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9" r:id="rId1"/>
  </p:sldMasterIdLst>
  <p:notesMasterIdLst>
    <p:notesMasterId r:id="rId20"/>
  </p:notesMasterIdLst>
  <p:sldIdLst>
    <p:sldId id="256" r:id="rId2"/>
    <p:sldId id="427" r:id="rId3"/>
    <p:sldId id="881" r:id="rId4"/>
    <p:sldId id="924" r:id="rId5"/>
    <p:sldId id="925" r:id="rId6"/>
    <p:sldId id="926" r:id="rId7"/>
    <p:sldId id="927" r:id="rId8"/>
    <p:sldId id="929" r:id="rId9"/>
    <p:sldId id="928" r:id="rId10"/>
    <p:sldId id="565" r:id="rId11"/>
    <p:sldId id="399" r:id="rId12"/>
    <p:sldId id="257" r:id="rId13"/>
    <p:sldId id="918" r:id="rId14"/>
    <p:sldId id="919" r:id="rId15"/>
    <p:sldId id="920" r:id="rId16"/>
    <p:sldId id="921" r:id="rId17"/>
    <p:sldId id="922" r:id="rId18"/>
    <p:sldId id="358"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92"/>
    <p:restoredTop sz="94652"/>
  </p:normalViewPr>
  <p:slideViewPr>
    <p:cSldViewPr snapToGrid="0" snapToObjects="1">
      <p:cViewPr varScale="1">
        <p:scale>
          <a:sx n="59" d="100"/>
          <a:sy n="59" d="100"/>
        </p:scale>
        <p:origin x="848"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5A72C43-CC91-4B72-B917-C26E2DEC7137}" type="doc">
      <dgm:prSet loTypeId="urn:microsoft.com/office/officeart/2005/8/layout/orgChart1" loCatId="hierarchy" qsTypeId="urn:microsoft.com/office/officeart/2005/8/quickstyle/simple1" qsCatId="simple" csTypeId="urn:microsoft.com/office/officeart/2005/8/colors/accent6_4" csCatId="accent6" phldr="1"/>
      <dgm:spPr/>
      <dgm:t>
        <a:bodyPr/>
        <a:lstStyle/>
        <a:p>
          <a:endParaRPr lang="en-GB"/>
        </a:p>
      </dgm:t>
    </dgm:pt>
    <dgm:pt modelId="{83280C3D-1CF3-47CD-BC8F-37EC93F2D260}">
      <dgm:prSet phldrT="[Text]" custT="1"/>
      <dgm:spPr>
        <a:solidFill>
          <a:schemeClr val="bg2"/>
        </a:solidFill>
        <a:ln>
          <a:solidFill>
            <a:schemeClr val="bg2">
              <a:lumMod val="50000"/>
            </a:schemeClr>
          </a:solidFill>
        </a:ln>
      </dgm:spPr>
      <dgm:t>
        <a:bodyPr/>
        <a:lstStyle/>
        <a:p>
          <a:r>
            <a:rPr lang="en-GB" sz="3200" b="1" dirty="0">
              <a:solidFill>
                <a:schemeClr val="accent5">
                  <a:lumMod val="50000"/>
                </a:schemeClr>
              </a:solidFill>
            </a:rPr>
            <a:t>Data Variables</a:t>
          </a:r>
        </a:p>
      </dgm:t>
    </dgm:pt>
    <dgm:pt modelId="{F9ADFA53-4A19-4985-AD0D-27B9B8FD4D20}" type="parTrans" cxnId="{F53B19BF-142D-4502-89F9-D382890ABA0E}">
      <dgm:prSet/>
      <dgm:spPr/>
      <dgm:t>
        <a:bodyPr/>
        <a:lstStyle/>
        <a:p>
          <a:endParaRPr lang="en-GB" sz="1800">
            <a:solidFill>
              <a:schemeClr val="accent5">
                <a:lumMod val="50000"/>
              </a:schemeClr>
            </a:solidFill>
          </a:endParaRPr>
        </a:p>
      </dgm:t>
    </dgm:pt>
    <dgm:pt modelId="{9DF2FA5A-DE89-4D59-AEA0-0A5045027689}" type="sibTrans" cxnId="{F53B19BF-142D-4502-89F9-D382890ABA0E}">
      <dgm:prSet/>
      <dgm:spPr/>
      <dgm:t>
        <a:bodyPr/>
        <a:lstStyle/>
        <a:p>
          <a:endParaRPr lang="en-GB" sz="1800">
            <a:solidFill>
              <a:schemeClr val="accent5">
                <a:lumMod val="50000"/>
              </a:schemeClr>
            </a:solidFill>
          </a:endParaRPr>
        </a:p>
      </dgm:t>
    </dgm:pt>
    <dgm:pt modelId="{EF58501C-3C99-43BF-80AF-98CA2B512A63}">
      <dgm:prSet phldrT="[Text]" custT="1"/>
      <dgm:spPr>
        <a:solidFill>
          <a:srgbClr val="00B050"/>
        </a:solidFill>
        <a:ln>
          <a:solidFill>
            <a:srgbClr val="00602B"/>
          </a:solidFill>
        </a:ln>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3200" b="1" dirty="0">
              <a:solidFill>
                <a:schemeClr val="accent5">
                  <a:lumMod val="50000"/>
                </a:schemeClr>
              </a:solidFill>
            </a:rPr>
            <a:t>Numerical:</a:t>
          </a:r>
        </a:p>
        <a:p>
          <a:pPr marL="0" lvl="0" defTabSz="889000">
            <a:lnSpc>
              <a:spcPct val="90000"/>
            </a:lnSpc>
            <a:spcBef>
              <a:spcPct val="0"/>
            </a:spcBef>
            <a:spcAft>
              <a:spcPct val="35000"/>
            </a:spcAft>
            <a:buNone/>
          </a:pPr>
          <a:r>
            <a:rPr lang="en-GB" sz="2000" b="1" dirty="0">
              <a:solidFill>
                <a:schemeClr val="accent5">
                  <a:lumMod val="50000"/>
                </a:schemeClr>
              </a:solidFill>
            </a:rPr>
            <a:t>Measured/ counted data</a:t>
          </a:r>
        </a:p>
        <a:p>
          <a:pPr marL="0" lvl="0" defTabSz="889000">
            <a:lnSpc>
              <a:spcPct val="90000"/>
            </a:lnSpc>
            <a:spcBef>
              <a:spcPct val="0"/>
            </a:spcBef>
            <a:spcAft>
              <a:spcPct val="35000"/>
            </a:spcAft>
            <a:buNone/>
          </a:pPr>
          <a:endParaRPr lang="en-GB" sz="2000" b="1" dirty="0">
            <a:solidFill>
              <a:schemeClr val="accent5">
                <a:lumMod val="50000"/>
              </a:schemeClr>
            </a:solidFill>
          </a:endParaRPr>
        </a:p>
      </dgm:t>
    </dgm:pt>
    <dgm:pt modelId="{188C10EF-A95D-48E6-A067-B0B3D072B1D0}" type="parTrans" cxnId="{06848BAF-643D-4F46-B0CD-1D692E816D65}">
      <dgm:prSet/>
      <dgm:spPr/>
      <dgm:t>
        <a:bodyPr/>
        <a:lstStyle/>
        <a:p>
          <a:endParaRPr lang="en-GB" sz="1800">
            <a:solidFill>
              <a:schemeClr val="accent5">
                <a:lumMod val="50000"/>
              </a:schemeClr>
            </a:solidFill>
          </a:endParaRPr>
        </a:p>
      </dgm:t>
    </dgm:pt>
    <dgm:pt modelId="{CF698B20-B238-4E78-8E89-068D6A5C704C}" type="sibTrans" cxnId="{06848BAF-643D-4F46-B0CD-1D692E816D65}">
      <dgm:prSet/>
      <dgm:spPr/>
      <dgm:t>
        <a:bodyPr/>
        <a:lstStyle/>
        <a:p>
          <a:endParaRPr lang="en-GB" sz="1800">
            <a:solidFill>
              <a:schemeClr val="accent5">
                <a:lumMod val="50000"/>
              </a:schemeClr>
            </a:solidFill>
          </a:endParaRPr>
        </a:p>
      </dgm:t>
    </dgm:pt>
    <dgm:pt modelId="{78BF3024-E042-4081-AC59-72331EE540BC}">
      <dgm:prSet phldrT="[Text]" custT="1"/>
      <dgm:spPr>
        <a:solidFill>
          <a:schemeClr val="accent2">
            <a:lumMod val="40000"/>
            <a:lumOff val="60000"/>
          </a:schemeClr>
        </a:solidFill>
        <a:ln>
          <a:solidFill>
            <a:schemeClr val="accent2">
              <a:lumMod val="60000"/>
              <a:lumOff val="40000"/>
            </a:schemeClr>
          </a:solidFill>
        </a:ln>
      </dgm:spPr>
      <dgm:t>
        <a:bodyPr/>
        <a:lstStyle/>
        <a:p>
          <a:r>
            <a:rPr lang="en-GB" sz="3200" b="1" dirty="0">
              <a:solidFill>
                <a:schemeClr val="accent5">
                  <a:lumMod val="50000"/>
                </a:schemeClr>
              </a:solidFill>
            </a:rPr>
            <a:t>Categorical:</a:t>
          </a:r>
        </a:p>
        <a:p>
          <a:r>
            <a:rPr lang="en-GB" sz="2000" dirty="0">
              <a:solidFill>
                <a:schemeClr val="accent5">
                  <a:lumMod val="50000"/>
                </a:schemeClr>
              </a:solidFill>
              <a:latin typeface="+mn-lt"/>
              <a:ea typeface="+mn-ea"/>
              <a:cs typeface="+mn-cs"/>
            </a:rPr>
            <a:t>appear as categories</a:t>
          </a:r>
        </a:p>
        <a:p>
          <a:r>
            <a:rPr lang="en-GB" sz="2000" dirty="0">
              <a:solidFill>
                <a:schemeClr val="accent5">
                  <a:lumMod val="50000"/>
                </a:schemeClr>
              </a:solidFill>
              <a:latin typeface="+mn-lt"/>
              <a:ea typeface="+mn-ea"/>
              <a:cs typeface="+mn-cs"/>
            </a:rPr>
            <a:t>Tick boxes on questionnaires</a:t>
          </a:r>
          <a:endParaRPr lang="en-GB" sz="2000" b="1" dirty="0">
            <a:solidFill>
              <a:schemeClr val="accent5">
                <a:lumMod val="50000"/>
              </a:schemeClr>
            </a:solidFill>
            <a:latin typeface="+mn-lt"/>
            <a:ea typeface="+mn-ea"/>
            <a:cs typeface="+mn-cs"/>
          </a:endParaRPr>
        </a:p>
        <a:p>
          <a:endParaRPr lang="en-GB" sz="2000" b="1" dirty="0">
            <a:solidFill>
              <a:schemeClr val="accent5">
                <a:lumMod val="50000"/>
              </a:schemeClr>
            </a:solidFill>
          </a:endParaRPr>
        </a:p>
      </dgm:t>
    </dgm:pt>
    <dgm:pt modelId="{560E0E50-8C2F-471B-850F-5874A2E8A128}" type="parTrans" cxnId="{CB61ED6C-EB88-40A4-8F6D-59DE8E3EBE8F}">
      <dgm:prSet/>
      <dgm:spPr/>
      <dgm:t>
        <a:bodyPr/>
        <a:lstStyle/>
        <a:p>
          <a:endParaRPr lang="en-GB" sz="1800">
            <a:solidFill>
              <a:schemeClr val="accent5">
                <a:lumMod val="50000"/>
              </a:schemeClr>
            </a:solidFill>
          </a:endParaRPr>
        </a:p>
      </dgm:t>
    </dgm:pt>
    <dgm:pt modelId="{14FE5DE9-5F9C-4B97-829C-B29310FF3FE0}" type="sibTrans" cxnId="{CB61ED6C-EB88-40A4-8F6D-59DE8E3EBE8F}">
      <dgm:prSet/>
      <dgm:spPr/>
      <dgm:t>
        <a:bodyPr/>
        <a:lstStyle/>
        <a:p>
          <a:endParaRPr lang="en-GB" sz="1800">
            <a:solidFill>
              <a:schemeClr val="accent5">
                <a:lumMod val="50000"/>
              </a:schemeClr>
            </a:solidFill>
          </a:endParaRPr>
        </a:p>
      </dgm:t>
    </dgm:pt>
    <dgm:pt modelId="{B7614A2C-8691-44E0-A7B6-0203FCC4E0BF}" type="pres">
      <dgm:prSet presAssocID="{B5A72C43-CC91-4B72-B917-C26E2DEC7137}" presName="hierChild1" presStyleCnt="0">
        <dgm:presLayoutVars>
          <dgm:orgChart val="1"/>
          <dgm:chPref val="1"/>
          <dgm:dir/>
          <dgm:animOne val="branch"/>
          <dgm:animLvl val="lvl"/>
          <dgm:resizeHandles/>
        </dgm:presLayoutVars>
      </dgm:prSet>
      <dgm:spPr/>
    </dgm:pt>
    <dgm:pt modelId="{8EC72459-B08E-490E-8BA1-856A62AD9360}" type="pres">
      <dgm:prSet presAssocID="{83280C3D-1CF3-47CD-BC8F-37EC93F2D260}" presName="hierRoot1" presStyleCnt="0">
        <dgm:presLayoutVars>
          <dgm:hierBranch val="init"/>
        </dgm:presLayoutVars>
      </dgm:prSet>
      <dgm:spPr/>
    </dgm:pt>
    <dgm:pt modelId="{BBB5FB9F-67F4-4EFC-BDBF-419148B81D86}" type="pres">
      <dgm:prSet presAssocID="{83280C3D-1CF3-47CD-BC8F-37EC93F2D260}" presName="rootComposite1" presStyleCnt="0"/>
      <dgm:spPr/>
    </dgm:pt>
    <dgm:pt modelId="{EC9AF973-7B6D-42D6-9404-086DE0B266EC}" type="pres">
      <dgm:prSet presAssocID="{83280C3D-1CF3-47CD-BC8F-37EC93F2D260}" presName="rootText1" presStyleLbl="node0" presStyleIdx="0" presStyleCnt="1" custScaleX="161872" custLinFactNeighborX="-2170" custLinFactNeighborY="-48307">
        <dgm:presLayoutVars>
          <dgm:chPref val="3"/>
        </dgm:presLayoutVars>
      </dgm:prSet>
      <dgm:spPr/>
    </dgm:pt>
    <dgm:pt modelId="{8B908B6B-EE4D-4C3E-B0A6-6CD1535BA0E2}" type="pres">
      <dgm:prSet presAssocID="{83280C3D-1CF3-47CD-BC8F-37EC93F2D260}" presName="rootConnector1" presStyleLbl="node1" presStyleIdx="0" presStyleCnt="0"/>
      <dgm:spPr/>
    </dgm:pt>
    <dgm:pt modelId="{A6805005-6260-43FA-9362-343C11383FBD}" type="pres">
      <dgm:prSet presAssocID="{83280C3D-1CF3-47CD-BC8F-37EC93F2D260}" presName="hierChild2" presStyleCnt="0"/>
      <dgm:spPr/>
    </dgm:pt>
    <dgm:pt modelId="{A17CD97F-8451-4F90-9BCC-93346D7536F7}" type="pres">
      <dgm:prSet presAssocID="{188C10EF-A95D-48E6-A067-B0B3D072B1D0}" presName="Name37" presStyleLbl="parChTrans1D2" presStyleIdx="0" presStyleCnt="2"/>
      <dgm:spPr/>
    </dgm:pt>
    <dgm:pt modelId="{B15A1DB8-19E4-4496-AE32-B1379917127E}" type="pres">
      <dgm:prSet presAssocID="{EF58501C-3C99-43BF-80AF-98CA2B512A63}" presName="hierRoot2" presStyleCnt="0">
        <dgm:presLayoutVars>
          <dgm:hierBranch/>
        </dgm:presLayoutVars>
      </dgm:prSet>
      <dgm:spPr/>
    </dgm:pt>
    <dgm:pt modelId="{235CA028-C708-438D-B63B-DC38AED87BF9}" type="pres">
      <dgm:prSet presAssocID="{EF58501C-3C99-43BF-80AF-98CA2B512A63}" presName="rootComposite" presStyleCnt="0"/>
      <dgm:spPr/>
    </dgm:pt>
    <dgm:pt modelId="{F83EFF51-DEC9-4E80-BEF3-F1326F0AB87F}" type="pres">
      <dgm:prSet presAssocID="{EF58501C-3C99-43BF-80AF-98CA2B512A63}" presName="rootText" presStyleLbl="node2" presStyleIdx="0" presStyleCnt="2" custScaleX="132010" custScaleY="149589" custLinFactNeighborX="3024" custLinFactNeighborY="-9415">
        <dgm:presLayoutVars>
          <dgm:chPref val="3"/>
        </dgm:presLayoutVars>
      </dgm:prSet>
      <dgm:spPr/>
    </dgm:pt>
    <dgm:pt modelId="{B2B2B801-A01C-4530-9DDD-806E473501D1}" type="pres">
      <dgm:prSet presAssocID="{EF58501C-3C99-43BF-80AF-98CA2B512A63}" presName="rootConnector" presStyleLbl="node2" presStyleIdx="0" presStyleCnt="2"/>
      <dgm:spPr/>
    </dgm:pt>
    <dgm:pt modelId="{83500F31-DE01-42E6-88A6-52955508AFD1}" type="pres">
      <dgm:prSet presAssocID="{EF58501C-3C99-43BF-80AF-98CA2B512A63}" presName="hierChild4" presStyleCnt="0"/>
      <dgm:spPr/>
    </dgm:pt>
    <dgm:pt modelId="{2A0A9EBD-81E6-4B6A-9705-3081AE485691}" type="pres">
      <dgm:prSet presAssocID="{EF58501C-3C99-43BF-80AF-98CA2B512A63}" presName="hierChild5" presStyleCnt="0"/>
      <dgm:spPr/>
    </dgm:pt>
    <dgm:pt modelId="{16C2886D-E67B-438F-B72D-D78B0A87CD28}" type="pres">
      <dgm:prSet presAssocID="{560E0E50-8C2F-471B-850F-5874A2E8A128}" presName="Name37" presStyleLbl="parChTrans1D2" presStyleIdx="1" presStyleCnt="2"/>
      <dgm:spPr/>
    </dgm:pt>
    <dgm:pt modelId="{7A4490DD-5259-4354-ACC7-E29F45AAF879}" type="pres">
      <dgm:prSet presAssocID="{78BF3024-E042-4081-AC59-72331EE540BC}" presName="hierRoot2" presStyleCnt="0">
        <dgm:presLayoutVars>
          <dgm:hierBranch/>
        </dgm:presLayoutVars>
      </dgm:prSet>
      <dgm:spPr/>
    </dgm:pt>
    <dgm:pt modelId="{A457F7EB-E508-49CE-A7DE-B38811DFC228}" type="pres">
      <dgm:prSet presAssocID="{78BF3024-E042-4081-AC59-72331EE540BC}" presName="rootComposite" presStyleCnt="0"/>
      <dgm:spPr/>
    </dgm:pt>
    <dgm:pt modelId="{578ECE26-1A55-4025-B8DF-AA0DB87AE8E6}" type="pres">
      <dgm:prSet presAssocID="{78BF3024-E042-4081-AC59-72331EE540BC}" presName="rootText" presStyleLbl="node2" presStyleIdx="1" presStyleCnt="2" custScaleX="146078" custScaleY="146308" custLinFactNeighborX="162" custLinFactNeighborY="-9415">
        <dgm:presLayoutVars>
          <dgm:chPref val="3"/>
        </dgm:presLayoutVars>
      </dgm:prSet>
      <dgm:spPr/>
    </dgm:pt>
    <dgm:pt modelId="{A23E283E-1924-480F-AA12-5417CE1EEAA6}" type="pres">
      <dgm:prSet presAssocID="{78BF3024-E042-4081-AC59-72331EE540BC}" presName="rootConnector" presStyleLbl="node2" presStyleIdx="1" presStyleCnt="2"/>
      <dgm:spPr/>
    </dgm:pt>
    <dgm:pt modelId="{2F3A70D3-31E8-4E9E-B6ED-E0ED65184571}" type="pres">
      <dgm:prSet presAssocID="{78BF3024-E042-4081-AC59-72331EE540BC}" presName="hierChild4" presStyleCnt="0"/>
      <dgm:spPr/>
    </dgm:pt>
    <dgm:pt modelId="{81A8A3AE-A628-409A-A3B5-AA5B92FCD221}" type="pres">
      <dgm:prSet presAssocID="{78BF3024-E042-4081-AC59-72331EE540BC}" presName="hierChild5" presStyleCnt="0"/>
      <dgm:spPr/>
    </dgm:pt>
    <dgm:pt modelId="{0B30CE88-3B0F-4B1E-88B0-BB7CD305619C}" type="pres">
      <dgm:prSet presAssocID="{83280C3D-1CF3-47CD-BC8F-37EC93F2D260}" presName="hierChild3" presStyleCnt="0"/>
      <dgm:spPr/>
    </dgm:pt>
  </dgm:ptLst>
  <dgm:cxnLst>
    <dgm:cxn modelId="{9291430E-755C-4E42-ABD9-4F8D4F864A26}" type="presOf" srcId="{83280C3D-1CF3-47CD-BC8F-37EC93F2D260}" destId="{EC9AF973-7B6D-42D6-9404-086DE0B266EC}" srcOrd="0" destOrd="0" presId="urn:microsoft.com/office/officeart/2005/8/layout/orgChart1"/>
    <dgm:cxn modelId="{A8041066-951B-4281-97F7-9116EEE74275}" type="presOf" srcId="{EF58501C-3C99-43BF-80AF-98CA2B512A63}" destId="{B2B2B801-A01C-4530-9DDD-806E473501D1}" srcOrd="1" destOrd="0" presId="urn:microsoft.com/office/officeart/2005/8/layout/orgChart1"/>
    <dgm:cxn modelId="{CB61ED6C-EB88-40A4-8F6D-59DE8E3EBE8F}" srcId="{83280C3D-1CF3-47CD-BC8F-37EC93F2D260}" destId="{78BF3024-E042-4081-AC59-72331EE540BC}" srcOrd="1" destOrd="0" parTransId="{560E0E50-8C2F-471B-850F-5874A2E8A128}" sibTransId="{14FE5DE9-5F9C-4B97-829C-B29310FF3FE0}"/>
    <dgm:cxn modelId="{EE32BF80-8D6F-4A6F-A361-243792D0A4A6}" type="presOf" srcId="{560E0E50-8C2F-471B-850F-5874A2E8A128}" destId="{16C2886D-E67B-438F-B72D-D78B0A87CD28}" srcOrd="0" destOrd="0" presId="urn:microsoft.com/office/officeart/2005/8/layout/orgChart1"/>
    <dgm:cxn modelId="{B179A499-7BCC-4A70-8FF4-E1576697BA90}" type="presOf" srcId="{188C10EF-A95D-48E6-A067-B0B3D072B1D0}" destId="{A17CD97F-8451-4F90-9BCC-93346D7536F7}" srcOrd="0" destOrd="0" presId="urn:microsoft.com/office/officeart/2005/8/layout/orgChart1"/>
    <dgm:cxn modelId="{2661ABA8-CF44-4F89-9981-688C91FB9C42}" type="presOf" srcId="{EF58501C-3C99-43BF-80AF-98CA2B512A63}" destId="{F83EFF51-DEC9-4E80-BEF3-F1326F0AB87F}" srcOrd="0" destOrd="0" presId="urn:microsoft.com/office/officeart/2005/8/layout/orgChart1"/>
    <dgm:cxn modelId="{A4216DAA-D7BB-4F1A-BE63-F60002D051A1}" type="presOf" srcId="{83280C3D-1CF3-47CD-BC8F-37EC93F2D260}" destId="{8B908B6B-EE4D-4C3E-B0A6-6CD1535BA0E2}" srcOrd="1" destOrd="0" presId="urn:microsoft.com/office/officeart/2005/8/layout/orgChart1"/>
    <dgm:cxn modelId="{06848BAF-643D-4F46-B0CD-1D692E816D65}" srcId="{83280C3D-1CF3-47CD-BC8F-37EC93F2D260}" destId="{EF58501C-3C99-43BF-80AF-98CA2B512A63}" srcOrd="0" destOrd="0" parTransId="{188C10EF-A95D-48E6-A067-B0B3D072B1D0}" sibTransId="{CF698B20-B238-4E78-8E89-068D6A5C704C}"/>
    <dgm:cxn modelId="{F53B19BF-142D-4502-89F9-D382890ABA0E}" srcId="{B5A72C43-CC91-4B72-B917-C26E2DEC7137}" destId="{83280C3D-1CF3-47CD-BC8F-37EC93F2D260}" srcOrd="0" destOrd="0" parTransId="{F9ADFA53-4A19-4985-AD0D-27B9B8FD4D20}" sibTransId="{9DF2FA5A-DE89-4D59-AEA0-0A5045027689}"/>
    <dgm:cxn modelId="{EC1F50DD-9A2F-4996-A707-32EC2FBAC2F8}" type="presOf" srcId="{78BF3024-E042-4081-AC59-72331EE540BC}" destId="{578ECE26-1A55-4025-B8DF-AA0DB87AE8E6}" srcOrd="0" destOrd="0" presId="urn:microsoft.com/office/officeart/2005/8/layout/orgChart1"/>
    <dgm:cxn modelId="{42B209F1-0BCC-4C08-8A48-D667BE64B66C}" type="presOf" srcId="{B5A72C43-CC91-4B72-B917-C26E2DEC7137}" destId="{B7614A2C-8691-44E0-A7B6-0203FCC4E0BF}" srcOrd="0" destOrd="0" presId="urn:microsoft.com/office/officeart/2005/8/layout/orgChart1"/>
    <dgm:cxn modelId="{E2880BF2-AD09-40EC-90C3-1094C17A2C8A}" type="presOf" srcId="{78BF3024-E042-4081-AC59-72331EE540BC}" destId="{A23E283E-1924-480F-AA12-5417CE1EEAA6}" srcOrd="1" destOrd="0" presId="urn:microsoft.com/office/officeart/2005/8/layout/orgChart1"/>
    <dgm:cxn modelId="{CE506432-0A0A-4C87-BBBB-F4317C2E53D7}" type="presParOf" srcId="{B7614A2C-8691-44E0-A7B6-0203FCC4E0BF}" destId="{8EC72459-B08E-490E-8BA1-856A62AD9360}" srcOrd="0" destOrd="0" presId="urn:microsoft.com/office/officeart/2005/8/layout/orgChart1"/>
    <dgm:cxn modelId="{56809444-72D6-4A67-A7B7-17DB3D350033}" type="presParOf" srcId="{8EC72459-B08E-490E-8BA1-856A62AD9360}" destId="{BBB5FB9F-67F4-4EFC-BDBF-419148B81D86}" srcOrd="0" destOrd="0" presId="urn:microsoft.com/office/officeart/2005/8/layout/orgChart1"/>
    <dgm:cxn modelId="{126AE69A-BAFF-4EDB-96FE-52B228FBEB7E}" type="presParOf" srcId="{BBB5FB9F-67F4-4EFC-BDBF-419148B81D86}" destId="{EC9AF973-7B6D-42D6-9404-086DE0B266EC}" srcOrd="0" destOrd="0" presId="urn:microsoft.com/office/officeart/2005/8/layout/orgChart1"/>
    <dgm:cxn modelId="{5B975639-F848-45A1-B304-28699459EAE4}" type="presParOf" srcId="{BBB5FB9F-67F4-4EFC-BDBF-419148B81D86}" destId="{8B908B6B-EE4D-4C3E-B0A6-6CD1535BA0E2}" srcOrd="1" destOrd="0" presId="urn:microsoft.com/office/officeart/2005/8/layout/orgChart1"/>
    <dgm:cxn modelId="{B234B71D-24C8-469B-A9BF-B562F9A722A5}" type="presParOf" srcId="{8EC72459-B08E-490E-8BA1-856A62AD9360}" destId="{A6805005-6260-43FA-9362-343C11383FBD}" srcOrd="1" destOrd="0" presId="urn:microsoft.com/office/officeart/2005/8/layout/orgChart1"/>
    <dgm:cxn modelId="{92CE4E7F-B21F-48CC-8A84-304D2766BB53}" type="presParOf" srcId="{A6805005-6260-43FA-9362-343C11383FBD}" destId="{A17CD97F-8451-4F90-9BCC-93346D7536F7}" srcOrd="0" destOrd="0" presId="urn:microsoft.com/office/officeart/2005/8/layout/orgChart1"/>
    <dgm:cxn modelId="{524F9037-470D-42E6-8D4B-1F660C8C5B74}" type="presParOf" srcId="{A6805005-6260-43FA-9362-343C11383FBD}" destId="{B15A1DB8-19E4-4496-AE32-B1379917127E}" srcOrd="1" destOrd="0" presId="urn:microsoft.com/office/officeart/2005/8/layout/orgChart1"/>
    <dgm:cxn modelId="{A3E22807-F427-4146-9DCD-3CBAC94FDAC2}" type="presParOf" srcId="{B15A1DB8-19E4-4496-AE32-B1379917127E}" destId="{235CA028-C708-438D-B63B-DC38AED87BF9}" srcOrd="0" destOrd="0" presId="urn:microsoft.com/office/officeart/2005/8/layout/orgChart1"/>
    <dgm:cxn modelId="{8F82BF59-A228-4EAF-B887-82B2D3E8E36B}" type="presParOf" srcId="{235CA028-C708-438D-B63B-DC38AED87BF9}" destId="{F83EFF51-DEC9-4E80-BEF3-F1326F0AB87F}" srcOrd="0" destOrd="0" presId="urn:microsoft.com/office/officeart/2005/8/layout/orgChart1"/>
    <dgm:cxn modelId="{F314575B-D37A-442F-AC8F-AC3B4F61728F}" type="presParOf" srcId="{235CA028-C708-438D-B63B-DC38AED87BF9}" destId="{B2B2B801-A01C-4530-9DDD-806E473501D1}" srcOrd="1" destOrd="0" presId="urn:microsoft.com/office/officeart/2005/8/layout/orgChart1"/>
    <dgm:cxn modelId="{10FC9308-1068-4F1D-A690-872EFF4272A1}" type="presParOf" srcId="{B15A1DB8-19E4-4496-AE32-B1379917127E}" destId="{83500F31-DE01-42E6-88A6-52955508AFD1}" srcOrd="1" destOrd="0" presId="urn:microsoft.com/office/officeart/2005/8/layout/orgChart1"/>
    <dgm:cxn modelId="{57F0CC19-94FC-44EF-8C2C-853042E744CE}" type="presParOf" srcId="{B15A1DB8-19E4-4496-AE32-B1379917127E}" destId="{2A0A9EBD-81E6-4B6A-9705-3081AE485691}" srcOrd="2" destOrd="0" presId="urn:microsoft.com/office/officeart/2005/8/layout/orgChart1"/>
    <dgm:cxn modelId="{2D41A0DA-3845-4472-9943-35E1865407B4}" type="presParOf" srcId="{A6805005-6260-43FA-9362-343C11383FBD}" destId="{16C2886D-E67B-438F-B72D-D78B0A87CD28}" srcOrd="2" destOrd="0" presId="urn:microsoft.com/office/officeart/2005/8/layout/orgChart1"/>
    <dgm:cxn modelId="{A664B2BD-9074-4A04-B7B3-132BA262A7B0}" type="presParOf" srcId="{A6805005-6260-43FA-9362-343C11383FBD}" destId="{7A4490DD-5259-4354-ACC7-E29F45AAF879}" srcOrd="3" destOrd="0" presId="urn:microsoft.com/office/officeart/2005/8/layout/orgChart1"/>
    <dgm:cxn modelId="{94FA689A-2DE7-4345-B504-5D30C928B77C}" type="presParOf" srcId="{7A4490DD-5259-4354-ACC7-E29F45AAF879}" destId="{A457F7EB-E508-49CE-A7DE-B38811DFC228}" srcOrd="0" destOrd="0" presId="urn:microsoft.com/office/officeart/2005/8/layout/orgChart1"/>
    <dgm:cxn modelId="{FF03AC3C-7BA9-4C3C-A6BE-4EE68371EB2A}" type="presParOf" srcId="{A457F7EB-E508-49CE-A7DE-B38811DFC228}" destId="{578ECE26-1A55-4025-B8DF-AA0DB87AE8E6}" srcOrd="0" destOrd="0" presId="urn:microsoft.com/office/officeart/2005/8/layout/orgChart1"/>
    <dgm:cxn modelId="{E1CE7E0A-C159-46D0-B979-AF17C2BF7C9C}" type="presParOf" srcId="{A457F7EB-E508-49CE-A7DE-B38811DFC228}" destId="{A23E283E-1924-480F-AA12-5417CE1EEAA6}" srcOrd="1" destOrd="0" presId="urn:microsoft.com/office/officeart/2005/8/layout/orgChart1"/>
    <dgm:cxn modelId="{1B85E396-6995-4884-BE70-BE43C1A2D201}" type="presParOf" srcId="{7A4490DD-5259-4354-ACC7-E29F45AAF879}" destId="{2F3A70D3-31E8-4E9E-B6ED-E0ED65184571}" srcOrd="1" destOrd="0" presId="urn:microsoft.com/office/officeart/2005/8/layout/orgChart1"/>
    <dgm:cxn modelId="{83EEFEBB-A1CC-41EC-A30E-4A5F5E1508F3}" type="presParOf" srcId="{7A4490DD-5259-4354-ACC7-E29F45AAF879}" destId="{81A8A3AE-A628-409A-A3B5-AA5B92FCD221}" srcOrd="2" destOrd="0" presId="urn:microsoft.com/office/officeart/2005/8/layout/orgChart1"/>
    <dgm:cxn modelId="{82649491-A1AC-4A9A-A1D5-F9AC61FC2EF9}" type="presParOf" srcId="{8EC72459-B08E-490E-8BA1-856A62AD9360}" destId="{0B30CE88-3B0F-4B1E-88B0-BB7CD305619C}"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5A72C43-CC91-4B72-B917-C26E2DEC7137}" type="doc">
      <dgm:prSet loTypeId="urn:microsoft.com/office/officeart/2005/8/layout/orgChart1" loCatId="hierarchy" qsTypeId="urn:microsoft.com/office/officeart/2005/8/quickstyle/simple1" qsCatId="simple" csTypeId="urn:microsoft.com/office/officeart/2005/8/colors/accent6_4" csCatId="accent6" phldr="1"/>
      <dgm:spPr/>
      <dgm:t>
        <a:bodyPr/>
        <a:lstStyle/>
        <a:p>
          <a:endParaRPr lang="en-GB"/>
        </a:p>
      </dgm:t>
    </dgm:pt>
    <dgm:pt modelId="{83280C3D-1CF3-47CD-BC8F-37EC93F2D260}">
      <dgm:prSet phldrT="[Text]" custT="1"/>
      <dgm:spPr>
        <a:solidFill>
          <a:schemeClr val="bg2"/>
        </a:solidFill>
        <a:ln>
          <a:solidFill>
            <a:schemeClr val="bg2">
              <a:lumMod val="50000"/>
            </a:schemeClr>
          </a:solidFill>
        </a:ln>
      </dgm:spPr>
      <dgm:t>
        <a:bodyPr/>
        <a:lstStyle/>
        <a:p>
          <a:r>
            <a:rPr lang="en-GB" sz="1800" b="1" dirty="0">
              <a:solidFill>
                <a:schemeClr val="accent5">
                  <a:lumMod val="50000"/>
                </a:schemeClr>
              </a:solidFill>
            </a:rPr>
            <a:t>Variables</a:t>
          </a:r>
        </a:p>
      </dgm:t>
    </dgm:pt>
    <dgm:pt modelId="{F9ADFA53-4A19-4985-AD0D-27B9B8FD4D20}" type="parTrans" cxnId="{F53B19BF-142D-4502-89F9-D382890ABA0E}">
      <dgm:prSet/>
      <dgm:spPr/>
      <dgm:t>
        <a:bodyPr/>
        <a:lstStyle/>
        <a:p>
          <a:endParaRPr lang="en-GB" sz="1800">
            <a:solidFill>
              <a:schemeClr val="accent5">
                <a:lumMod val="50000"/>
              </a:schemeClr>
            </a:solidFill>
          </a:endParaRPr>
        </a:p>
      </dgm:t>
    </dgm:pt>
    <dgm:pt modelId="{9DF2FA5A-DE89-4D59-AEA0-0A5045027689}" type="sibTrans" cxnId="{F53B19BF-142D-4502-89F9-D382890ABA0E}">
      <dgm:prSet/>
      <dgm:spPr/>
      <dgm:t>
        <a:bodyPr/>
        <a:lstStyle/>
        <a:p>
          <a:endParaRPr lang="en-GB" sz="1800">
            <a:solidFill>
              <a:schemeClr val="accent5">
                <a:lumMod val="50000"/>
              </a:schemeClr>
            </a:solidFill>
          </a:endParaRPr>
        </a:p>
      </dgm:t>
    </dgm:pt>
    <dgm:pt modelId="{EF58501C-3C99-43BF-80AF-98CA2B512A63}">
      <dgm:prSet phldrT="[Text]" custT="1"/>
      <dgm:spPr>
        <a:solidFill>
          <a:srgbClr val="00B050"/>
        </a:solidFill>
        <a:ln>
          <a:solidFill>
            <a:srgbClr val="00602B"/>
          </a:solidFill>
        </a:ln>
      </dgm:spPr>
      <dgm:t>
        <a:bodyPr/>
        <a:lstStyle/>
        <a:p>
          <a:r>
            <a:rPr lang="en-GB" sz="2000" b="1" dirty="0">
              <a:solidFill>
                <a:schemeClr val="accent5">
                  <a:lumMod val="50000"/>
                </a:schemeClr>
              </a:solidFill>
            </a:rPr>
            <a:t>Numerical</a:t>
          </a:r>
        </a:p>
      </dgm:t>
    </dgm:pt>
    <dgm:pt modelId="{188C10EF-A95D-48E6-A067-B0B3D072B1D0}" type="parTrans" cxnId="{06848BAF-643D-4F46-B0CD-1D692E816D65}">
      <dgm:prSet/>
      <dgm:spPr/>
      <dgm:t>
        <a:bodyPr/>
        <a:lstStyle/>
        <a:p>
          <a:endParaRPr lang="en-GB" sz="1800">
            <a:solidFill>
              <a:schemeClr val="accent5">
                <a:lumMod val="50000"/>
              </a:schemeClr>
            </a:solidFill>
          </a:endParaRPr>
        </a:p>
      </dgm:t>
    </dgm:pt>
    <dgm:pt modelId="{CF698B20-B238-4E78-8E89-068D6A5C704C}" type="sibTrans" cxnId="{06848BAF-643D-4F46-B0CD-1D692E816D65}">
      <dgm:prSet/>
      <dgm:spPr/>
      <dgm:t>
        <a:bodyPr/>
        <a:lstStyle/>
        <a:p>
          <a:endParaRPr lang="en-GB" sz="1800">
            <a:solidFill>
              <a:schemeClr val="accent5">
                <a:lumMod val="50000"/>
              </a:schemeClr>
            </a:solidFill>
          </a:endParaRPr>
        </a:p>
      </dgm:t>
    </dgm:pt>
    <dgm:pt modelId="{78BF3024-E042-4081-AC59-72331EE540BC}">
      <dgm:prSet phldrT="[Text]" custT="1"/>
      <dgm:spPr>
        <a:solidFill>
          <a:schemeClr val="accent2">
            <a:lumMod val="40000"/>
            <a:lumOff val="60000"/>
          </a:schemeClr>
        </a:solidFill>
        <a:ln>
          <a:solidFill>
            <a:schemeClr val="accent2">
              <a:lumMod val="60000"/>
              <a:lumOff val="40000"/>
            </a:schemeClr>
          </a:solidFill>
        </a:ln>
      </dgm:spPr>
      <dgm:t>
        <a:bodyPr/>
        <a:lstStyle/>
        <a:p>
          <a:r>
            <a:rPr lang="en-GB" sz="2000" b="1" dirty="0">
              <a:solidFill>
                <a:schemeClr val="accent5">
                  <a:lumMod val="50000"/>
                </a:schemeClr>
              </a:solidFill>
            </a:rPr>
            <a:t>Categorical</a:t>
          </a:r>
        </a:p>
      </dgm:t>
    </dgm:pt>
    <dgm:pt modelId="{560E0E50-8C2F-471B-850F-5874A2E8A128}" type="parTrans" cxnId="{CB61ED6C-EB88-40A4-8F6D-59DE8E3EBE8F}">
      <dgm:prSet/>
      <dgm:spPr/>
      <dgm:t>
        <a:bodyPr/>
        <a:lstStyle/>
        <a:p>
          <a:endParaRPr lang="en-GB" sz="1800">
            <a:solidFill>
              <a:schemeClr val="accent5">
                <a:lumMod val="50000"/>
              </a:schemeClr>
            </a:solidFill>
          </a:endParaRPr>
        </a:p>
      </dgm:t>
    </dgm:pt>
    <dgm:pt modelId="{14FE5DE9-5F9C-4B97-829C-B29310FF3FE0}" type="sibTrans" cxnId="{CB61ED6C-EB88-40A4-8F6D-59DE8E3EBE8F}">
      <dgm:prSet/>
      <dgm:spPr/>
      <dgm:t>
        <a:bodyPr/>
        <a:lstStyle/>
        <a:p>
          <a:endParaRPr lang="en-GB" sz="1800">
            <a:solidFill>
              <a:schemeClr val="accent5">
                <a:lumMod val="50000"/>
              </a:schemeClr>
            </a:solidFill>
          </a:endParaRPr>
        </a:p>
      </dgm:t>
    </dgm:pt>
    <dgm:pt modelId="{40C0C150-8D74-4CDA-888C-9945884CBAB3}">
      <dgm:prSet custT="1"/>
      <dgm:spPr>
        <a:solidFill>
          <a:srgbClr val="74F08F"/>
        </a:solidFill>
        <a:ln>
          <a:solidFill>
            <a:srgbClr val="00B050"/>
          </a:solidFill>
        </a:ln>
      </dgm:spPr>
      <dgm:t>
        <a:bodyPr/>
        <a:lstStyle/>
        <a:p>
          <a:pPr>
            <a:spcBef>
              <a:spcPts val="600"/>
            </a:spcBef>
            <a:spcAft>
              <a:spcPts val="600"/>
            </a:spcAft>
          </a:pPr>
          <a:r>
            <a:rPr lang="en-GB" sz="1800" b="1" dirty="0">
              <a:solidFill>
                <a:schemeClr val="accent5">
                  <a:lumMod val="50000"/>
                </a:schemeClr>
              </a:solidFill>
            </a:rPr>
            <a:t>Continuous</a:t>
          </a:r>
        </a:p>
        <a:p>
          <a:pPr>
            <a:spcBef>
              <a:spcPts val="600"/>
            </a:spcBef>
            <a:spcAft>
              <a:spcPts val="600"/>
            </a:spcAft>
          </a:pPr>
          <a:r>
            <a:rPr lang="en-GB" sz="1800" dirty="0">
              <a:solidFill>
                <a:schemeClr val="accent5">
                  <a:lumMod val="50000"/>
                </a:schemeClr>
              </a:solidFill>
              <a:latin typeface="+mn-lt"/>
              <a:ea typeface="+mn-ea"/>
              <a:cs typeface="+mn-cs"/>
            </a:rPr>
            <a:t>Measurements</a:t>
          </a:r>
        </a:p>
        <a:p>
          <a:pPr>
            <a:spcBef>
              <a:spcPts val="600"/>
            </a:spcBef>
            <a:spcAft>
              <a:spcPts val="600"/>
            </a:spcAft>
          </a:pPr>
          <a:r>
            <a:rPr lang="en-GB" sz="1800" dirty="0">
              <a:solidFill>
                <a:schemeClr val="accent5">
                  <a:lumMod val="50000"/>
                </a:schemeClr>
              </a:solidFill>
              <a:latin typeface="+mn-lt"/>
              <a:ea typeface="+mn-ea"/>
              <a:cs typeface="+mn-cs"/>
            </a:rPr>
            <a:t>takes any value </a:t>
          </a:r>
          <a:endParaRPr lang="en-GB" sz="1800" b="1" dirty="0">
            <a:solidFill>
              <a:schemeClr val="accent5">
                <a:lumMod val="50000"/>
              </a:schemeClr>
            </a:solidFill>
          </a:endParaRPr>
        </a:p>
      </dgm:t>
    </dgm:pt>
    <dgm:pt modelId="{B02E6188-9427-48FF-A656-0A69DAE442D0}" type="parTrans" cxnId="{70DDCDB6-D4A3-4D58-B98B-EDF22E5818AA}">
      <dgm:prSet/>
      <dgm:spPr/>
      <dgm:t>
        <a:bodyPr/>
        <a:lstStyle/>
        <a:p>
          <a:endParaRPr lang="en-GB" sz="1800">
            <a:solidFill>
              <a:schemeClr val="accent5">
                <a:lumMod val="50000"/>
              </a:schemeClr>
            </a:solidFill>
          </a:endParaRPr>
        </a:p>
      </dgm:t>
    </dgm:pt>
    <dgm:pt modelId="{283E16A7-F278-4192-AA36-30AAFFBB8D7E}" type="sibTrans" cxnId="{70DDCDB6-D4A3-4D58-B98B-EDF22E5818AA}">
      <dgm:prSet/>
      <dgm:spPr/>
      <dgm:t>
        <a:bodyPr/>
        <a:lstStyle/>
        <a:p>
          <a:endParaRPr lang="en-GB" sz="1800">
            <a:solidFill>
              <a:schemeClr val="accent5">
                <a:lumMod val="50000"/>
              </a:schemeClr>
            </a:solidFill>
          </a:endParaRPr>
        </a:p>
      </dgm:t>
    </dgm:pt>
    <dgm:pt modelId="{973D4A2D-1237-402F-AB67-4FCE5E1649F3}">
      <dgm:prSet custT="1"/>
      <dgm:spPr>
        <a:solidFill>
          <a:srgbClr val="99FF99"/>
        </a:solidFill>
        <a:ln>
          <a:solidFill>
            <a:srgbClr val="00B050"/>
          </a:solidFill>
        </a:ln>
      </dgm:spPr>
      <dgm:t>
        <a:bodyPr/>
        <a:lstStyle/>
        <a:p>
          <a:r>
            <a:rPr lang="en-GB" sz="1800" b="1" dirty="0">
              <a:solidFill>
                <a:schemeClr val="accent5">
                  <a:lumMod val="50000"/>
                </a:schemeClr>
              </a:solidFill>
            </a:rPr>
            <a:t>Discrete:</a:t>
          </a:r>
        </a:p>
        <a:p>
          <a:r>
            <a:rPr lang="en-GB" sz="1800" dirty="0">
              <a:solidFill>
                <a:schemeClr val="accent5">
                  <a:lumMod val="50000"/>
                </a:schemeClr>
              </a:solidFill>
              <a:latin typeface="+mn-lt"/>
              <a:ea typeface="+mn-ea"/>
              <a:cs typeface="+mn-cs"/>
            </a:rPr>
            <a:t>Counts/ integers</a:t>
          </a:r>
          <a:endParaRPr lang="en-GB" sz="1800" b="1" dirty="0">
            <a:solidFill>
              <a:schemeClr val="accent5">
                <a:lumMod val="50000"/>
              </a:schemeClr>
            </a:solidFill>
          </a:endParaRPr>
        </a:p>
      </dgm:t>
    </dgm:pt>
    <dgm:pt modelId="{014C7509-1CAA-44FF-85F3-E543D16DFBB2}" type="parTrans" cxnId="{A6E2F4C7-F65C-43A4-8062-40E8E0692F2A}">
      <dgm:prSet/>
      <dgm:spPr/>
      <dgm:t>
        <a:bodyPr/>
        <a:lstStyle/>
        <a:p>
          <a:endParaRPr lang="en-GB" sz="1800">
            <a:solidFill>
              <a:schemeClr val="accent5">
                <a:lumMod val="50000"/>
              </a:schemeClr>
            </a:solidFill>
          </a:endParaRPr>
        </a:p>
      </dgm:t>
    </dgm:pt>
    <dgm:pt modelId="{E79948B3-65DA-4A14-B0C9-9B663DFEE190}" type="sibTrans" cxnId="{A6E2F4C7-F65C-43A4-8062-40E8E0692F2A}">
      <dgm:prSet/>
      <dgm:spPr/>
      <dgm:t>
        <a:bodyPr/>
        <a:lstStyle/>
        <a:p>
          <a:endParaRPr lang="en-GB" sz="1800">
            <a:solidFill>
              <a:schemeClr val="accent5">
                <a:lumMod val="50000"/>
              </a:schemeClr>
            </a:solidFill>
          </a:endParaRPr>
        </a:p>
      </dgm:t>
    </dgm:pt>
    <dgm:pt modelId="{58C2F5D4-72B6-44FA-88A3-C40DF993B5B6}">
      <dgm:prSet custT="1"/>
      <dgm:spPr>
        <a:solidFill>
          <a:schemeClr val="accent2">
            <a:lumMod val="20000"/>
            <a:lumOff val="80000"/>
          </a:schemeClr>
        </a:solidFill>
        <a:ln>
          <a:solidFill>
            <a:schemeClr val="accent2">
              <a:lumMod val="40000"/>
              <a:lumOff val="60000"/>
            </a:schemeClr>
          </a:solidFill>
        </a:ln>
      </dgm:spPr>
      <dgm:t>
        <a:bodyPr/>
        <a:lstStyle/>
        <a:p>
          <a:r>
            <a:rPr lang="en-GB" sz="1800" b="1" dirty="0">
              <a:solidFill>
                <a:schemeClr val="accent5">
                  <a:lumMod val="50000"/>
                </a:schemeClr>
              </a:solidFill>
            </a:rPr>
            <a:t>Ordinal:</a:t>
          </a:r>
        </a:p>
        <a:p>
          <a:r>
            <a:rPr lang="en-GB" sz="1800" b="0" dirty="0">
              <a:solidFill>
                <a:schemeClr val="accent5">
                  <a:lumMod val="50000"/>
                </a:schemeClr>
              </a:solidFill>
              <a:latin typeface="+mn-lt"/>
              <a:ea typeface="+mn-ea"/>
              <a:cs typeface="+mn-cs"/>
            </a:rPr>
            <a:t>obvious order</a:t>
          </a:r>
          <a:endParaRPr lang="en-GB" sz="1800" b="1" dirty="0">
            <a:solidFill>
              <a:schemeClr val="accent5">
                <a:lumMod val="50000"/>
              </a:schemeClr>
            </a:solidFill>
          </a:endParaRPr>
        </a:p>
      </dgm:t>
    </dgm:pt>
    <dgm:pt modelId="{FF4644E1-5619-494F-8944-73BB73782F8D}" type="parTrans" cxnId="{9DB1B428-65B6-453B-B4A9-C1C492629032}">
      <dgm:prSet/>
      <dgm:spPr/>
      <dgm:t>
        <a:bodyPr/>
        <a:lstStyle/>
        <a:p>
          <a:endParaRPr lang="en-GB" sz="1800">
            <a:solidFill>
              <a:schemeClr val="accent5">
                <a:lumMod val="50000"/>
              </a:schemeClr>
            </a:solidFill>
          </a:endParaRPr>
        </a:p>
      </dgm:t>
    </dgm:pt>
    <dgm:pt modelId="{83CE8F69-BDB6-43F4-A64D-3F8A85D8C7F9}" type="sibTrans" cxnId="{9DB1B428-65B6-453B-B4A9-C1C492629032}">
      <dgm:prSet/>
      <dgm:spPr/>
      <dgm:t>
        <a:bodyPr/>
        <a:lstStyle/>
        <a:p>
          <a:endParaRPr lang="en-GB" sz="1800">
            <a:solidFill>
              <a:schemeClr val="accent5">
                <a:lumMod val="50000"/>
              </a:schemeClr>
            </a:solidFill>
          </a:endParaRPr>
        </a:p>
      </dgm:t>
    </dgm:pt>
    <dgm:pt modelId="{172D1300-D830-4C18-8AD0-502916B6EA75}">
      <dgm:prSet custT="1"/>
      <dgm:spPr>
        <a:solidFill>
          <a:schemeClr val="accent2">
            <a:lumMod val="20000"/>
            <a:lumOff val="80000"/>
          </a:schemeClr>
        </a:solidFill>
        <a:ln>
          <a:solidFill>
            <a:schemeClr val="accent2">
              <a:lumMod val="40000"/>
              <a:lumOff val="60000"/>
            </a:schemeClr>
          </a:solidFill>
        </a:ln>
      </dgm:spPr>
      <dgm:t>
        <a:bodyPr/>
        <a:lstStyle/>
        <a:p>
          <a:r>
            <a:rPr lang="en-GB" sz="1800" b="1" dirty="0">
              <a:solidFill>
                <a:schemeClr val="accent5">
                  <a:lumMod val="50000"/>
                </a:schemeClr>
              </a:solidFill>
            </a:rPr>
            <a:t>Nominal:</a:t>
          </a:r>
        </a:p>
        <a:p>
          <a:r>
            <a:rPr lang="en-GB" sz="1800" b="0" dirty="0">
              <a:solidFill>
                <a:schemeClr val="accent5">
                  <a:lumMod val="50000"/>
                </a:schemeClr>
              </a:solidFill>
              <a:latin typeface="+mn-lt"/>
              <a:ea typeface="+mn-ea"/>
              <a:cs typeface="+mn-cs"/>
            </a:rPr>
            <a:t>no meaningful order</a:t>
          </a:r>
          <a:endParaRPr lang="en-GB" sz="1800" b="1" dirty="0">
            <a:solidFill>
              <a:schemeClr val="accent5">
                <a:lumMod val="50000"/>
              </a:schemeClr>
            </a:solidFill>
          </a:endParaRPr>
        </a:p>
      </dgm:t>
    </dgm:pt>
    <dgm:pt modelId="{CA1C63EE-E1A2-45D1-AFD7-56BA86D6175D}" type="parTrans" cxnId="{02D45D45-B871-4954-BBAE-D530890DEBB8}">
      <dgm:prSet/>
      <dgm:spPr/>
      <dgm:t>
        <a:bodyPr/>
        <a:lstStyle/>
        <a:p>
          <a:endParaRPr lang="en-GB" sz="1800">
            <a:solidFill>
              <a:schemeClr val="accent5">
                <a:lumMod val="50000"/>
              </a:schemeClr>
            </a:solidFill>
          </a:endParaRPr>
        </a:p>
      </dgm:t>
    </dgm:pt>
    <dgm:pt modelId="{78262F5F-3237-48CE-9DD2-DFA659EA0E7C}" type="sibTrans" cxnId="{02D45D45-B871-4954-BBAE-D530890DEBB8}">
      <dgm:prSet/>
      <dgm:spPr/>
      <dgm:t>
        <a:bodyPr/>
        <a:lstStyle/>
        <a:p>
          <a:endParaRPr lang="en-GB" sz="1800">
            <a:solidFill>
              <a:schemeClr val="accent5">
                <a:lumMod val="50000"/>
              </a:schemeClr>
            </a:solidFill>
          </a:endParaRPr>
        </a:p>
      </dgm:t>
    </dgm:pt>
    <dgm:pt modelId="{B7614A2C-8691-44E0-A7B6-0203FCC4E0BF}" type="pres">
      <dgm:prSet presAssocID="{B5A72C43-CC91-4B72-B917-C26E2DEC7137}" presName="hierChild1" presStyleCnt="0">
        <dgm:presLayoutVars>
          <dgm:orgChart val="1"/>
          <dgm:chPref val="1"/>
          <dgm:dir/>
          <dgm:animOne val="branch"/>
          <dgm:animLvl val="lvl"/>
          <dgm:resizeHandles/>
        </dgm:presLayoutVars>
      </dgm:prSet>
      <dgm:spPr/>
    </dgm:pt>
    <dgm:pt modelId="{8EC72459-B08E-490E-8BA1-856A62AD9360}" type="pres">
      <dgm:prSet presAssocID="{83280C3D-1CF3-47CD-BC8F-37EC93F2D260}" presName="hierRoot1" presStyleCnt="0">
        <dgm:presLayoutVars>
          <dgm:hierBranch val="init"/>
        </dgm:presLayoutVars>
      </dgm:prSet>
      <dgm:spPr/>
    </dgm:pt>
    <dgm:pt modelId="{BBB5FB9F-67F4-4EFC-BDBF-419148B81D86}" type="pres">
      <dgm:prSet presAssocID="{83280C3D-1CF3-47CD-BC8F-37EC93F2D260}" presName="rootComposite1" presStyleCnt="0"/>
      <dgm:spPr/>
    </dgm:pt>
    <dgm:pt modelId="{EC9AF973-7B6D-42D6-9404-086DE0B266EC}" type="pres">
      <dgm:prSet presAssocID="{83280C3D-1CF3-47CD-BC8F-37EC93F2D260}" presName="rootText1" presStyleLbl="node0" presStyleIdx="0" presStyleCnt="1" custScaleX="161872" custLinFactNeighborX="-2170" custLinFactNeighborY="-48307">
        <dgm:presLayoutVars>
          <dgm:chPref val="3"/>
        </dgm:presLayoutVars>
      </dgm:prSet>
      <dgm:spPr/>
    </dgm:pt>
    <dgm:pt modelId="{8B908B6B-EE4D-4C3E-B0A6-6CD1535BA0E2}" type="pres">
      <dgm:prSet presAssocID="{83280C3D-1CF3-47CD-BC8F-37EC93F2D260}" presName="rootConnector1" presStyleLbl="node1" presStyleIdx="0" presStyleCnt="0"/>
      <dgm:spPr/>
    </dgm:pt>
    <dgm:pt modelId="{A6805005-6260-43FA-9362-343C11383FBD}" type="pres">
      <dgm:prSet presAssocID="{83280C3D-1CF3-47CD-BC8F-37EC93F2D260}" presName="hierChild2" presStyleCnt="0"/>
      <dgm:spPr/>
    </dgm:pt>
    <dgm:pt modelId="{A17CD97F-8451-4F90-9BCC-93346D7536F7}" type="pres">
      <dgm:prSet presAssocID="{188C10EF-A95D-48E6-A067-B0B3D072B1D0}" presName="Name37" presStyleLbl="parChTrans1D2" presStyleIdx="0" presStyleCnt="2"/>
      <dgm:spPr/>
    </dgm:pt>
    <dgm:pt modelId="{B15A1DB8-19E4-4496-AE32-B1379917127E}" type="pres">
      <dgm:prSet presAssocID="{EF58501C-3C99-43BF-80AF-98CA2B512A63}" presName="hierRoot2" presStyleCnt="0">
        <dgm:presLayoutVars>
          <dgm:hierBranch/>
        </dgm:presLayoutVars>
      </dgm:prSet>
      <dgm:spPr/>
    </dgm:pt>
    <dgm:pt modelId="{235CA028-C708-438D-B63B-DC38AED87BF9}" type="pres">
      <dgm:prSet presAssocID="{EF58501C-3C99-43BF-80AF-98CA2B512A63}" presName="rootComposite" presStyleCnt="0"/>
      <dgm:spPr/>
    </dgm:pt>
    <dgm:pt modelId="{F83EFF51-DEC9-4E80-BEF3-F1326F0AB87F}" type="pres">
      <dgm:prSet presAssocID="{EF58501C-3C99-43BF-80AF-98CA2B512A63}" presName="rootText" presStyleLbl="node2" presStyleIdx="0" presStyleCnt="2" custScaleX="132010" custScaleY="86446" custLinFactNeighborX="-14899" custLinFactNeighborY="-44293">
        <dgm:presLayoutVars>
          <dgm:chPref val="3"/>
        </dgm:presLayoutVars>
      </dgm:prSet>
      <dgm:spPr/>
    </dgm:pt>
    <dgm:pt modelId="{B2B2B801-A01C-4530-9DDD-806E473501D1}" type="pres">
      <dgm:prSet presAssocID="{EF58501C-3C99-43BF-80AF-98CA2B512A63}" presName="rootConnector" presStyleLbl="node2" presStyleIdx="0" presStyleCnt="2"/>
      <dgm:spPr/>
    </dgm:pt>
    <dgm:pt modelId="{83500F31-DE01-42E6-88A6-52955508AFD1}" type="pres">
      <dgm:prSet presAssocID="{EF58501C-3C99-43BF-80AF-98CA2B512A63}" presName="hierChild4" presStyleCnt="0"/>
      <dgm:spPr/>
    </dgm:pt>
    <dgm:pt modelId="{0E3794A0-CBEA-4EED-94D3-DC42E4ED06EF}" type="pres">
      <dgm:prSet presAssocID="{B02E6188-9427-48FF-A656-0A69DAE442D0}" presName="Name35" presStyleLbl="parChTrans1D3" presStyleIdx="0" presStyleCnt="4"/>
      <dgm:spPr/>
    </dgm:pt>
    <dgm:pt modelId="{DBFBAEBD-79BD-480D-9682-B0A29C24E2DE}" type="pres">
      <dgm:prSet presAssocID="{40C0C150-8D74-4CDA-888C-9945884CBAB3}" presName="hierRoot2" presStyleCnt="0">
        <dgm:presLayoutVars>
          <dgm:hierBranch val="init"/>
        </dgm:presLayoutVars>
      </dgm:prSet>
      <dgm:spPr/>
    </dgm:pt>
    <dgm:pt modelId="{2BC144DC-1980-4BF3-AD73-55AEEFF761A1}" type="pres">
      <dgm:prSet presAssocID="{40C0C150-8D74-4CDA-888C-9945884CBAB3}" presName="rootComposite" presStyleCnt="0"/>
      <dgm:spPr/>
    </dgm:pt>
    <dgm:pt modelId="{B552C769-DF5B-477C-A631-B425FFCD6A0E}" type="pres">
      <dgm:prSet presAssocID="{40C0C150-8D74-4CDA-888C-9945884CBAB3}" presName="rootText" presStyleLbl="node3" presStyleIdx="0" presStyleCnt="4" custScaleX="112432" custScaleY="152335" custLinFactNeighborX="4151" custLinFactNeighborY="-38701">
        <dgm:presLayoutVars>
          <dgm:chPref val="3"/>
        </dgm:presLayoutVars>
      </dgm:prSet>
      <dgm:spPr/>
    </dgm:pt>
    <dgm:pt modelId="{CBD34939-4F02-469B-A12B-FFF9A7443868}" type="pres">
      <dgm:prSet presAssocID="{40C0C150-8D74-4CDA-888C-9945884CBAB3}" presName="rootConnector" presStyleLbl="node3" presStyleIdx="0" presStyleCnt="4"/>
      <dgm:spPr/>
    </dgm:pt>
    <dgm:pt modelId="{1C1B6590-EBD9-4961-9A3A-B1C0379670EA}" type="pres">
      <dgm:prSet presAssocID="{40C0C150-8D74-4CDA-888C-9945884CBAB3}" presName="hierChild4" presStyleCnt="0"/>
      <dgm:spPr/>
    </dgm:pt>
    <dgm:pt modelId="{1651B8B9-57FE-4B7E-BB81-4E275250FF83}" type="pres">
      <dgm:prSet presAssocID="{40C0C150-8D74-4CDA-888C-9945884CBAB3}" presName="hierChild5" presStyleCnt="0"/>
      <dgm:spPr/>
    </dgm:pt>
    <dgm:pt modelId="{E46B3259-C5F6-4E57-8282-E0B5EE9EAD22}" type="pres">
      <dgm:prSet presAssocID="{014C7509-1CAA-44FF-85F3-E543D16DFBB2}" presName="Name35" presStyleLbl="parChTrans1D3" presStyleIdx="1" presStyleCnt="4"/>
      <dgm:spPr/>
    </dgm:pt>
    <dgm:pt modelId="{0CC2EA35-5438-421F-8C71-A73970B4D741}" type="pres">
      <dgm:prSet presAssocID="{973D4A2D-1237-402F-AB67-4FCE5E1649F3}" presName="hierRoot2" presStyleCnt="0">
        <dgm:presLayoutVars>
          <dgm:hierBranch val="init"/>
        </dgm:presLayoutVars>
      </dgm:prSet>
      <dgm:spPr/>
    </dgm:pt>
    <dgm:pt modelId="{5003F011-3A10-4F50-86BE-6B9D9A17590E}" type="pres">
      <dgm:prSet presAssocID="{973D4A2D-1237-402F-AB67-4FCE5E1649F3}" presName="rootComposite" presStyleCnt="0"/>
      <dgm:spPr/>
    </dgm:pt>
    <dgm:pt modelId="{66E7073E-51DC-49E4-ACBA-705E4D232A7E}" type="pres">
      <dgm:prSet presAssocID="{973D4A2D-1237-402F-AB67-4FCE5E1649F3}" presName="rootText" presStyleLbl="node3" presStyleIdx="1" presStyleCnt="4" custScaleX="130075" custScaleY="147383" custLinFactNeighborX="1085" custLinFactNeighborY="-37311">
        <dgm:presLayoutVars>
          <dgm:chPref val="3"/>
        </dgm:presLayoutVars>
      </dgm:prSet>
      <dgm:spPr/>
    </dgm:pt>
    <dgm:pt modelId="{1EAFB714-DCBF-41D2-BDFD-31CB46C49156}" type="pres">
      <dgm:prSet presAssocID="{973D4A2D-1237-402F-AB67-4FCE5E1649F3}" presName="rootConnector" presStyleLbl="node3" presStyleIdx="1" presStyleCnt="4"/>
      <dgm:spPr/>
    </dgm:pt>
    <dgm:pt modelId="{3CA2A835-4315-4ABD-845B-BC9D7D7304E6}" type="pres">
      <dgm:prSet presAssocID="{973D4A2D-1237-402F-AB67-4FCE5E1649F3}" presName="hierChild4" presStyleCnt="0"/>
      <dgm:spPr/>
    </dgm:pt>
    <dgm:pt modelId="{E7393FD2-DE47-4845-B62D-2D71DD2DAAF1}" type="pres">
      <dgm:prSet presAssocID="{973D4A2D-1237-402F-AB67-4FCE5E1649F3}" presName="hierChild5" presStyleCnt="0"/>
      <dgm:spPr/>
    </dgm:pt>
    <dgm:pt modelId="{2A0A9EBD-81E6-4B6A-9705-3081AE485691}" type="pres">
      <dgm:prSet presAssocID="{EF58501C-3C99-43BF-80AF-98CA2B512A63}" presName="hierChild5" presStyleCnt="0"/>
      <dgm:spPr/>
    </dgm:pt>
    <dgm:pt modelId="{16C2886D-E67B-438F-B72D-D78B0A87CD28}" type="pres">
      <dgm:prSet presAssocID="{560E0E50-8C2F-471B-850F-5874A2E8A128}" presName="Name37" presStyleLbl="parChTrans1D2" presStyleIdx="1" presStyleCnt="2"/>
      <dgm:spPr/>
    </dgm:pt>
    <dgm:pt modelId="{7A4490DD-5259-4354-ACC7-E29F45AAF879}" type="pres">
      <dgm:prSet presAssocID="{78BF3024-E042-4081-AC59-72331EE540BC}" presName="hierRoot2" presStyleCnt="0">
        <dgm:presLayoutVars>
          <dgm:hierBranch/>
        </dgm:presLayoutVars>
      </dgm:prSet>
      <dgm:spPr/>
    </dgm:pt>
    <dgm:pt modelId="{A457F7EB-E508-49CE-A7DE-B38811DFC228}" type="pres">
      <dgm:prSet presAssocID="{78BF3024-E042-4081-AC59-72331EE540BC}" presName="rootComposite" presStyleCnt="0"/>
      <dgm:spPr/>
    </dgm:pt>
    <dgm:pt modelId="{578ECE26-1A55-4025-B8DF-AA0DB87AE8E6}" type="pres">
      <dgm:prSet presAssocID="{78BF3024-E042-4081-AC59-72331EE540BC}" presName="rootText" presStyleLbl="node2" presStyleIdx="1" presStyleCnt="2" custScaleX="155051" custScaleY="104144" custLinFactNeighborX="17101" custLinFactNeighborY="-42703">
        <dgm:presLayoutVars>
          <dgm:chPref val="3"/>
        </dgm:presLayoutVars>
      </dgm:prSet>
      <dgm:spPr/>
    </dgm:pt>
    <dgm:pt modelId="{A23E283E-1924-480F-AA12-5417CE1EEAA6}" type="pres">
      <dgm:prSet presAssocID="{78BF3024-E042-4081-AC59-72331EE540BC}" presName="rootConnector" presStyleLbl="node2" presStyleIdx="1" presStyleCnt="2"/>
      <dgm:spPr/>
    </dgm:pt>
    <dgm:pt modelId="{2F3A70D3-31E8-4E9E-B6ED-E0ED65184571}" type="pres">
      <dgm:prSet presAssocID="{78BF3024-E042-4081-AC59-72331EE540BC}" presName="hierChild4" presStyleCnt="0"/>
      <dgm:spPr/>
    </dgm:pt>
    <dgm:pt modelId="{7257F328-C2E1-40BF-B4B9-E230B2090A32}" type="pres">
      <dgm:prSet presAssocID="{FF4644E1-5619-494F-8944-73BB73782F8D}" presName="Name35" presStyleLbl="parChTrans1D3" presStyleIdx="2" presStyleCnt="4"/>
      <dgm:spPr/>
    </dgm:pt>
    <dgm:pt modelId="{561A9A35-222D-4B40-9F29-BB6281BE8DA9}" type="pres">
      <dgm:prSet presAssocID="{58C2F5D4-72B6-44FA-88A3-C40DF993B5B6}" presName="hierRoot2" presStyleCnt="0">
        <dgm:presLayoutVars>
          <dgm:hierBranch val="init"/>
        </dgm:presLayoutVars>
      </dgm:prSet>
      <dgm:spPr/>
    </dgm:pt>
    <dgm:pt modelId="{E77302AF-D2E1-4B42-9277-DE03EACD1F5E}" type="pres">
      <dgm:prSet presAssocID="{58C2F5D4-72B6-44FA-88A3-C40DF993B5B6}" presName="rootComposite" presStyleCnt="0"/>
      <dgm:spPr/>
    </dgm:pt>
    <dgm:pt modelId="{DF84D218-6990-4277-8DB1-92A9C1958688}" type="pres">
      <dgm:prSet presAssocID="{58C2F5D4-72B6-44FA-88A3-C40DF993B5B6}" presName="rootText" presStyleLbl="node3" presStyleIdx="2" presStyleCnt="4" custScaleX="103297" custScaleY="142931" custLinFactNeighborX="-1840" custLinFactNeighborY="-47038">
        <dgm:presLayoutVars>
          <dgm:chPref val="3"/>
        </dgm:presLayoutVars>
      </dgm:prSet>
      <dgm:spPr/>
    </dgm:pt>
    <dgm:pt modelId="{46EE89A1-7D21-45CE-8DC2-54AF28C5FC80}" type="pres">
      <dgm:prSet presAssocID="{58C2F5D4-72B6-44FA-88A3-C40DF993B5B6}" presName="rootConnector" presStyleLbl="node3" presStyleIdx="2" presStyleCnt="4"/>
      <dgm:spPr/>
    </dgm:pt>
    <dgm:pt modelId="{886EF69B-41A2-4EE0-B34E-24F5DBEC340A}" type="pres">
      <dgm:prSet presAssocID="{58C2F5D4-72B6-44FA-88A3-C40DF993B5B6}" presName="hierChild4" presStyleCnt="0"/>
      <dgm:spPr/>
    </dgm:pt>
    <dgm:pt modelId="{D54820EB-9FA5-4B8C-B8AB-38A76CBAC744}" type="pres">
      <dgm:prSet presAssocID="{58C2F5D4-72B6-44FA-88A3-C40DF993B5B6}" presName="hierChild5" presStyleCnt="0"/>
      <dgm:spPr/>
    </dgm:pt>
    <dgm:pt modelId="{0DA0569D-C164-490B-A1C0-2024EDA53669}" type="pres">
      <dgm:prSet presAssocID="{CA1C63EE-E1A2-45D1-AFD7-56BA86D6175D}" presName="Name35" presStyleLbl="parChTrans1D3" presStyleIdx="3" presStyleCnt="4"/>
      <dgm:spPr/>
    </dgm:pt>
    <dgm:pt modelId="{EDF9989A-28E0-4D4B-8F3C-F1958418278B}" type="pres">
      <dgm:prSet presAssocID="{172D1300-D830-4C18-8AD0-502916B6EA75}" presName="hierRoot2" presStyleCnt="0">
        <dgm:presLayoutVars>
          <dgm:hierBranch val="init"/>
        </dgm:presLayoutVars>
      </dgm:prSet>
      <dgm:spPr/>
    </dgm:pt>
    <dgm:pt modelId="{68C5F077-191A-4435-93F6-1C44DF04613F}" type="pres">
      <dgm:prSet presAssocID="{172D1300-D830-4C18-8AD0-502916B6EA75}" presName="rootComposite" presStyleCnt="0"/>
      <dgm:spPr/>
    </dgm:pt>
    <dgm:pt modelId="{A6E9E1E1-58AD-4023-923E-7114C29788DE}" type="pres">
      <dgm:prSet presAssocID="{172D1300-D830-4C18-8AD0-502916B6EA75}" presName="rootText" presStyleLbl="node3" presStyleIdx="3" presStyleCnt="4" custScaleX="122167" custScaleY="151424" custLinFactNeighborX="-6375" custLinFactNeighborY="-47038">
        <dgm:presLayoutVars>
          <dgm:chPref val="3"/>
        </dgm:presLayoutVars>
      </dgm:prSet>
      <dgm:spPr/>
    </dgm:pt>
    <dgm:pt modelId="{DCE2FA4D-078E-47F6-9005-7ECB11E1FDD0}" type="pres">
      <dgm:prSet presAssocID="{172D1300-D830-4C18-8AD0-502916B6EA75}" presName="rootConnector" presStyleLbl="node3" presStyleIdx="3" presStyleCnt="4"/>
      <dgm:spPr/>
    </dgm:pt>
    <dgm:pt modelId="{54ED0AAA-2BAF-4768-91D3-B9E9D704327E}" type="pres">
      <dgm:prSet presAssocID="{172D1300-D830-4C18-8AD0-502916B6EA75}" presName="hierChild4" presStyleCnt="0"/>
      <dgm:spPr/>
    </dgm:pt>
    <dgm:pt modelId="{82C55870-A8A3-4F23-AE0B-FB5DD34CEBD4}" type="pres">
      <dgm:prSet presAssocID="{172D1300-D830-4C18-8AD0-502916B6EA75}" presName="hierChild5" presStyleCnt="0"/>
      <dgm:spPr/>
    </dgm:pt>
    <dgm:pt modelId="{81A8A3AE-A628-409A-A3B5-AA5B92FCD221}" type="pres">
      <dgm:prSet presAssocID="{78BF3024-E042-4081-AC59-72331EE540BC}" presName="hierChild5" presStyleCnt="0"/>
      <dgm:spPr/>
    </dgm:pt>
    <dgm:pt modelId="{0B30CE88-3B0F-4B1E-88B0-BB7CD305619C}" type="pres">
      <dgm:prSet presAssocID="{83280C3D-1CF3-47CD-BC8F-37EC93F2D260}" presName="hierChild3" presStyleCnt="0"/>
      <dgm:spPr/>
    </dgm:pt>
  </dgm:ptLst>
  <dgm:cxnLst>
    <dgm:cxn modelId="{0D22B600-A3F5-4CCD-8E52-0277E5F99479}" type="presOf" srcId="{58C2F5D4-72B6-44FA-88A3-C40DF993B5B6}" destId="{46EE89A1-7D21-45CE-8DC2-54AF28C5FC80}" srcOrd="1" destOrd="0" presId="urn:microsoft.com/office/officeart/2005/8/layout/orgChart1"/>
    <dgm:cxn modelId="{1C57C011-D1A4-4542-A7B6-0D73D52165F9}" type="presOf" srcId="{58C2F5D4-72B6-44FA-88A3-C40DF993B5B6}" destId="{DF84D218-6990-4277-8DB1-92A9C1958688}" srcOrd="0" destOrd="0" presId="urn:microsoft.com/office/officeart/2005/8/layout/orgChart1"/>
    <dgm:cxn modelId="{D9E39915-D9EF-4986-8D2F-09814EE389C0}" type="presOf" srcId="{973D4A2D-1237-402F-AB67-4FCE5E1649F3}" destId="{1EAFB714-DCBF-41D2-BDFD-31CB46C49156}" srcOrd="1" destOrd="0" presId="urn:microsoft.com/office/officeart/2005/8/layout/orgChart1"/>
    <dgm:cxn modelId="{87EA8F19-BDD9-41CF-B361-E2CBA0CD596D}" type="presOf" srcId="{FF4644E1-5619-494F-8944-73BB73782F8D}" destId="{7257F328-C2E1-40BF-B4B9-E230B2090A32}" srcOrd="0" destOrd="0" presId="urn:microsoft.com/office/officeart/2005/8/layout/orgChart1"/>
    <dgm:cxn modelId="{9DB1B428-65B6-453B-B4A9-C1C492629032}" srcId="{78BF3024-E042-4081-AC59-72331EE540BC}" destId="{58C2F5D4-72B6-44FA-88A3-C40DF993B5B6}" srcOrd="0" destOrd="0" parTransId="{FF4644E1-5619-494F-8944-73BB73782F8D}" sibTransId="{83CE8F69-BDB6-43F4-A64D-3F8A85D8C7F9}"/>
    <dgm:cxn modelId="{CD58FB30-D03C-4A81-91A4-3A1FF7494BC3}" type="presOf" srcId="{014C7509-1CAA-44FF-85F3-E543D16DFBB2}" destId="{E46B3259-C5F6-4E57-8282-E0B5EE9EAD22}" srcOrd="0" destOrd="0" presId="urn:microsoft.com/office/officeart/2005/8/layout/orgChart1"/>
    <dgm:cxn modelId="{E7245F34-78DE-41A0-8C3A-629B6C064F60}" type="presOf" srcId="{188C10EF-A95D-48E6-A067-B0B3D072B1D0}" destId="{A17CD97F-8451-4F90-9BCC-93346D7536F7}" srcOrd="0" destOrd="0" presId="urn:microsoft.com/office/officeart/2005/8/layout/orgChart1"/>
    <dgm:cxn modelId="{2A06B33B-4A72-4571-9C3F-D5E4D94C4CDF}" type="presOf" srcId="{B02E6188-9427-48FF-A656-0A69DAE442D0}" destId="{0E3794A0-CBEA-4EED-94D3-DC42E4ED06EF}" srcOrd="0" destOrd="0" presId="urn:microsoft.com/office/officeart/2005/8/layout/orgChart1"/>
    <dgm:cxn modelId="{6787A65E-8D06-4CC6-BA6D-A28E4ADAC5CD}" type="presOf" srcId="{40C0C150-8D74-4CDA-888C-9945884CBAB3}" destId="{CBD34939-4F02-469B-A12B-FFF9A7443868}" srcOrd="1" destOrd="0" presId="urn:microsoft.com/office/officeart/2005/8/layout/orgChart1"/>
    <dgm:cxn modelId="{02D45D45-B871-4954-BBAE-D530890DEBB8}" srcId="{78BF3024-E042-4081-AC59-72331EE540BC}" destId="{172D1300-D830-4C18-8AD0-502916B6EA75}" srcOrd="1" destOrd="0" parTransId="{CA1C63EE-E1A2-45D1-AFD7-56BA86D6175D}" sibTransId="{78262F5F-3237-48CE-9DD2-DFA659EA0E7C}"/>
    <dgm:cxn modelId="{CB54C96B-14EC-4A7A-81D7-25424308743B}" type="presOf" srcId="{83280C3D-1CF3-47CD-BC8F-37EC93F2D260}" destId="{EC9AF973-7B6D-42D6-9404-086DE0B266EC}" srcOrd="0" destOrd="0" presId="urn:microsoft.com/office/officeart/2005/8/layout/orgChart1"/>
    <dgm:cxn modelId="{CB61ED6C-EB88-40A4-8F6D-59DE8E3EBE8F}" srcId="{83280C3D-1CF3-47CD-BC8F-37EC93F2D260}" destId="{78BF3024-E042-4081-AC59-72331EE540BC}" srcOrd="1" destOrd="0" parTransId="{560E0E50-8C2F-471B-850F-5874A2E8A128}" sibTransId="{14FE5DE9-5F9C-4B97-829C-B29310FF3FE0}"/>
    <dgm:cxn modelId="{54144D78-E162-43E7-9643-15EE419975F0}" type="presOf" srcId="{83280C3D-1CF3-47CD-BC8F-37EC93F2D260}" destId="{8B908B6B-EE4D-4C3E-B0A6-6CD1535BA0E2}" srcOrd="1" destOrd="0" presId="urn:microsoft.com/office/officeart/2005/8/layout/orgChart1"/>
    <dgm:cxn modelId="{9B5AA29E-2C63-4FB1-BF47-51DA0627A7F4}" type="presOf" srcId="{EF58501C-3C99-43BF-80AF-98CA2B512A63}" destId="{B2B2B801-A01C-4530-9DDD-806E473501D1}" srcOrd="1" destOrd="0" presId="urn:microsoft.com/office/officeart/2005/8/layout/orgChart1"/>
    <dgm:cxn modelId="{03554DA1-6154-4907-BFEA-97DE6AFD9C4C}" type="presOf" srcId="{78BF3024-E042-4081-AC59-72331EE540BC}" destId="{578ECE26-1A55-4025-B8DF-AA0DB87AE8E6}" srcOrd="0" destOrd="0" presId="urn:microsoft.com/office/officeart/2005/8/layout/orgChart1"/>
    <dgm:cxn modelId="{2DBDC9A9-5F88-4474-8CD2-7AF568A1B428}" type="presOf" srcId="{172D1300-D830-4C18-8AD0-502916B6EA75}" destId="{A6E9E1E1-58AD-4023-923E-7114C29788DE}" srcOrd="0" destOrd="0" presId="urn:microsoft.com/office/officeart/2005/8/layout/orgChart1"/>
    <dgm:cxn modelId="{06848BAF-643D-4F46-B0CD-1D692E816D65}" srcId="{83280C3D-1CF3-47CD-BC8F-37EC93F2D260}" destId="{EF58501C-3C99-43BF-80AF-98CA2B512A63}" srcOrd="0" destOrd="0" parTransId="{188C10EF-A95D-48E6-A067-B0B3D072B1D0}" sibTransId="{CF698B20-B238-4E78-8E89-068D6A5C704C}"/>
    <dgm:cxn modelId="{21F0FBB3-B257-4044-BEDD-CF05303E0E81}" type="presOf" srcId="{40C0C150-8D74-4CDA-888C-9945884CBAB3}" destId="{B552C769-DF5B-477C-A631-B425FFCD6A0E}" srcOrd="0" destOrd="0" presId="urn:microsoft.com/office/officeart/2005/8/layout/orgChart1"/>
    <dgm:cxn modelId="{682948B4-8398-4213-8342-006EF9519709}" type="presOf" srcId="{172D1300-D830-4C18-8AD0-502916B6EA75}" destId="{DCE2FA4D-078E-47F6-9005-7ECB11E1FDD0}" srcOrd="1" destOrd="0" presId="urn:microsoft.com/office/officeart/2005/8/layout/orgChart1"/>
    <dgm:cxn modelId="{70DDCDB6-D4A3-4D58-B98B-EDF22E5818AA}" srcId="{EF58501C-3C99-43BF-80AF-98CA2B512A63}" destId="{40C0C150-8D74-4CDA-888C-9945884CBAB3}" srcOrd="0" destOrd="0" parTransId="{B02E6188-9427-48FF-A656-0A69DAE442D0}" sibTransId="{283E16A7-F278-4192-AA36-30AAFFBB8D7E}"/>
    <dgm:cxn modelId="{F53B19BF-142D-4502-89F9-D382890ABA0E}" srcId="{B5A72C43-CC91-4B72-B917-C26E2DEC7137}" destId="{83280C3D-1CF3-47CD-BC8F-37EC93F2D260}" srcOrd="0" destOrd="0" parTransId="{F9ADFA53-4A19-4985-AD0D-27B9B8FD4D20}" sibTransId="{9DF2FA5A-DE89-4D59-AEA0-0A5045027689}"/>
    <dgm:cxn modelId="{A6E2F4C7-F65C-43A4-8062-40E8E0692F2A}" srcId="{EF58501C-3C99-43BF-80AF-98CA2B512A63}" destId="{973D4A2D-1237-402F-AB67-4FCE5E1649F3}" srcOrd="1" destOrd="0" parTransId="{014C7509-1CAA-44FF-85F3-E543D16DFBB2}" sibTransId="{E79948B3-65DA-4A14-B0C9-9B663DFEE190}"/>
    <dgm:cxn modelId="{63E108CA-66EF-4A03-AF7A-0047AB8C14C9}" type="presOf" srcId="{B5A72C43-CC91-4B72-B917-C26E2DEC7137}" destId="{B7614A2C-8691-44E0-A7B6-0203FCC4E0BF}" srcOrd="0" destOrd="0" presId="urn:microsoft.com/office/officeart/2005/8/layout/orgChart1"/>
    <dgm:cxn modelId="{8F1601D4-667A-40B4-A481-A21E77703252}" type="presOf" srcId="{560E0E50-8C2F-471B-850F-5874A2E8A128}" destId="{16C2886D-E67B-438F-B72D-D78B0A87CD28}" srcOrd="0" destOrd="0" presId="urn:microsoft.com/office/officeart/2005/8/layout/orgChart1"/>
    <dgm:cxn modelId="{40DF96E4-664B-46AE-8ADF-E344B8311631}" type="presOf" srcId="{78BF3024-E042-4081-AC59-72331EE540BC}" destId="{A23E283E-1924-480F-AA12-5417CE1EEAA6}" srcOrd="1" destOrd="0" presId="urn:microsoft.com/office/officeart/2005/8/layout/orgChart1"/>
    <dgm:cxn modelId="{93B56CE5-A3E0-4F0C-8196-482CF921F6B5}" type="presOf" srcId="{973D4A2D-1237-402F-AB67-4FCE5E1649F3}" destId="{66E7073E-51DC-49E4-ACBA-705E4D232A7E}" srcOrd="0" destOrd="0" presId="urn:microsoft.com/office/officeart/2005/8/layout/orgChart1"/>
    <dgm:cxn modelId="{9AE53EF3-53BD-43B3-97B8-6DC058AB3DD2}" type="presOf" srcId="{EF58501C-3C99-43BF-80AF-98CA2B512A63}" destId="{F83EFF51-DEC9-4E80-BEF3-F1326F0AB87F}" srcOrd="0" destOrd="0" presId="urn:microsoft.com/office/officeart/2005/8/layout/orgChart1"/>
    <dgm:cxn modelId="{E82A21F7-7805-4873-ABDA-FC84401001D1}" type="presOf" srcId="{CA1C63EE-E1A2-45D1-AFD7-56BA86D6175D}" destId="{0DA0569D-C164-490B-A1C0-2024EDA53669}" srcOrd="0" destOrd="0" presId="urn:microsoft.com/office/officeart/2005/8/layout/orgChart1"/>
    <dgm:cxn modelId="{1D2A3194-422A-4F92-BD88-B2799D7A91CF}" type="presParOf" srcId="{B7614A2C-8691-44E0-A7B6-0203FCC4E0BF}" destId="{8EC72459-B08E-490E-8BA1-856A62AD9360}" srcOrd="0" destOrd="0" presId="urn:microsoft.com/office/officeart/2005/8/layout/orgChart1"/>
    <dgm:cxn modelId="{9F12D715-CDE5-4F47-BBAE-DA726B497D77}" type="presParOf" srcId="{8EC72459-B08E-490E-8BA1-856A62AD9360}" destId="{BBB5FB9F-67F4-4EFC-BDBF-419148B81D86}" srcOrd="0" destOrd="0" presId="urn:microsoft.com/office/officeart/2005/8/layout/orgChart1"/>
    <dgm:cxn modelId="{79219C09-AE34-4178-B562-D6679856CBE1}" type="presParOf" srcId="{BBB5FB9F-67F4-4EFC-BDBF-419148B81D86}" destId="{EC9AF973-7B6D-42D6-9404-086DE0B266EC}" srcOrd="0" destOrd="0" presId="urn:microsoft.com/office/officeart/2005/8/layout/orgChart1"/>
    <dgm:cxn modelId="{BC00BA25-1691-41BC-AC13-134F77583930}" type="presParOf" srcId="{BBB5FB9F-67F4-4EFC-BDBF-419148B81D86}" destId="{8B908B6B-EE4D-4C3E-B0A6-6CD1535BA0E2}" srcOrd="1" destOrd="0" presId="urn:microsoft.com/office/officeart/2005/8/layout/orgChart1"/>
    <dgm:cxn modelId="{D527E4BC-DD00-4840-A69C-4911740C706C}" type="presParOf" srcId="{8EC72459-B08E-490E-8BA1-856A62AD9360}" destId="{A6805005-6260-43FA-9362-343C11383FBD}" srcOrd="1" destOrd="0" presId="urn:microsoft.com/office/officeart/2005/8/layout/orgChart1"/>
    <dgm:cxn modelId="{E18818EE-C991-4799-B267-ED116F388033}" type="presParOf" srcId="{A6805005-6260-43FA-9362-343C11383FBD}" destId="{A17CD97F-8451-4F90-9BCC-93346D7536F7}" srcOrd="0" destOrd="0" presId="urn:microsoft.com/office/officeart/2005/8/layout/orgChart1"/>
    <dgm:cxn modelId="{55C9DEEC-6374-4F57-A9E7-A9D7C1472459}" type="presParOf" srcId="{A6805005-6260-43FA-9362-343C11383FBD}" destId="{B15A1DB8-19E4-4496-AE32-B1379917127E}" srcOrd="1" destOrd="0" presId="urn:microsoft.com/office/officeart/2005/8/layout/orgChart1"/>
    <dgm:cxn modelId="{6BA42599-8E76-4D83-8C6F-02651C11B405}" type="presParOf" srcId="{B15A1DB8-19E4-4496-AE32-B1379917127E}" destId="{235CA028-C708-438D-B63B-DC38AED87BF9}" srcOrd="0" destOrd="0" presId="urn:microsoft.com/office/officeart/2005/8/layout/orgChart1"/>
    <dgm:cxn modelId="{CE1109B5-B85D-4B14-B04D-86221CDB933C}" type="presParOf" srcId="{235CA028-C708-438D-B63B-DC38AED87BF9}" destId="{F83EFF51-DEC9-4E80-BEF3-F1326F0AB87F}" srcOrd="0" destOrd="0" presId="urn:microsoft.com/office/officeart/2005/8/layout/orgChart1"/>
    <dgm:cxn modelId="{6A458FC9-D38E-4CEC-AD08-A8F7FEA13DE3}" type="presParOf" srcId="{235CA028-C708-438D-B63B-DC38AED87BF9}" destId="{B2B2B801-A01C-4530-9DDD-806E473501D1}" srcOrd="1" destOrd="0" presId="urn:microsoft.com/office/officeart/2005/8/layout/orgChart1"/>
    <dgm:cxn modelId="{59919135-AF1A-459B-A460-239DB86EAB2E}" type="presParOf" srcId="{B15A1DB8-19E4-4496-AE32-B1379917127E}" destId="{83500F31-DE01-42E6-88A6-52955508AFD1}" srcOrd="1" destOrd="0" presId="urn:microsoft.com/office/officeart/2005/8/layout/orgChart1"/>
    <dgm:cxn modelId="{0957A5FF-3940-484E-B768-88A5E6FB1ACB}" type="presParOf" srcId="{83500F31-DE01-42E6-88A6-52955508AFD1}" destId="{0E3794A0-CBEA-4EED-94D3-DC42E4ED06EF}" srcOrd="0" destOrd="0" presId="urn:microsoft.com/office/officeart/2005/8/layout/orgChart1"/>
    <dgm:cxn modelId="{3BA644C0-E01F-4BC5-A1A3-C7295F33D3D4}" type="presParOf" srcId="{83500F31-DE01-42E6-88A6-52955508AFD1}" destId="{DBFBAEBD-79BD-480D-9682-B0A29C24E2DE}" srcOrd="1" destOrd="0" presId="urn:microsoft.com/office/officeart/2005/8/layout/orgChart1"/>
    <dgm:cxn modelId="{7ED16938-C01A-4CA8-BD81-E5364D13AE2E}" type="presParOf" srcId="{DBFBAEBD-79BD-480D-9682-B0A29C24E2DE}" destId="{2BC144DC-1980-4BF3-AD73-55AEEFF761A1}" srcOrd="0" destOrd="0" presId="urn:microsoft.com/office/officeart/2005/8/layout/orgChart1"/>
    <dgm:cxn modelId="{221B846E-80C6-433E-B274-522F6F9FAF58}" type="presParOf" srcId="{2BC144DC-1980-4BF3-AD73-55AEEFF761A1}" destId="{B552C769-DF5B-477C-A631-B425FFCD6A0E}" srcOrd="0" destOrd="0" presId="urn:microsoft.com/office/officeart/2005/8/layout/orgChart1"/>
    <dgm:cxn modelId="{3496B6C9-630E-4E37-AC9A-12DBAF1EEC01}" type="presParOf" srcId="{2BC144DC-1980-4BF3-AD73-55AEEFF761A1}" destId="{CBD34939-4F02-469B-A12B-FFF9A7443868}" srcOrd="1" destOrd="0" presId="urn:microsoft.com/office/officeart/2005/8/layout/orgChart1"/>
    <dgm:cxn modelId="{96572A21-2BBC-45FF-81D9-D6B86DB27872}" type="presParOf" srcId="{DBFBAEBD-79BD-480D-9682-B0A29C24E2DE}" destId="{1C1B6590-EBD9-4961-9A3A-B1C0379670EA}" srcOrd="1" destOrd="0" presId="urn:microsoft.com/office/officeart/2005/8/layout/orgChart1"/>
    <dgm:cxn modelId="{110DBB48-CCA9-4D12-B5D3-E0CD0FD905B3}" type="presParOf" srcId="{DBFBAEBD-79BD-480D-9682-B0A29C24E2DE}" destId="{1651B8B9-57FE-4B7E-BB81-4E275250FF83}" srcOrd="2" destOrd="0" presId="urn:microsoft.com/office/officeart/2005/8/layout/orgChart1"/>
    <dgm:cxn modelId="{D9D60D65-7C49-46CA-840B-282B45563C99}" type="presParOf" srcId="{83500F31-DE01-42E6-88A6-52955508AFD1}" destId="{E46B3259-C5F6-4E57-8282-E0B5EE9EAD22}" srcOrd="2" destOrd="0" presId="urn:microsoft.com/office/officeart/2005/8/layout/orgChart1"/>
    <dgm:cxn modelId="{F3EEF301-CD8B-4567-A31B-EDE433D1AA1A}" type="presParOf" srcId="{83500F31-DE01-42E6-88A6-52955508AFD1}" destId="{0CC2EA35-5438-421F-8C71-A73970B4D741}" srcOrd="3" destOrd="0" presId="urn:microsoft.com/office/officeart/2005/8/layout/orgChart1"/>
    <dgm:cxn modelId="{D0F0C062-65DD-485D-8087-0223D8A88B73}" type="presParOf" srcId="{0CC2EA35-5438-421F-8C71-A73970B4D741}" destId="{5003F011-3A10-4F50-86BE-6B9D9A17590E}" srcOrd="0" destOrd="0" presId="urn:microsoft.com/office/officeart/2005/8/layout/orgChart1"/>
    <dgm:cxn modelId="{8B0E8A44-B3DE-4321-BE9E-A8416559290E}" type="presParOf" srcId="{5003F011-3A10-4F50-86BE-6B9D9A17590E}" destId="{66E7073E-51DC-49E4-ACBA-705E4D232A7E}" srcOrd="0" destOrd="0" presId="urn:microsoft.com/office/officeart/2005/8/layout/orgChart1"/>
    <dgm:cxn modelId="{FD7EFCC2-F12E-44A8-9F44-8FA4F9C8511B}" type="presParOf" srcId="{5003F011-3A10-4F50-86BE-6B9D9A17590E}" destId="{1EAFB714-DCBF-41D2-BDFD-31CB46C49156}" srcOrd="1" destOrd="0" presId="urn:microsoft.com/office/officeart/2005/8/layout/orgChart1"/>
    <dgm:cxn modelId="{9E0D85C9-4FB3-49DC-AE96-C16989A220EA}" type="presParOf" srcId="{0CC2EA35-5438-421F-8C71-A73970B4D741}" destId="{3CA2A835-4315-4ABD-845B-BC9D7D7304E6}" srcOrd="1" destOrd="0" presId="urn:microsoft.com/office/officeart/2005/8/layout/orgChart1"/>
    <dgm:cxn modelId="{F2991A61-66A5-4720-9981-868E853CEDAC}" type="presParOf" srcId="{0CC2EA35-5438-421F-8C71-A73970B4D741}" destId="{E7393FD2-DE47-4845-B62D-2D71DD2DAAF1}" srcOrd="2" destOrd="0" presId="urn:microsoft.com/office/officeart/2005/8/layout/orgChart1"/>
    <dgm:cxn modelId="{E5B19B69-4865-4954-9C52-BCEDB400DE68}" type="presParOf" srcId="{B15A1DB8-19E4-4496-AE32-B1379917127E}" destId="{2A0A9EBD-81E6-4B6A-9705-3081AE485691}" srcOrd="2" destOrd="0" presId="urn:microsoft.com/office/officeart/2005/8/layout/orgChart1"/>
    <dgm:cxn modelId="{D329F8AD-B75E-488C-BF3B-0B22D901C3D3}" type="presParOf" srcId="{A6805005-6260-43FA-9362-343C11383FBD}" destId="{16C2886D-E67B-438F-B72D-D78B0A87CD28}" srcOrd="2" destOrd="0" presId="urn:microsoft.com/office/officeart/2005/8/layout/orgChart1"/>
    <dgm:cxn modelId="{805507A2-3BB2-4233-8F51-E5F554AB8CC8}" type="presParOf" srcId="{A6805005-6260-43FA-9362-343C11383FBD}" destId="{7A4490DD-5259-4354-ACC7-E29F45AAF879}" srcOrd="3" destOrd="0" presId="urn:microsoft.com/office/officeart/2005/8/layout/orgChart1"/>
    <dgm:cxn modelId="{3D5DA0D2-5E18-4548-BFF9-331FBF7FA5DE}" type="presParOf" srcId="{7A4490DD-5259-4354-ACC7-E29F45AAF879}" destId="{A457F7EB-E508-49CE-A7DE-B38811DFC228}" srcOrd="0" destOrd="0" presId="urn:microsoft.com/office/officeart/2005/8/layout/orgChart1"/>
    <dgm:cxn modelId="{34F63977-C15E-40BD-8A12-00199D2238AB}" type="presParOf" srcId="{A457F7EB-E508-49CE-A7DE-B38811DFC228}" destId="{578ECE26-1A55-4025-B8DF-AA0DB87AE8E6}" srcOrd="0" destOrd="0" presId="urn:microsoft.com/office/officeart/2005/8/layout/orgChart1"/>
    <dgm:cxn modelId="{6DBD46F0-44B5-4A85-81D9-779C32B7B810}" type="presParOf" srcId="{A457F7EB-E508-49CE-A7DE-B38811DFC228}" destId="{A23E283E-1924-480F-AA12-5417CE1EEAA6}" srcOrd="1" destOrd="0" presId="urn:microsoft.com/office/officeart/2005/8/layout/orgChart1"/>
    <dgm:cxn modelId="{2300B121-7EBB-42A8-8F41-BEEB944505A5}" type="presParOf" srcId="{7A4490DD-5259-4354-ACC7-E29F45AAF879}" destId="{2F3A70D3-31E8-4E9E-B6ED-E0ED65184571}" srcOrd="1" destOrd="0" presId="urn:microsoft.com/office/officeart/2005/8/layout/orgChart1"/>
    <dgm:cxn modelId="{24327C4A-D004-4422-85DF-657ABB936812}" type="presParOf" srcId="{2F3A70D3-31E8-4E9E-B6ED-E0ED65184571}" destId="{7257F328-C2E1-40BF-B4B9-E230B2090A32}" srcOrd="0" destOrd="0" presId="urn:microsoft.com/office/officeart/2005/8/layout/orgChart1"/>
    <dgm:cxn modelId="{AA20F183-63E0-4477-BC7A-A7C520178514}" type="presParOf" srcId="{2F3A70D3-31E8-4E9E-B6ED-E0ED65184571}" destId="{561A9A35-222D-4B40-9F29-BB6281BE8DA9}" srcOrd="1" destOrd="0" presId="urn:microsoft.com/office/officeart/2005/8/layout/orgChart1"/>
    <dgm:cxn modelId="{D36E6813-2E1D-421B-A0C4-943DB2AE6290}" type="presParOf" srcId="{561A9A35-222D-4B40-9F29-BB6281BE8DA9}" destId="{E77302AF-D2E1-4B42-9277-DE03EACD1F5E}" srcOrd="0" destOrd="0" presId="urn:microsoft.com/office/officeart/2005/8/layout/orgChart1"/>
    <dgm:cxn modelId="{EC309905-46F7-4D1A-92CD-2AB51F923183}" type="presParOf" srcId="{E77302AF-D2E1-4B42-9277-DE03EACD1F5E}" destId="{DF84D218-6990-4277-8DB1-92A9C1958688}" srcOrd="0" destOrd="0" presId="urn:microsoft.com/office/officeart/2005/8/layout/orgChart1"/>
    <dgm:cxn modelId="{0828E173-8D70-4E16-99F4-135A6CE7CB0C}" type="presParOf" srcId="{E77302AF-D2E1-4B42-9277-DE03EACD1F5E}" destId="{46EE89A1-7D21-45CE-8DC2-54AF28C5FC80}" srcOrd="1" destOrd="0" presId="urn:microsoft.com/office/officeart/2005/8/layout/orgChart1"/>
    <dgm:cxn modelId="{DA5B5067-5BC3-43C1-9A84-1E9993219D5E}" type="presParOf" srcId="{561A9A35-222D-4B40-9F29-BB6281BE8DA9}" destId="{886EF69B-41A2-4EE0-B34E-24F5DBEC340A}" srcOrd="1" destOrd="0" presId="urn:microsoft.com/office/officeart/2005/8/layout/orgChart1"/>
    <dgm:cxn modelId="{66DB3773-5A88-4B1F-B650-21765B5CB0A6}" type="presParOf" srcId="{561A9A35-222D-4B40-9F29-BB6281BE8DA9}" destId="{D54820EB-9FA5-4B8C-B8AB-38A76CBAC744}" srcOrd="2" destOrd="0" presId="urn:microsoft.com/office/officeart/2005/8/layout/orgChart1"/>
    <dgm:cxn modelId="{E90EDC06-0C29-408C-9EE9-EDC0B8342B61}" type="presParOf" srcId="{2F3A70D3-31E8-4E9E-B6ED-E0ED65184571}" destId="{0DA0569D-C164-490B-A1C0-2024EDA53669}" srcOrd="2" destOrd="0" presId="urn:microsoft.com/office/officeart/2005/8/layout/orgChart1"/>
    <dgm:cxn modelId="{52ED0A14-1874-4A74-A8EA-9DE6631150BF}" type="presParOf" srcId="{2F3A70D3-31E8-4E9E-B6ED-E0ED65184571}" destId="{EDF9989A-28E0-4D4B-8F3C-F1958418278B}" srcOrd="3" destOrd="0" presId="urn:microsoft.com/office/officeart/2005/8/layout/orgChart1"/>
    <dgm:cxn modelId="{59E46B78-102C-4803-BF25-7258CE8A4529}" type="presParOf" srcId="{EDF9989A-28E0-4D4B-8F3C-F1958418278B}" destId="{68C5F077-191A-4435-93F6-1C44DF04613F}" srcOrd="0" destOrd="0" presId="urn:microsoft.com/office/officeart/2005/8/layout/orgChart1"/>
    <dgm:cxn modelId="{A324266F-6C1B-4289-970A-C587B886A273}" type="presParOf" srcId="{68C5F077-191A-4435-93F6-1C44DF04613F}" destId="{A6E9E1E1-58AD-4023-923E-7114C29788DE}" srcOrd="0" destOrd="0" presId="urn:microsoft.com/office/officeart/2005/8/layout/orgChart1"/>
    <dgm:cxn modelId="{97B01711-0B38-45A6-9756-D9D6497278B4}" type="presParOf" srcId="{68C5F077-191A-4435-93F6-1C44DF04613F}" destId="{DCE2FA4D-078E-47F6-9005-7ECB11E1FDD0}" srcOrd="1" destOrd="0" presId="urn:microsoft.com/office/officeart/2005/8/layout/orgChart1"/>
    <dgm:cxn modelId="{F5B13B8C-E266-4C5C-ADAA-E0C83F6FDD9F}" type="presParOf" srcId="{EDF9989A-28E0-4D4B-8F3C-F1958418278B}" destId="{54ED0AAA-2BAF-4768-91D3-B9E9D704327E}" srcOrd="1" destOrd="0" presId="urn:microsoft.com/office/officeart/2005/8/layout/orgChart1"/>
    <dgm:cxn modelId="{48A842BA-19BF-4F5A-8DCF-31EB9AA32C21}" type="presParOf" srcId="{EDF9989A-28E0-4D4B-8F3C-F1958418278B}" destId="{82C55870-A8A3-4F23-AE0B-FB5DD34CEBD4}" srcOrd="2" destOrd="0" presId="urn:microsoft.com/office/officeart/2005/8/layout/orgChart1"/>
    <dgm:cxn modelId="{6615901A-DA11-48A5-9BA4-44E083057ACA}" type="presParOf" srcId="{7A4490DD-5259-4354-ACC7-E29F45AAF879}" destId="{81A8A3AE-A628-409A-A3B5-AA5B92FCD221}" srcOrd="2" destOrd="0" presId="urn:microsoft.com/office/officeart/2005/8/layout/orgChart1"/>
    <dgm:cxn modelId="{535D4E6C-92EE-4795-9CCD-6DC55A6C930B}" type="presParOf" srcId="{8EC72459-B08E-490E-8BA1-856A62AD9360}" destId="{0B30CE88-3B0F-4B1E-88B0-BB7CD305619C}" srcOrd="2" destOrd="0" presId="urn:microsoft.com/office/officeart/2005/8/layout/orgChart1"/>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8FDA408-EBE3-4FFF-B181-52121CC44C86}" type="doc">
      <dgm:prSet loTypeId="urn:microsoft.com/office/officeart/2005/8/layout/default" loCatId="list" qsTypeId="urn:microsoft.com/office/officeart/2005/8/quickstyle/simple1" qsCatId="simple" csTypeId="urn:microsoft.com/office/officeart/2005/8/colors/colorful5" csCatId="colorful" phldr="1"/>
      <dgm:spPr/>
      <dgm:t>
        <a:bodyPr/>
        <a:lstStyle/>
        <a:p>
          <a:endParaRPr lang="en-US"/>
        </a:p>
      </dgm:t>
    </dgm:pt>
    <dgm:pt modelId="{22505801-6524-4B50-AD6D-CE222BF09B96}">
      <dgm:prSet/>
      <dgm:spPr/>
      <dgm:t>
        <a:bodyPr/>
        <a:lstStyle/>
        <a:p>
          <a:r>
            <a:rPr lang="en-US" dirty="0">
              <a:latin typeface="Comic Sans MS" panose="030F0902030302020204" pitchFamily="66" charset="0"/>
            </a:rPr>
            <a:t>1. Ex </a:t>
          </a:r>
          <a:r>
            <a:rPr lang="en-AU" dirty="0">
              <a:latin typeface="Comic Sans MS" panose="030F0902030302020204" pitchFamily="66" charset="0"/>
            </a:rPr>
            <a:t>page 1-9, 11</a:t>
          </a:r>
          <a:endParaRPr lang="en-US" dirty="0">
            <a:latin typeface="Comic Sans MS" panose="030F0902030302020204" pitchFamily="66" charset="0"/>
          </a:endParaRPr>
        </a:p>
      </dgm:t>
    </dgm:pt>
    <dgm:pt modelId="{F664BA33-F85F-48D7-A564-D8394F92F3FB}" type="parTrans" cxnId="{68933B17-4191-497B-8B48-CCB54489E637}">
      <dgm:prSet/>
      <dgm:spPr/>
      <dgm:t>
        <a:bodyPr/>
        <a:lstStyle/>
        <a:p>
          <a:endParaRPr lang="en-US"/>
        </a:p>
      </dgm:t>
    </dgm:pt>
    <dgm:pt modelId="{A5CD2530-2B66-466F-AF32-B7FC543B0E93}" type="sibTrans" cxnId="{68933B17-4191-497B-8B48-CCB54489E637}">
      <dgm:prSet/>
      <dgm:spPr/>
      <dgm:t>
        <a:bodyPr/>
        <a:lstStyle/>
        <a:p>
          <a:endParaRPr lang="en-US"/>
        </a:p>
      </dgm:t>
    </dgm:pt>
    <dgm:pt modelId="{7B63A322-A32D-7440-95CC-4C227BD04D22}">
      <dgm:prSet/>
      <dgm:spPr/>
      <dgm:t>
        <a:bodyPr/>
        <a:lstStyle/>
        <a:p>
          <a:r>
            <a:rPr lang="en-US" dirty="0">
              <a:latin typeface="Comic Sans MS" panose="030F0902030302020204" pitchFamily="66" charset="0"/>
            </a:rPr>
            <a:t>2. Summary notes</a:t>
          </a:r>
        </a:p>
      </dgm:t>
    </dgm:pt>
    <dgm:pt modelId="{7164EDF1-821B-9F48-8E34-24AA228D5842}" type="parTrans" cxnId="{E489B857-F90D-154D-83E9-BE784D0DE1BC}">
      <dgm:prSet/>
      <dgm:spPr/>
      <dgm:t>
        <a:bodyPr/>
        <a:lstStyle/>
        <a:p>
          <a:endParaRPr lang="en-GB"/>
        </a:p>
      </dgm:t>
    </dgm:pt>
    <dgm:pt modelId="{E3499D71-138A-3D4F-9E73-CB03BBB5C5F4}" type="sibTrans" cxnId="{E489B857-F90D-154D-83E9-BE784D0DE1BC}">
      <dgm:prSet/>
      <dgm:spPr/>
      <dgm:t>
        <a:bodyPr/>
        <a:lstStyle/>
        <a:p>
          <a:endParaRPr lang="en-GB"/>
        </a:p>
      </dgm:t>
    </dgm:pt>
    <dgm:pt modelId="{3E7C0EF7-1BCA-7345-AF56-59CF2AB0A702}" type="pres">
      <dgm:prSet presAssocID="{E8FDA408-EBE3-4FFF-B181-52121CC44C86}" presName="diagram" presStyleCnt="0">
        <dgm:presLayoutVars>
          <dgm:dir/>
          <dgm:resizeHandles val="exact"/>
        </dgm:presLayoutVars>
      </dgm:prSet>
      <dgm:spPr/>
    </dgm:pt>
    <dgm:pt modelId="{8C1331E2-1D41-1F47-B3C8-C1FEFA483753}" type="pres">
      <dgm:prSet presAssocID="{22505801-6524-4B50-AD6D-CE222BF09B96}" presName="node" presStyleLbl="node1" presStyleIdx="0" presStyleCnt="2">
        <dgm:presLayoutVars>
          <dgm:bulletEnabled val="1"/>
        </dgm:presLayoutVars>
      </dgm:prSet>
      <dgm:spPr/>
    </dgm:pt>
    <dgm:pt modelId="{A1143C20-0D1A-4C4C-9520-05581FFC266B}" type="pres">
      <dgm:prSet presAssocID="{A5CD2530-2B66-466F-AF32-B7FC543B0E93}" presName="sibTrans" presStyleCnt="0"/>
      <dgm:spPr/>
    </dgm:pt>
    <dgm:pt modelId="{ECD8FAAA-EC6A-0347-B354-12D2A4126205}" type="pres">
      <dgm:prSet presAssocID="{7B63A322-A32D-7440-95CC-4C227BD04D22}" presName="node" presStyleLbl="node1" presStyleIdx="1" presStyleCnt="2">
        <dgm:presLayoutVars>
          <dgm:bulletEnabled val="1"/>
        </dgm:presLayoutVars>
      </dgm:prSet>
      <dgm:spPr/>
    </dgm:pt>
  </dgm:ptLst>
  <dgm:cxnLst>
    <dgm:cxn modelId="{68933B17-4191-497B-8B48-CCB54489E637}" srcId="{E8FDA408-EBE3-4FFF-B181-52121CC44C86}" destId="{22505801-6524-4B50-AD6D-CE222BF09B96}" srcOrd="0" destOrd="0" parTransId="{F664BA33-F85F-48D7-A564-D8394F92F3FB}" sibTransId="{A5CD2530-2B66-466F-AF32-B7FC543B0E93}"/>
    <dgm:cxn modelId="{E489B857-F90D-154D-83E9-BE784D0DE1BC}" srcId="{E8FDA408-EBE3-4FFF-B181-52121CC44C86}" destId="{7B63A322-A32D-7440-95CC-4C227BD04D22}" srcOrd="1" destOrd="0" parTransId="{7164EDF1-821B-9F48-8E34-24AA228D5842}" sibTransId="{E3499D71-138A-3D4F-9E73-CB03BBB5C5F4}"/>
    <dgm:cxn modelId="{A42FB09C-671F-004B-B6C5-BC66AE73FB1E}" type="presOf" srcId="{E8FDA408-EBE3-4FFF-B181-52121CC44C86}" destId="{3E7C0EF7-1BCA-7345-AF56-59CF2AB0A702}" srcOrd="0" destOrd="0" presId="urn:microsoft.com/office/officeart/2005/8/layout/default"/>
    <dgm:cxn modelId="{1DC144A5-7D96-0645-A6FF-8E79D6C36C75}" type="presOf" srcId="{22505801-6524-4B50-AD6D-CE222BF09B96}" destId="{8C1331E2-1D41-1F47-B3C8-C1FEFA483753}" srcOrd="0" destOrd="0" presId="urn:microsoft.com/office/officeart/2005/8/layout/default"/>
    <dgm:cxn modelId="{945FC9D6-2D58-F84F-BE22-B9953AE227A3}" type="presOf" srcId="{7B63A322-A32D-7440-95CC-4C227BD04D22}" destId="{ECD8FAAA-EC6A-0347-B354-12D2A4126205}" srcOrd="0" destOrd="0" presId="urn:microsoft.com/office/officeart/2005/8/layout/default"/>
    <dgm:cxn modelId="{F48D7E5B-6503-1F4D-B6EF-E48AB23355E6}" type="presParOf" srcId="{3E7C0EF7-1BCA-7345-AF56-59CF2AB0A702}" destId="{8C1331E2-1D41-1F47-B3C8-C1FEFA483753}" srcOrd="0" destOrd="0" presId="urn:microsoft.com/office/officeart/2005/8/layout/default"/>
    <dgm:cxn modelId="{C4D8E544-5F25-5341-B1B2-1B578D9C18C2}" type="presParOf" srcId="{3E7C0EF7-1BCA-7345-AF56-59CF2AB0A702}" destId="{A1143C20-0D1A-4C4C-9520-05581FFC266B}" srcOrd="1" destOrd="0" presId="urn:microsoft.com/office/officeart/2005/8/layout/default"/>
    <dgm:cxn modelId="{34074CAE-155B-C149-9BD5-77C29EFED0E3}" type="presParOf" srcId="{3E7C0EF7-1BCA-7345-AF56-59CF2AB0A702}" destId="{ECD8FAAA-EC6A-0347-B354-12D2A4126205}" srcOrd="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C2886D-E67B-438F-B72D-D78B0A87CD28}">
      <dsp:nvSpPr>
        <dsp:cNvPr id="0" name=""/>
        <dsp:cNvSpPr/>
      </dsp:nvSpPr>
      <dsp:spPr>
        <a:xfrm>
          <a:off x="4256928" y="1442123"/>
          <a:ext cx="2273854" cy="1015328"/>
        </a:xfrm>
        <a:custGeom>
          <a:avLst/>
          <a:gdLst/>
          <a:ahLst/>
          <a:cxnLst/>
          <a:rect l="0" t="0" r="0" b="0"/>
          <a:pathLst>
            <a:path>
              <a:moveTo>
                <a:pt x="0" y="0"/>
              </a:moveTo>
              <a:lnTo>
                <a:pt x="0" y="712482"/>
              </a:lnTo>
              <a:lnTo>
                <a:pt x="2273854" y="712482"/>
              </a:lnTo>
              <a:lnTo>
                <a:pt x="2273854" y="1015328"/>
              </a:lnTo>
            </a:path>
          </a:pathLst>
        </a:custGeom>
        <a:noFill/>
        <a:ln w="12700" cap="flat" cmpd="sng" algn="ctr">
          <a:solidFill>
            <a:schemeClr val="accent6">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17CD97F-8451-4F90-9BCC-93346D7536F7}">
      <dsp:nvSpPr>
        <dsp:cNvPr id="0" name=""/>
        <dsp:cNvSpPr/>
      </dsp:nvSpPr>
      <dsp:spPr>
        <a:xfrm>
          <a:off x="1997264" y="1442123"/>
          <a:ext cx="2259663" cy="1015328"/>
        </a:xfrm>
        <a:custGeom>
          <a:avLst/>
          <a:gdLst/>
          <a:ahLst/>
          <a:cxnLst/>
          <a:rect l="0" t="0" r="0" b="0"/>
          <a:pathLst>
            <a:path>
              <a:moveTo>
                <a:pt x="2259663" y="0"/>
              </a:moveTo>
              <a:lnTo>
                <a:pt x="2259663" y="712482"/>
              </a:lnTo>
              <a:lnTo>
                <a:pt x="0" y="712482"/>
              </a:lnTo>
              <a:lnTo>
                <a:pt x="0" y="1015328"/>
              </a:lnTo>
            </a:path>
          </a:pathLst>
        </a:custGeom>
        <a:noFill/>
        <a:ln w="12700" cap="flat" cmpd="sng" algn="ctr">
          <a:solidFill>
            <a:schemeClr val="accent6">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C9AF973-7B6D-42D6-9404-086DE0B266EC}">
      <dsp:nvSpPr>
        <dsp:cNvPr id="0" name=""/>
        <dsp:cNvSpPr/>
      </dsp:nvSpPr>
      <dsp:spPr>
        <a:xfrm>
          <a:off x="1922533" y="0"/>
          <a:ext cx="4668789" cy="1442123"/>
        </a:xfrm>
        <a:prstGeom prst="rect">
          <a:avLst/>
        </a:prstGeom>
        <a:solidFill>
          <a:schemeClr val="bg2"/>
        </a:solidFill>
        <a:ln w="12700" cap="flat" cmpd="sng" algn="ctr">
          <a:solidFill>
            <a:schemeClr val="bg2">
              <a:lumMod val="5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en-GB" sz="3200" b="1" kern="1200" dirty="0">
              <a:solidFill>
                <a:schemeClr val="accent5">
                  <a:lumMod val="50000"/>
                </a:schemeClr>
              </a:solidFill>
            </a:rPr>
            <a:t>Data Variables</a:t>
          </a:r>
        </a:p>
      </dsp:txBody>
      <dsp:txXfrm>
        <a:off x="1922533" y="0"/>
        <a:ext cx="4668789" cy="1442123"/>
      </dsp:txXfrm>
    </dsp:sp>
    <dsp:sp modelId="{F83EFF51-DEC9-4E80-BEF3-F1326F0AB87F}">
      <dsp:nvSpPr>
        <dsp:cNvPr id="0" name=""/>
        <dsp:cNvSpPr/>
      </dsp:nvSpPr>
      <dsp:spPr>
        <a:xfrm>
          <a:off x="93517" y="2457452"/>
          <a:ext cx="3807495" cy="2157258"/>
        </a:xfrm>
        <a:prstGeom prst="rect">
          <a:avLst/>
        </a:prstGeom>
        <a:solidFill>
          <a:srgbClr val="00B050"/>
        </a:solidFill>
        <a:ln w="12700" cap="flat" cmpd="sng" algn="ctr">
          <a:solidFill>
            <a:srgbClr val="00602B"/>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3200" b="1" kern="1200" dirty="0">
              <a:solidFill>
                <a:schemeClr val="accent5">
                  <a:lumMod val="50000"/>
                </a:schemeClr>
              </a:solidFill>
            </a:rPr>
            <a:t>Numerical:</a:t>
          </a:r>
        </a:p>
        <a:p>
          <a:pPr marL="0" lvl="0" algn="ctr" defTabSz="889000">
            <a:lnSpc>
              <a:spcPct val="90000"/>
            </a:lnSpc>
            <a:spcBef>
              <a:spcPct val="0"/>
            </a:spcBef>
            <a:spcAft>
              <a:spcPct val="35000"/>
            </a:spcAft>
            <a:buNone/>
          </a:pPr>
          <a:r>
            <a:rPr lang="en-GB" sz="2000" b="1" kern="1200" dirty="0">
              <a:solidFill>
                <a:schemeClr val="accent5">
                  <a:lumMod val="50000"/>
                </a:schemeClr>
              </a:solidFill>
            </a:rPr>
            <a:t>Measured/ counted data</a:t>
          </a:r>
        </a:p>
        <a:p>
          <a:pPr marL="0" lvl="0" algn="ctr" defTabSz="889000">
            <a:lnSpc>
              <a:spcPct val="90000"/>
            </a:lnSpc>
            <a:spcBef>
              <a:spcPct val="0"/>
            </a:spcBef>
            <a:spcAft>
              <a:spcPct val="35000"/>
            </a:spcAft>
            <a:buNone/>
          </a:pPr>
          <a:endParaRPr lang="en-GB" sz="2000" b="1" kern="1200" dirty="0">
            <a:solidFill>
              <a:schemeClr val="accent5">
                <a:lumMod val="50000"/>
              </a:schemeClr>
            </a:solidFill>
          </a:endParaRPr>
        </a:p>
      </dsp:txBody>
      <dsp:txXfrm>
        <a:off x="93517" y="2457452"/>
        <a:ext cx="3807495" cy="2157258"/>
      </dsp:txXfrm>
    </dsp:sp>
    <dsp:sp modelId="{578ECE26-1A55-4025-B8DF-AA0DB87AE8E6}">
      <dsp:nvSpPr>
        <dsp:cNvPr id="0" name=""/>
        <dsp:cNvSpPr/>
      </dsp:nvSpPr>
      <dsp:spPr>
        <a:xfrm>
          <a:off x="4424156" y="2457452"/>
          <a:ext cx="4213251" cy="2109942"/>
        </a:xfrm>
        <a:prstGeom prst="rect">
          <a:avLst/>
        </a:prstGeom>
        <a:solidFill>
          <a:schemeClr val="accent2">
            <a:lumMod val="40000"/>
            <a:lumOff val="60000"/>
          </a:schemeClr>
        </a:solidFill>
        <a:ln w="12700" cap="flat" cmpd="sng" algn="ctr">
          <a:solidFill>
            <a:schemeClr val="accent2">
              <a:lumMod val="60000"/>
              <a:lumOff val="4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en-GB" sz="3200" b="1" kern="1200" dirty="0">
              <a:solidFill>
                <a:schemeClr val="accent5">
                  <a:lumMod val="50000"/>
                </a:schemeClr>
              </a:solidFill>
            </a:rPr>
            <a:t>Categorical:</a:t>
          </a:r>
        </a:p>
        <a:p>
          <a:pPr marL="0" lvl="0" indent="0" algn="ctr" defTabSz="1422400">
            <a:lnSpc>
              <a:spcPct val="90000"/>
            </a:lnSpc>
            <a:spcBef>
              <a:spcPct val="0"/>
            </a:spcBef>
            <a:spcAft>
              <a:spcPct val="35000"/>
            </a:spcAft>
            <a:buNone/>
          </a:pPr>
          <a:r>
            <a:rPr lang="en-GB" sz="2000" kern="1200" dirty="0">
              <a:solidFill>
                <a:schemeClr val="accent5">
                  <a:lumMod val="50000"/>
                </a:schemeClr>
              </a:solidFill>
              <a:latin typeface="+mn-lt"/>
              <a:ea typeface="+mn-ea"/>
              <a:cs typeface="+mn-cs"/>
            </a:rPr>
            <a:t>appear as categories</a:t>
          </a:r>
        </a:p>
        <a:p>
          <a:pPr marL="0" lvl="0" indent="0" algn="ctr" defTabSz="1422400">
            <a:lnSpc>
              <a:spcPct val="90000"/>
            </a:lnSpc>
            <a:spcBef>
              <a:spcPct val="0"/>
            </a:spcBef>
            <a:spcAft>
              <a:spcPct val="35000"/>
            </a:spcAft>
            <a:buNone/>
          </a:pPr>
          <a:r>
            <a:rPr lang="en-GB" sz="2000" kern="1200" dirty="0">
              <a:solidFill>
                <a:schemeClr val="accent5">
                  <a:lumMod val="50000"/>
                </a:schemeClr>
              </a:solidFill>
              <a:latin typeface="+mn-lt"/>
              <a:ea typeface="+mn-ea"/>
              <a:cs typeface="+mn-cs"/>
            </a:rPr>
            <a:t>Tick boxes on questionnaires</a:t>
          </a:r>
          <a:endParaRPr lang="en-GB" sz="2000" b="1" kern="1200" dirty="0">
            <a:solidFill>
              <a:schemeClr val="accent5">
                <a:lumMod val="50000"/>
              </a:schemeClr>
            </a:solidFill>
            <a:latin typeface="+mn-lt"/>
            <a:ea typeface="+mn-ea"/>
            <a:cs typeface="+mn-cs"/>
          </a:endParaRPr>
        </a:p>
        <a:p>
          <a:pPr marL="0" lvl="0" indent="0" algn="ctr" defTabSz="1422400">
            <a:lnSpc>
              <a:spcPct val="90000"/>
            </a:lnSpc>
            <a:spcBef>
              <a:spcPct val="0"/>
            </a:spcBef>
            <a:spcAft>
              <a:spcPct val="35000"/>
            </a:spcAft>
            <a:buNone/>
          </a:pPr>
          <a:endParaRPr lang="en-GB" sz="2000" b="1" kern="1200" dirty="0">
            <a:solidFill>
              <a:schemeClr val="accent5">
                <a:lumMod val="50000"/>
              </a:schemeClr>
            </a:solidFill>
          </a:endParaRPr>
        </a:p>
      </dsp:txBody>
      <dsp:txXfrm>
        <a:off x="4424156" y="2457452"/>
        <a:ext cx="4213251" cy="210994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A0569D-C164-490B-A1C0-2024EDA53669}">
      <dsp:nvSpPr>
        <dsp:cNvPr id="0" name=""/>
        <dsp:cNvSpPr/>
      </dsp:nvSpPr>
      <dsp:spPr>
        <a:xfrm>
          <a:off x="6911693" y="2515026"/>
          <a:ext cx="629075" cy="306343"/>
        </a:xfrm>
        <a:custGeom>
          <a:avLst/>
          <a:gdLst/>
          <a:ahLst/>
          <a:cxnLst/>
          <a:rect l="0" t="0" r="0" b="0"/>
          <a:pathLst>
            <a:path>
              <a:moveTo>
                <a:pt x="0" y="0"/>
              </a:moveTo>
              <a:lnTo>
                <a:pt x="0" y="135542"/>
              </a:lnTo>
              <a:lnTo>
                <a:pt x="629075" y="135542"/>
              </a:lnTo>
              <a:lnTo>
                <a:pt x="629075" y="306343"/>
              </a:lnTo>
            </a:path>
          </a:pathLst>
        </a:custGeom>
        <a:noFill/>
        <a:ln w="12700" cap="flat" cmpd="sng" algn="ctr">
          <a:solidFill>
            <a:schemeClr val="accent6">
              <a:tint val="7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257F328-C2E1-40BF-B4B9-E230B2090A32}">
      <dsp:nvSpPr>
        <dsp:cNvPr id="0" name=""/>
        <dsp:cNvSpPr/>
      </dsp:nvSpPr>
      <dsp:spPr>
        <a:xfrm>
          <a:off x="5439155" y="2515026"/>
          <a:ext cx="1472537" cy="306343"/>
        </a:xfrm>
        <a:custGeom>
          <a:avLst/>
          <a:gdLst/>
          <a:ahLst/>
          <a:cxnLst/>
          <a:rect l="0" t="0" r="0" b="0"/>
          <a:pathLst>
            <a:path>
              <a:moveTo>
                <a:pt x="1472537" y="0"/>
              </a:moveTo>
              <a:lnTo>
                <a:pt x="1472537" y="135542"/>
              </a:lnTo>
              <a:lnTo>
                <a:pt x="0" y="135542"/>
              </a:lnTo>
              <a:lnTo>
                <a:pt x="0" y="306343"/>
              </a:lnTo>
            </a:path>
          </a:pathLst>
        </a:custGeom>
        <a:noFill/>
        <a:ln w="12700" cap="flat" cmpd="sng" algn="ctr">
          <a:solidFill>
            <a:schemeClr val="accent6">
              <a:tint val="7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6C2886D-E67B-438F-B72D-D78B0A87CD28}">
      <dsp:nvSpPr>
        <dsp:cNvPr id="0" name=""/>
        <dsp:cNvSpPr/>
      </dsp:nvSpPr>
      <dsp:spPr>
        <a:xfrm>
          <a:off x="4447226" y="1280804"/>
          <a:ext cx="2464467" cy="387180"/>
        </a:xfrm>
        <a:custGeom>
          <a:avLst/>
          <a:gdLst/>
          <a:ahLst/>
          <a:cxnLst/>
          <a:rect l="0" t="0" r="0" b="0"/>
          <a:pathLst>
            <a:path>
              <a:moveTo>
                <a:pt x="0" y="0"/>
              </a:moveTo>
              <a:lnTo>
                <a:pt x="0" y="216380"/>
              </a:lnTo>
              <a:lnTo>
                <a:pt x="2464467" y="216380"/>
              </a:lnTo>
              <a:lnTo>
                <a:pt x="2464467" y="387180"/>
              </a:lnTo>
            </a:path>
          </a:pathLst>
        </a:custGeom>
        <a:noFill/>
        <a:ln w="12700" cap="flat" cmpd="sng" algn="ctr">
          <a:solidFill>
            <a:schemeClr val="accent6">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46B3259-C5F6-4E57-8282-E0B5EE9EAD22}">
      <dsp:nvSpPr>
        <dsp:cNvPr id="0" name=""/>
        <dsp:cNvSpPr/>
      </dsp:nvSpPr>
      <dsp:spPr>
        <a:xfrm>
          <a:off x="1901775" y="2358150"/>
          <a:ext cx="1345258" cy="398388"/>
        </a:xfrm>
        <a:custGeom>
          <a:avLst/>
          <a:gdLst/>
          <a:ahLst/>
          <a:cxnLst/>
          <a:rect l="0" t="0" r="0" b="0"/>
          <a:pathLst>
            <a:path>
              <a:moveTo>
                <a:pt x="0" y="0"/>
              </a:moveTo>
              <a:lnTo>
                <a:pt x="0" y="227587"/>
              </a:lnTo>
              <a:lnTo>
                <a:pt x="1345258" y="227587"/>
              </a:lnTo>
              <a:lnTo>
                <a:pt x="1345258" y="398388"/>
              </a:lnTo>
            </a:path>
          </a:pathLst>
        </a:custGeom>
        <a:noFill/>
        <a:ln w="12700" cap="flat" cmpd="sng" algn="ctr">
          <a:solidFill>
            <a:schemeClr val="accent6">
              <a:tint val="7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E3794A0-CBEA-4EED-94D3-DC42E4ED06EF}">
      <dsp:nvSpPr>
        <dsp:cNvPr id="0" name=""/>
        <dsp:cNvSpPr/>
      </dsp:nvSpPr>
      <dsp:spPr>
        <a:xfrm>
          <a:off x="982908" y="2358150"/>
          <a:ext cx="918867" cy="387083"/>
        </a:xfrm>
        <a:custGeom>
          <a:avLst/>
          <a:gdLst/>
          <a:ahLst/>
          <a:cxnLst/>
          <a:rect l="0" t="0" r="0" b="0"/>
          <a:pathLst>
            <a:path>
              <a:moveTo>
                <a:pt x="918867" y="0"/>
              </a:moveTo>
              <a:lnTo>
                <a:pt x="918867" y="216282"/>
              </a:lnTo>
              <a:lnTo>
                <a:pt x="0" y="216282"/>
              </a:lnTo>
              <a:lnTo>
                <a:pt x="0" y="387083"/>
              </a:lnTo>
            </a:path>
          </a:pathLst>
        </a:custGeom>
        <a:noFill/>
        <a:ln w="12700" cap="flat" cmpd="sng" algn="ctr">
          <a:solidFill>
            <a:schemeClr val="accent6">
              <a:tint val="7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17CD97F-8451-4F90-9BCC-93346D7536F7}">
      <dsp:nvSpPr>
        <dsp:cNvPr id="0" name=""/>
        <dsp:cNvSpPr/>
      </dsp:nvSpPr>
      <dsp:spPr>
        <a:xfrm>
          <a:off x="1901775" y="1280804"/>
          <a:ext cx="2545451" cy="374248"/>
        </a:xfrm>
        <a:custGeom>
          <a:avLst/>
          <a:gdLst/>
          <a:ahLst/>
          <a:cxnLst/>
          <a:rect l="0" t="0" r="0" b="0"/>
          <a:pathLst>
            <a:path>
              <a:moveTo>
                <a:pt x="2545451" y="0"/>
              </a:moveTo>
              <a:lnTo>
                <a:pt x="2545451" y="203448"/>
              </a:lnTo>
              <a:lnTo>
                <a:pt x="0" y="203448"/>
              </a:lnTo>
              <a:lnTo>
                <a:pt x="0" y="374248"/>
              </a:lnTo>
            </a:path>
          </a:pathLst>
        </a:custGeom>
        <a:noFill/>
        <a:ln w="12700" cap="flat" cmpd="sng" algn="ctr">
          <a:solidFill>
            <a:schemeClr val="accent6">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C9AF973-7B6D-42D6-9404-086DE0B266EC}">
      <dsp:nvSpPr>
        <dsp:cNvPr id="0" name=""/>
        <dsp:cNvSpPr/>
      </dsp:nvSpPr>
      <dsp:spPr>
        <a:xfrm>
          <a:off x="3130662" y="467467"/>
          <a:ext cx="2633128" cy="813336"/>
        </a:xfrm>
        <a:prstGeom prst="rect">
          <a:avLst/>
        </a:prstGeom>
        <a:solidFill>
          <a:schemeClr val="bg2"/>
        </a:solidFill>
        <a:ln w="12700" cap="flat" cmpd="sng" algn="ctr">
          <a:solidFill>
            <a:schemeClr val="bg2">
              <a:lumMod val="5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GB" sz="1800" b="1" kern="1200" dirty="0">
              <a:solidFill>
                <a:schemeClr val="accent5">
                  <a:lumMod val="50000"/>
                </a:schemeClr>
              </a:solidFill>
            </a:rPr>
            <a:t>Variables</a:t>
          </a:r>
        </a:p>
      </dsp:txBody>
      <dsp:txXfrm>
        <a:off x="3130662" y="467467"/>
        <a:ext cx="2633128" cy="813336"/>
      </dsp:txXfrm>
    </dsp:sp>
    <dsp:sp modelId="{F83EFF51-DEC9-4E80-BEF3-F1326F0AB87F}">
      <dsp:nvSpPr>
        <dsp:cNvPr id="0" name=""/>
        <dsp:cNvSpPr/>
      </dsp:nvSpPr>
      <dsp:spPr>
        <a:xfrm>
          <a:off x="828089" y="1655052"/>
          <a:ext cx="2147371" cy="703097"/>
        </a:xfrm>
        <a:prstGeom prst="rect">
          <a:avLst/>
        </a:prstGeom>
        <a:solidFill>
          <a:srgbClr val="00B050"/>
        </a:solidFill>
        <a:ln w="12700" cap="flat" cmpd="sng" algn="ctr">
          <a:solidFill>
            <a:srgbClr val="00602B"/>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GB" sz="2000" b="1" kern="1200" dirty="0">
              <a:solidFill>
                <a:schemeClr val="accent5">
                  <a:lumMod val="50000"/>
                </a:schemeClr>
              </a:solidFill>
            </a:rPr>
            <a:t>Numerical</a:t>
          </a:r>
        </a:p>
      </dsp:txBody>
      <dsp:txXfrm>
        <a:off x="828089" y="1655052"/>
        <a:ext cx="2147371" cy="703097"/>
      </dsp:txXfrm>
    </dsp:sp>
    <dsp:sp modelId="{B552C769-DF5B-477C-A631-B425FFCD6A0E}">
      <dsp:nvSpPr>
        <dsp:cNvPr id="0" name=""/>
        <dsp:cNvSpPr/>
      </dsp:nvSpPr>
      <dsp:spPr>
        <a:xfrm>
          <a:off x="68457" y="2745233"/>
          <a:ext cx="1828901" cy="1238996"/>
        </a:xfrm>
        <a:prstGeom prst="rect">
          <a:avLst/>
        </a:prstGeom>
        <a:solidFill>
          <a:srgbClr val="74F08F"/>
        </a:solidFill>
        <a:ln w="12700" cap="flat" cmpd="sng" algn="ctr">
          <a:solidFill>
            <a:srgbClr val="00B05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ts val="600"/>
            </a:spcBef>
            <a:spcAft>
              <a:spcPts val="600"/>
            </a:spcAft>
            <a:buNone/>
          </a:pPr>
          <a:r>
            <a:rPr lang="en-GB" sz="1800" b="1" kern="1200" dirty="0">
              <a:solidFill>
                <a:schemeClr val="accent5">
                  <a:lumMod val="50000"/>
                </a:schemeClr>
              </a:solidFill>
            </a:rPr>
            <a:t>Continuous</a:t>
          </a:r>
        </a:p>
        <a:p>
          <a:pPr marL="0" lvl="0" indent="0" algn="ctr" defTabSz="800100">
            <a:lnSpc>
              <a:spcPct val="90000"/>
            </a:lnSpc>
            <a:spcBef>
              <a:spcPts val="600"/>
            </a:spcBef>
            <a:spcAft>
              <a:spcPts val="600"/>
            </a:spcAft>
            <a:buNone/>
          </a:pPr>
          <a:r>
            <a:rPr lang="en-GB" sz="1800" kern="1200" dirty="0">
              <a:solidFill>
                <a:schemeClr val="accent5">
                  <a:lumMod val="50000"/>
                </a:schemeClr>
              </a:solidFill>
              <a:latin typeface="+mn-lt"/>
              <a:ea typeface="+mn-ea"/>
              <a:cs typeface="+mn-cs"/>
            </a:rPr>
            <a:t>Measurements</a:t>
          </a:r>
        </a:p>
        <a:p>
          <a:pPr marL="0" lvl="0" indent="0" algn="ctr" defTabSz="800100">
            <a:lnSpc>
              <a:spcPct val="90000"/>
            </a:lnSpc>
            <a:spcBef>
              <a:spcPts val="600"/>
            </a:spcBef>
            <a:spcAft>
              <a:spcPts val="600"/>
            </a:spcAft>
            <a:buNone/>
          </a:pPr>
          <a:r>
            <a:rPr lang="en-GB" sz="1800" kern="1200" dirty="0">
              <a:solidFill>
                <a:schemeClr val="accent5">
                  <a:lumMod val="50000"/>
                </a:schemeClr>
              </a:solidFill>
              <a:latin typeface="+mn-lt"/>
              <a:ea typeface="+mn-ea"/>
              <a:cs typeface="+mn-cs"/>
            </a:rPr>
            <a:t>takes any value </a:t>
          </a:r>
          <a:endParaRPr lang="en-GB" sz="1800" b="1" kern="1200" dirty="0">
            <a:solidFill>
              <a:schemeClr val="accent5">
                <a:lumMod val="50000"/>
              </a:schemeClr>
            </a:solidFill>
          </a:endParaRPr>
        </a:p>
      </dsp:txBody>
      <dsp:txXfrm>
        <a:off x="68457" y="2745233"/>
        <a:ext cx="1828901" cy="1238996"/>
      </dsp:txXfrm>
    </dsp:sp>
    <dsp:sp modelId="{66E7073E-51DC-49E4-ACBA-705E4D232A7E}">
      <dsp:nvSpPr>
        <dsp:cNvPr id="0" name=""/>
        <dsp:cNvSpPr/>
      </dsp:nvSpPr>
      <dsp:spPr>
        <a:xfrm>
          <a:off x="2189086" y="2756538"/>
          <a:ext cx="2115895" cy="1198720"/>
        </a:xfrm>
        <a:prstGeom prst="rect">
          <a:avLst/>
        </a:prstGeom>
        <a:solidFill>
          <a:srgbClr val="99FF99"/>
        </a:solidFill>
        <a:ln w="12700" cap="flat" cmpd="sng" algn="ctr">
          <a:solidFill>
            <a:srgbClr val="00B05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GB" sz="1800" b="1" kern="1200" dirty="0">
              <a:solidFill>
                <a:schemeClr val="accent5">
                  <a:lumMod val="50000"/>
                </a:schemeClr>
              </a:solidFill>
            </a:rPr>
            <a:t>Discrete:</a:t>
          </a:r>
        </a:p>
        <a:p>
          <a:pPr marL="0" lvl="0" indent="0" algn="ctr" defTabSz="800100">
            <a:lnSpc>
              <a:spcPct val="90000"/>
            </a:lnSpc>
            <a:spcBef>
              <a:spcPct val="0"/>
            </a:spcBef>
            <a:spcAft>
              <a:spcPct val="35000"/>
            </a:spcAft>
            <a:buNone/>
          </a:pPr>
          <a:r>
            <a:rPr lang="en-GB" sz="1800" kern="1200" dirty="0">
              <a:solidFill>
                <a:schemeClr val="accent5">
                  <a:lumMod val="50000"/>
                </a:schemeClr>
              </a:solidFill>
              <a:latin typeface="+mn-lt"/>
              <a:ea typeface="+mn-ea"/>
              <a:cs typeface="+mn-cs"/>
            </a:rPr>
            <a:t>Counts/ integers</a:t>
          </a:r>
          <a:endParaRPr lang="en-GB" sz="1800" b="1" kern="1200" dirty="0">
            <a:solidFill>
              <a:schemeClr val="accent5">
                <a:lumMod val="50000"/>
              </a:schemeClr>
            </a:solidFill>
          </a:endParaRPr>
        </a:p>
      </dsp:txBody>
      <dsp:txXfrm>
        <a:off x="2189086" y="2756538"/>
        <a:ext cx="2115895" cy="1198720"/>
      </dsp:txXfrm>
    </dsp:sp>
    <dsp:sp modelId="{578ECE26-1A55-4025-B8DF-AA0DB87AE8E6}">
      <dsp:nvSpPr>
        <dsp:cNvPr id="0" name=""/>
        <dsp:cNvSpPr/>
      </dsp:nvSpPr>
      <dsp:spPr>
        <a:xfrm>
          <a:off x="5650607" y="1667985"/>
          <a:ext cx="2522173" cy="847041"/>
        </a:xfrm>
        <a:prstGeom prst="rect">
          <a:avLst/>
        </a:prstGeom>
        <a:solidFill>
          <a:schemeClr val="accent2">
            <a:lumMod val="40000"/>
            <a:lumOff val="60000"/>
          </a:schemeClr>
        </a:solidFill>
        <a:ln w="12700" cap="flat" cmpd="sng" algn="ctr">
          <a:solidFill>
            <a:schemeClr val="accent2">
              <a:lumMod val="60000"/>
              <a:lumOff val="4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GB" sz="2000" b="1" kern="1200" dirty="0">
              <a:solidFill>
                <a:schemeClr val="accent5">
                  <a:lumMod val="50000"/>
                </a:schemeClr>
              </a:solidFill>
            </a:rPr>
            <a:t>Categorical</a:t>
          </a:r>
        </a:p>
      </dsp:txBody>
      <dsp:txXfrm>
        <a:off x="5650607" y="1667985"/>
        <a:ext cx="2522173" cy="847041"/>
      </dsp:txXfrm>
    </dsp:sp>
    <dsp:sp modelId="{DF84D218-6990-4277-8DB1-92A9C1958688}">
      <dsp:nvSpPr>
        <dsp:cNvPr id="0" name=""/>
        <dsp:cNvSpPr/>
      </dsp:nvSpPr>
      <dsp:spPr>
        <a:xfrm>
          <a:off x="4599003" y="2821369"/>
          <a:ext cx="1680304" cy="1162510"/>
        </a:xfrm>
        <a:prstGeom prst="rect">
          <a:avLst/>
        </a:prstGeom>
        <a:solidFill>
          <a:schemeClr val="accent2">
            <a:lumMod val="20000"/>
            <a:lumOff val="80000"/>
          </a:schemeClr>
        </a:solidFill>
        <a:ln w="12700" cap="flat" cmpd="sng" algn="ctr">
          <a:solidFill>
            <a:schemeClr val="accent2">
              <a:lumMod val="40000"/>
              <a:lumOff val="6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GB" sz="1800" b="1" kern="1200" dirty="0">
              <a:solidFill>
                <a:schemeClr val="accent5">
                  <a:lumMod val="50000"/>
                </a:schemeClr>
              </a:solidFill>
            </a:rPr>
            <a:t>Ordinal:</a:t>
          </a:r>
        </a:p>
        <a:p>
          <a:pPr marL="0" lvl="0" indent="0" algn="ctr" defTabSz="800100">
            <a:lnSpc>
              <a:spcPct val="90000"/>
            </a:lnSpc>
            <a:spcBef>
              <a:spcPct val="0"/>
            </a:spcBef>
            <a:spcAft>
              <a:spcPct val="35000"/>
            </a:spcAft>
            <a:buNone/>
          </a:pPr>
          <a:r>
            <a:rPr lang="en-GB" sz="1800" b="0" kern="1200" dirty="0">
              <a:solidFill>
                <a:schemeClr val="accent5">
                  <a:lumMod val="50000"/>
                </a:schemeClr>
              </a:solidFill>
              <a:latin typeface="+mn-lt"/>
              <a:ea typeface="+mn-ea"/>
              <a:cs typeface="+mn-cs"/>
            </a:rPr>
            <a:t>obvious order</a:t>
          </a:r>
          <a:endParaRPr lang="en-GB" sz="1800" b="1" kern="1200" dirty="0">
            <a:solidFill>
              <a:schemeClr val="accent5">
                <a:lumMod val="50000"/>
              </a:schemeClr>
            </a:solidFill>
          </a:endParaRPr>
        </a:p>
      </dsp:txBody>
      <dsp:txXfrm>
        <a:off x="4599003" y="2821369"/>
        <a:ext cx="1680304" cy="1162510"/>
      </dsp:txXfrm>
    </dsp:sp>
    <dsp:sp modelId="{A6E9E1E1-58AD-4023-923E-7114C29788DE}">
      <dsp:nvSpPr>
        <dsp:cNvPr id="0" name=""/>
        <dsp:cNvSpPr/>
      </dsp:nvSpPr>
      <dsp:spPr>
        <a:xfrm>
          <a:off x="6547139" y="2821369"/>
          <a:ext cx="1987258" cy="1231586"/>
        </a:xfrm>
        <a:prstGeom prst="rect">
          <a:avLst/>
        </a:prstGeom>
        <a:solidFill>
          <a:schemeClr val="accent2">
            <a:lumMod val="20000"/>
            <a:lumOff val="80000"/>
          </a:schemeClr>
        </a:solidFill>
        <a:ln w="12700" cap="flat" cmpd="sng" algn="ctr">
          <a:solidFill>
            <a:schemeClr val="accent2">
              <a:lumMod val="40000"/>
              <a:lumOff val="6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GB" sz="1800" b="1" kern="1200" dirty="0">
              <a:solidFill>
                <a:schemeClr val="accent5">
                  <a:lumMod val="50000"/>
                </a:schemeClr>
              </a:solidFill>
            </a:rPr>
            <a:t>Nominal:</a:t>
          </a:r>
        </a:p>
        <a:p>
          <a:pPr marL="0" lvl="0" indent="0" algn="ctr" defTabSz="800100">
            <a:lnSpc>
              <a:spcPct val="90000"/>
            </a:lnSpc>
            <a:spcBef>
              <a:spcPct val="0"/>
            </a:spcBef>
            <a:spcAft>
              <a:spcPct val="35000"/>
            </a:spcAft>
            <a:buNone/>
          </a:pPr>
          <a:r>
            <a:rPr lang="en-GB" sz="1800" b="0" kern="1200" dirty="0">
              <a:solidFill>
                <a:schemeClr val="accent5">
                  <a:lumMod val="50000"/>
                </a:schemeClr>
              </a:solidFill>
              <a:latin typeface="+mn-lt"/>
              <a:ea typeface="+mn-ea"/>
              <a:cs typeface="+mn-cs"/>
            </a:rPr>
            <a:t>no meaningful order</a:t>
          </a:r>
          <a:endParaRPr lang="en-GB" sz="1800" b="1" kern="1200" dirty="0">
            <a:solidFill>
              <a:schemeClr val="accent5">
                <a:lumMod val="50000"/>
              </a:schemeClr>
            </a:solidFill>
          </a:endParaRPr>
        </a:p>
      </dsp:txBody>
      <dsp:txXfrm>
        <a:off x="6547139" y="2821369"/>
        <a:ext cx="1987258" cy="123158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1331E2-1D41-1F47-B3C8-C1FEFA483753}">
      <dsp:nvSpPr>
        <dsp:cNvPr id="0" name=""/>
        <dsp:cNvSpPr/>
      </dsp:nvSpPr>
      <dsp:spPr>
        <a:xfrm>
          <a:off x="1698308" y="4325"/>
          <a:ext cx="3615753" cy="2169451"/>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9070" tIns="179070" rIns="179070" bIns="179070" numCol="1" spcCol="1270" anchor="ctr" anchorCtr="0">
          <a:noAutofit/>
        </a:bodyPr>
        <a:lstStyle/>
        <a:p>
          <a:pPr marL="0" lvl="0" indent="0" algn="ctr" defTabSz="2089150">
            <a:lnSpc>
              <a:spcPct val="90000"/>
            </a:lnSpc>
            <a:spcBef>
              <a:spcPct val="0"/>
            </a:spcBef>
            <a:spcAft>
              <a:spcPct val="35000"/>
            </a:spcAft>
            <a:buNone/>
          </a:pPr>
          <a:r>
            <a:rPr lang="en-US" sz="4700" kern="1200" dirty="0">
              <a:latin typeface="Comic Sans MS" panose="030F0902030302020204" pitchFamily="66" charset="0"/>
            </a:rPr>
            <a:t>1. Ex </a:t>
          </a:r>
          <a:r>
            <a:rPr lang="en-AU" sz="4700" kern="1200" dirty="0">
              <a:latin typeface="Comic Sans MS" panose="030F0902030302020204" pitchFamily="66" charset="0"/>
            </a:rPr>
            <a:t>page 1-9, 11</a:t>
          </a:r>
          <a:endParaRPr lang="en-US" sz="4700" kern="1200" dirty="0">
            <a:latin typeface="Comic Sans MS" panose="030F0902030302020204" pitchFamily="66" charset="0"/>
          </a:endParaRPr>
        </a:p>
      </dsp:txBody>
      <dsp:txXfrm>
        <a:off x="1698308" y="4325"/>
        <a:ext cx="3615753" cy="2169451"/>
      </dsp:txXfrm>
    </dsp:sp>
    <dsp:sp modelId="{ECD8FAAA-EC6A-0347-B354-12D2A4126205}">
      <dsp:nvSpPr>
        <dsp:cNvPr id="0" name=""/>
        <dsp:cNvSpPr/>
      </dsp:nvSpPr>
      <dsp:spPr>
        <a:xfrm>
          <a:off x="1698308" y="2535353"/>
          <a:ext cx="3615753" cy="2169451"/>
        </a:xfrm>
        <a:prstGeom prst="rect">
          <a:avLst/>
        </a:prstGeom>
        <a:solidFill>
          <a:schemeClr val="accent5">
            <a:hueOff val="2356783"/>
            <a:satOff val="-11270"/>
            <a:lumOff val="12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9070" tIns="179070" rIns="179070" bIns="179070" numCol="1" spcCol="1270" anchor="ctr" anchorCtr="0">
          <a:noAutofit/>
        </a:bodyPr>
        <a:lstStyle/>
        <a:p>
          <a:pPr marL="0" lvl="0" indent="0" algn="ctr" defTabSz="2089150">
            <a:lnSpc>
              <a:spcPct val="90000"/>
            </a:lnSpc>
            <a:spcBef>
              <a:spcPct val="0"/>
            </a:spcBef>
            <a:spcAft>
              <a:spcPct val="35000"/>
            </a:spcAft>
            <a:buNone/>
          </a:pPr>
          <a:r>
            <a:rPr lang="en-US" sz="4700" kern="1200" dirty="0">
              <a:latin typeface="Comic Sans MS" panose="030F0902030302020204" pitchFamily="66" charset="0"/>
            </a:rPr>
            <a:t>2. Summary notes</a:t>
          </a:r>
        </a:p>
      </dsp:txBody>
      <dsp:txXfrm>
        <a:off x="1698308" y="2535353"/>
        <a:ext cx="3615753" cy="2169451"/>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B439D33-815D-BE48-B041-9B97C73ED51C}" type="datetimeFigureOut">
              <a:rPr lang="en-US" smtClean="0"/>
              <a:t>3/30/2026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35A4D5-33AE-2D42-AD0A-A5D7FD3D1C58}" type="slidenum">
              <a:rPr lang="en-US" smtClean="0"/>
              <a:t>‹#›</a:t>
            </a:fld>
            <a:endParaRPr lang="en-US"/>
          </a:p>
        </p:txBody>
      </p:sp>
    </p:spTree>
    <p:extLst>
      <p:ext uri="{BB962C8B-B14F-4D97-AF65-F5344CB8AC3E}">
        <p14:creationId xmlns:p14="http://schemas.microsoft.com/office/powerpoint/2010/main" val="36983378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Ask the audience what the null and hypothesis might</a:t>
            </a:r>
            <a:r>
              <a:rPr lang="en-GB" baseline="0" dirty="0"/>
              <a:t> be, what type of data we would have and what test we should consider using.</a:t>
            </a:r>
            <a:endParaRPr lang="en-GB" dirty="0"/>
          </a:p>
        </p:txBody>
      </p:sp>
      <p:sp>
        <p:nvSpPr>
          <p:cNvPr id="4" name="Slide Number Placeholder 3"/>
          <p:cNvSpPr>
            <a:spLocks noGrp="1"/>
          </p:cNvSpPr>
          <p:nvPr>
            <p:ph type="sldNum" sz="quarter" idx="10"/>
          </p:nvPr>
        </p:nvSpPr>
        <p:spPr/>
        <p:txBody>
          <a:bodyPr/>
          <a:lstStyle/>
          <a:p>
            <a:fld id="{E98A5C98-5A61-4815-8FF6-58A01FAC9068}" type="slidenum">
              <a:rPr lang="en-GB" smtClean="0"/>
              <a:pPr/>
              <a:t>2</a:t>
            </a:fld>
            <a:endParaRPr lang="en-GB"/>
          </a:p>
        </p:txBody>
      </p:sp>
    </p:spTree>
    <p:extLst>
      <p:ext uri="{BB962C8B-B14F-4D97-AF65-F5344CB8AC3E}">
        <p14:creationId xmlns:p14="http://schemas.microsoft.com/office/powerpoint/2010/main" val="12004852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62"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a:bodyPr>
          <a:lstStyle/>
          <a:p>
            <a:pPr eaLnBrk="1" hangingPunct="1">
              <a:spcBef>
                <a:spcPct val="0"/>
              </a:spcBef>
            </a:pPr>
            <a:r>
              <a:rPr lang="en-GB" dirty="0">
                <a:latin typeface="Calibri" pitchFamily="34" charset="0"/>
              </a:rPr>
              <a:t>The question of interest is whether the class of an individual affected their chance of survival.  </a:t>
            </a:r>
            <a:endParaRPr lang="en-GB" dirty="0"/>
          </a:p>
          <a:p>
            <a:pPr eaLnBrk="1" hangingPunct="1">
              <a:spcBef>
                <a:spcPct val="0"/>
              </a:spcBef>
            </a:pPr>
            <a:endParaRPr lang="en-GB" dirty="0"/>
          </a:p>
          <a:p>
            <a:pPr eaLnBrk="1" hangingPunct="1">
              <a:spcBef>
                <a:spcPct val="0"/>
              </a:spcBef>
            </a:pPr>
            <a:r>
              <a:rPr lang="en-GB" dirty="0">
                <a:latin typeface="Calibri" pitchFamily="34" charset="0"/>
              </a:rPr>
              <a:t>As there are different numbers in the classes, the percentages within those who died are misleading in option 1.  There were 709 people in 3</a:t>
            </a:r>
            <a:r>
              <a:rPr lang="en-GB" baseline="30000" dirty="0">
                <a:latin typeface="Calibri" pitchFamily="34" charset="0"/>
              </a:rPr>
              <a:t>rd</a:t>
            </a:r>
            <a:r>
              <a:rPr lang="en-GB" dirty="0">
                <a:latin typeface="Calibri" pitchFamily="34" charset="0"/>
              </a:rPr>
              <a:t> class but only 323 and 277 in 1</a:t>
            </a:r>
            <a:r>
              <a:rPr lang="en-GB" baseline="30000" dirty="0">
                <a:latin typeface="Calibri" pitchFamily="34" charset="0"/>
              </a:rPr>
              <a:t>st</a:t>
            </a:r>
            <a:r>
              <a:rPr lang="en-GB" dirty="0">
                <a:latin typeface="Calibri" pitchFamily="34" charset="0"/>
              </a:rPr>
              <a:t> and 2</a:t>
            </a:r>
            <a:r>
              <a:rPr lang="en-GB" baseline="30000" dirty="0">
                <a:latin typeface="Calibri" pitchFamily="34" charset="0"/>
              </a:rPr>
              <a:t>nd</a:t>
            </a:r>
            <a:r>
              <a:rPr lang="en-GB" dirty="0">
                <a:latin typeface="Calibri" pitchFamily="34" charset="0"/>
              </a:rPr>
              <a:t> class respectively so we would expect a higher % of 3</a:t>
            </a:r>
            <a:r>
              <a:rPr lang="en-GB" baseline="30000" dirty="0">
                <a:latin typeface="Calibri" pitchFamily="34" charset="0"/>
              </a:rPr>
              <a:t>rd</a:t>
            </a:r>
            <a:r>
              <a:rPr lang="en-GB" dirty="0">
                <a:latin typeface="Calibri" pitchFamily="34" charset="0"/>
              </a:rPr>
              <a:t> class people in both the died and survived categories. </a:t>
            </a:r>
            <a:r>
              <a:rPr lang="en-GB" dirty="0"/>
              <a:t>It’s clear that people in the lower classes were much more likely to have died.  74.5% of those in 3</a:t>
            </a:r>
            <a:r>
              <a:rPr lang="en-GB" baseline="30000" dirty="0"/>
              <a:t>rd</a:t>
            </a:r>
            <a:r>
              <a:rPr lang="en-GB" dirty="0"/>
              <a:t> class died but only 38.1% of those in 1</a:t>
            </a:r>
            <a:r>
              <a:rPr lang="en-GB" baseline="30000" dirty="0"/>
              <a:t>st</a:t>
            </a:r>
            <a:r>
              <a:rPr lang="en-GB" dirty="0"/>
              <a:t> class.</a:t>
            </a:r>
            <a:r>
              <a:rPr lang="en-GB" dirty="0">
                <a:latin typeface="Calibri" pitchFamily="34" charset="0"/>
              </a:rPr>
              <a:t> </a:t>
            </a:r>
          </a:p>
          <a:p>
            <a:r>
              <a:rPr lang="en-GB" dirty="0"/>
              <a:t>  </a:t>
            </a:r>
          </a:p>
        </p:txBody>
      </p:sp>
      <p:sp>
        <p:nvSpPr>
          <p:cNvPr id="501764" name="Slide Number Placeholder 3"/>
          <p:cNvSpPr>
            <a:spLocks noGrp="1"/>
          </p:cNvSpPr>
          <p:nvPr>
            <p:ph type="sldNum" sz="quarter" idx="5"/>
          </p:nvPr>
        </p:nvSpPr>
        <p:spPr>
          <a:noFill/>
        </p:spPr>
        <p:txBody>
          <a:bodyPr/>
          <a:lstStyle/>
          <a:p>
            <a:fld id="{3B99BBDA-EDE9-4D1C-B2E6-744BBFA5CFEE}" type="slidenum">
              <a:rPr lang="en-GB"/>
              <a:pPr/>
              <a:t>3</a:t>
            </a:fld>
            <a:endParaRPr lang="en-GB"/>
          </a:p>
        </p:txBody>
      </p:sp>
    </p:spTree>
    <p:extLst>
      <p:ext uri="{BB962C8B-B14F-4D97-AF65-F5344CB8AC3E}">
        <p14:creationId xmlns:p14="http://schemas.microsoft.com/office/powerpoint/2010/main" val="37289764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baseline="0" dirty="0"/>
              <a:t>What types of data are there? Within the data structure there are observations or individuals, and for each observation there are data variables.  These variables can be classified into two main groups, Numerical and categorical.</a:t>
            </a:r>
          </a:p>
          <a:p>
            <a:endParaRPr lang="en-GB" baseline="0" dirty="0"/>
          </a:p>
          <a:p>
            <a:r>
              <a:rPr lang="en-GB" sz="1200" kern="1200" dirty="0">
                <a:solidFill>
                  <a:schemeClr val="tx1"/>
                </a:solidFill>
                <a:latin typeface="+mn-lt"/>
                <a:ea typeface="+mn-ea"/>
                <a:cs typeface="+mn-cs"/>
              </a:rPr>
              <a:t>Categorical variables indicate categories</a:t>
            </a:r>
            <a:r>
              <a:rPr lang="en-GB" sz="1200" kern="1200" baseline="0" dirty="0">
                <a:solidFill>
                  <a:schemeClr val="tx1"/>
                </a:solidFill>
                <a:latin typeface="+mn-lt"/>
                <a:ea typeface="+mn-ea"/>
                <a:cs typeface="+mn-cs"/>
              </a:rPr>
              <a:t> and questions with categorical answers usually appear as tick boxes on </a:t>
            </a:r>
            <a:r>
              <a:rPr lang="en-GB" sz="1200" kern="1200" baseline="0" dirty="0" err="1">
                <a:solidFill>
                  <a:schemeClr val="tx1"/>
                </a:solidFill>
                <a:latin typeface="+mn-lt"/>
                <a:ea typeface="+mn-ea"/>
                <a:cs typeface="+mn-cs"/>
              </a:rPr>
              <a:t>questionaires</a:t>
            </a:r>
            <a:r>
              <a:rPr lang="en-GB" sz="1200" kern="1200" baseline="0" dirty="0">
                <a:solidFill>
                  <a:schemeClr val="tx1"/>
                </a:solidFill>
                <a:latin typeface="+mn-lt"/>
                <a:ea typeface="+mn-ea"/>
                <a:cs typeface="+mn-cs"/>
              </a:rPr>
              <a:t>.  Numerical variables are either measurements or counts.</a:t>
            </a:r>
            <a:endParaRPr lang="en-GB" b="0" dirty="0"/>
          </a:p>
        </p:txBody>
      </p:sp>
      <p:sp>
        <p:nvSpPr>
          <p:cNvPr id="4" name="Slide Number Placeholder 3"/>
          <p:cNvSpPr>
            <a:spLocks noGrp="1"/>
          </p:cNvSpPr>
          <p:nvPr>
            <p:ph type="sldNum" sz="quarter" idx="10"/>
          </p:nvPr>
        </p:nvSpPr>
        <p:spPr/>
        <p:txBody>
          <a:bodyPr/>
          <a:lstStyle/>
          <a:p>
            <a:fld id="{43690404-CD23-4A74-9A66-F62F3ABD71A1}" type="slidenum">
              <a:rPr lang="en-GB" smtClean="0"/>
              <a:pPr/>
              <a:t>10</a:t>
            </a:fld>
            <a:endParaRPr lang="en-GB" dirty="0"/>
          </a:p>
        </p:txBody>
      </p:sp>
    </p:spTree>
    <p:extLst>
      <p:ext uri="{BB962C8B-B14F-4D97-AF65-F5344CB8AC3E}">
        <p14:creationId xmlns:p14="http://schemas.microsoft.com/office/powerpoint/2010/main" val="14230845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latin typeface="+mn-lt"/>
                <a:ea typeface="+mn-ea"/>
                <a:cs typeface="+mn-cs"/>
              </a:rPr>
              <a:t>Categorical variables can be divided into two: </a:t>
            </a:r>
            <a:r>
              <a:rPr lang="en-GB" sz="1200" b="1" kern="1200" dirty="0">
                <a:solidFill>
                  <a:schemeClr val="tx1"/>
                </a:solidFill>
                <a:latin typeface="+mn-lt"/>
                <a:ea typeface="+mn-ea"/>
                <a:cs typeface="+mn-cs"/>
              </a:rPr>
              <a:t>ordinal</a:t>
            </a:r>
            <a:r>
              <a:rPr lang="en-GB" sz="1200" kern="1200" dirty="0">
                <a:solidFill>
                  <a:schemeClr val="tx1"/>
                </a:solidFill>
                <a:latin typeface="+mn-lt"/>
                <a:ea typeface="+mn-ea"/>
                <a:cs typeface="+mn-cs"/>
              </a:rPr>
              <a:t> and </a:t>
            </a:r>
            <a:r>
              <a:rPr lang="en-GB" sz="1200" b="1" kern="1200" dirty="0">
                <a:solidFill>
                  <a:schemeClr val="tx1"/>
                </a:solidFill>
                <a:latin typeface="+mn-lt"/>
                <a:ea typeface="+mn-ea"/>
                <a:cs typeface="+mn-cs"/>
              </a:rPr>
              <a:t>nominal</a:t>
            </a:r>
            <a:r>
              <a:rPr lang="en-GB" sz="1200" b="0" kern="1200" dirty="0">
                <a:solidFill>
                  <a:schemeClr val="tx1"/>
                </a:solidFill>
                <a:latin typeface="+mn-lt"/>
                <a:ea typeface="+mn-ea"/>
                <a:cs typeface="+mn-cs"/>
              </a:rPr>
              <a:t>. If the categories are meaningfully ordered, the variable is ordinal; if it doesn’t matter in which way the categories are ordered, then the variable is nominal.  For example, satisfaction levels (dissatisfied, satisfied and highly satisfied) and education level (secondary, sixth form, undergraduate and postgraduate) are ordinal variables; Student’s religion (Christian, Muslim, Hindu, </a:t>
            </a:r>
            <a:r>
              <a:rPr lang="en-GB" sz="1200" b="0" kern="1200" dirty="0" err="1">
                <a:solidFill>
                  <a:schemeClr val="tx1"/>
                </a:solidFill>
                <a:latin typeface="+mn-lt"/>
                <a:ea typeface="+mn-ea"/>
                <a:cs typeface="+mn-cs"/>
              </a:rPr>
              <a:t>etc</a:t>
            </a:r>
            <a:r>
              <a:rPr lang="en-GB" sz="1200" b="0" kern="1200" dirty="0">
                <a:solidFill>
                  <a:schemeClr val="tx1"/>
                </a:solidFill>
                <a:latin typeface="+mn-lt"/>
                <a:ea typeface="+mn-ea"/>
                <a:cs typeface="+mn-cs"/>
              </a:rPr>
              <a:t>) and favourite animal are nominal variables.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latin typeface="+mn-lt"/>
                <a:ea typeface="+mn-ea"/>
                <a:cs typeface="+mn-cs"/>
              </a:rPr>
              <a:t>Numerical variables appear as meaningful comparable numbers, such as blood pressure, height, weight, income, age, and probability of illness etc. Numerical variables can be further divided into two subtypes: </a:t>
            </a:r>
            <a:r>
              <a:rPr lang="en-GB" sz="1200" b="1" kern="1200" dirty="0">
                <a:solidFill>
                  <a:schemeClr val="tx1"/>
                </a:solidFill>
                <a:latin typeface="+mn-lt"/>
                <a:ea typeface="+mn-ea"/>
                <a:cs typeface="+mn-cs"/>
              </a:rPr>
              <a:t>continuous</a:t>
            </a:r>
            <a:r>
              <a:rPr lang="en-GB" sz="1200" kern="1200" dirty="0">
                <a:solidFill>
                  <a:schemeClr val="tx1"/>
                </a:solidFill>
                <a:latin typeface="+mn-lt"/>
                <a:ea typeface="+mn-ea"/>
                <a:cs typeface="+mn-cs"/>
              </a:rPr>
              <a:t> and </a:t>
            </a:r>
            <a:r>
              <a:rPr lang="en-GB" sz="1200" b="1" kern="1200" dirty="0">
                <a:solidFill>
                  <a:schemeClr val="tx1"/>
                </a:solidFill>
                <a:latin typeface="+mn-lt"/>
                <a:ea typeface="+mn-ea"/>
                <a:cs typeface="+mn-cs"/>
              </a:rPr>
              <a:t>discrete</a:t>
            </a:r>
            <a:r>
              <a:rPr lang="en-GB" sz="1200" kern="1200" dirty="0">
                <a:solidFill>
                  <a:schemeClr val="tx1"/>
                </a:solidFill>
                <a:latin typeface="+mn-lt"/>
                <a:ea typeface="+mn-ea"/>
                <a:cs typeface="+mn-cs"/>
              </a:rPr>
              <a:t>. The continuous variables can take any value within a range and are the most common, e.g. body weight, height, income, etc.</a:t>
            </a:r>
            <a:r>
              <a:rPr lang="en-GB" sz="1200" kern="1200" baseline="0" dirty="0">
                <a:solidFill>
                  <a:schemeClr val="tx1"/>
                </a:solidFill>
                <a:latin typeface="+mn-lt"/>
                <a:ea typeface="+mn-ea"/>
                <a:cs typeface="+mn-cs"/>
              </a:rPr>
              <a:t>  D</a:t>
            </a:r>
            <a:r>
              <a:rPr lang="en-GB" sz="1200" kern="1200" dirty="0">
                <a:solidFill>
                  <a:schemeClr val="tx1"/>
                </a:solidFill>
                <a:latin typeface="+mn-lt"/>
                <a:ea typeface="+mn-ea"/>
                <a:cs typeface="+mn-cs"/>
              </a:rPr>
              <a:t>iscrete variables can only take whole numbers, such as number of students in class, number of new patients every day, </a:t>
            </a:r>
            <a:r>
              <a:rPr lang="en-GB" sz="1200" kern="1200" dirty="0" err="1">
                <a:solidFill>
                  <a:schemeClr val="tx1"/>
                </a:solidFill>
                <a:latin typeface="+mn-lt"/>
                <a:ea typeface="+mn-ea"/>
                <a:cs typeface="+mn-cs"/>
              </a:rPr>
              <a:t>etc</a:t>
            </a:r>
            <a:r>
              <a:rPr lang="en-GB" sz="1200" kern="1200" dirty="0">
                <a:solidFill>
                  <a:schemeClr val="tx1"/>
                </a:solidFill>
                <a:latin typeface="+mn-lt"/>
                <a:ea typeface="+mn-ea"/>
                <a:cs typeface="+mn-cs"/>
              </a:rPr>
              <a:t> but are treated as continuous for statistical analysis if there are a large</a:t>
            </a:r>
            <a:r>
              <a:rPr lang="en-GB" sz="1200" kern="1200" baseline="0" dirty="0">
                <a:solidFill>
                  <a:schemeClr val="tx1"/>
                </a:solidFill>
                <a:latin typeface="+mn-lt"/>
                <a:ea typeface="+mn-ea"/>
                <a:cs typeface="+mn-cs"/>
              </a:rPr>
              <a:t> range of numbers</a:t>
            </a:r>
            <a:r>
              <a:rPr lang="en-GB" sz="1200" kern="1200" dirty="0">
                <a:solidFill>
                  <a:schemeClr val="tx1"/>
                </a:solidFill>
                <a:latin typeface="+mn-lt"/>
                <a:ea typeface="+mn-ea"/>
                <a:cs typeface="+mn-cs"/>
              </a:rPr>
              <a:t>.</a:t>
            </a:r>
          </a:p>
          <a:p>
            <a:endParaRPr lang="en-GB" sz="1200" kern="1200" dirty="0">
              <a:solidFill>
                <a:schemeClr val="tx1"/>
              </a:solidFill>
              <a:latin typeface="+mn-lt"/>
              <a:ea typeface="+mn-ea"/>
              <a:cs typeface="+mn-cs"/>
            </a:endParaRPr>
          </a:p>
          <a:p>
            <a:r>
              <a:rPr lang="en-GB" b="0" dirty="0"/>
              <a:t>One point to make</a:t>
            </a:r>
            <a:r>
              <a:rPr lang="en-GB" b="0" baseline="0" dirty="0"/>
              <a:t> is that if ordinal data is scored as ranks such as 1, 2, 3 etc., and then this data is analysed as scale data, then a rather strong assumption is being made that the distances between the value of any pair of neighbouring ranks (e.g. 1 and 2 or 2 and 3 etc.) is the same, which is unlikely in practice to be true.  Students often find the difference between ordinal and discrete difficult especially when ordinal is categorised as numbers</a:t>
            </a:r>
          </a:p>
          <a:p>
            <a:endParaRPr lang="en-GB" b="0" baseline="0" dirty="0"/>
          </a:p>
          <a:p>
            <a:r>
              <a:rPr lang="en-GB" b="0" baseline="0" dirty="0"/>
              <a:t>The point is that whilst this might not be the most interesting place to start – students need to be aware of the data they have since this affects what analyses are/not suitable. </a:t>
            </a:r>
            <a:endParaRPr lang="en-GB" b="0" dirty="0"/>
          </a:p>
        </p:txBody>
      </p:sp>
      <p:sp>
        <p:nvSpPr>
          <p:cNvPr id="4" name="Slide Number Placeholder 3"/>
          <p:cNvSpPr>
            <a:spLocks noGrp="1"/>
          </p:cNvSpPr>
          <p:nvPr>
            <p:ph type="sldNum" sz="quarter" idx="10"/>
          </p:nvPr>
        </p:nvSpPr>
        <p:spPr/>
        <p:txBody>
          <a:bodyPr/>
          <a:lstStyle/>
          <a:p>
            <a:fld id="{43690404-CD23-4A74-9A66-F62F3ABD71A1}" type="slidenum">
              <a:rPr lang="en-GB" smtClean="0"/>
              <a:pPr/>
              <a:t>11</a:t>
            </a:fld>
            <a:endParaRPr lang="en-GB" dirty="0"/>
          </a:p>
        </p:txBody>
      </p:sp>
    </p:spTree>
    <p:extLst>
      <p:ext uri="{BB962C8B-B14F-4D97-AF65-F5344CB8AC3E}">
        <p14:creationId xmlns:p14="http://schemas.microsoft.com/office/powerpoint/2010/main" val="41328075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a:extLst>
              <a:ext uri="{FF2B5EF4-FFF2-40B4-BE49-F238E27FC236}">
                <a16:creationId xmlns:a16="http://schemas.microsoft.com/office/drawing/2014/main" id="{804EF98F-B712-8248-9E7E-D9B564143A2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2" name="Notes Placeholder 2">
            <a:extLst>
              <a:ext uri="{FF2B5EF4-FFF2-40B4-BE49-F238E27FC236}">
                <a16:creationId xmlns:a16="http://schemas.microsoft.com/office/drawing/2014/main" id="{7C6D221C-DC71-1B40-9597-674A604E8A5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6083" name="Slide Number Placeholder 3">
            <a:extLst>
              <a:ext uri="{FF2B5EF4-FFF2-40B4-BE49-F238E27FC236}">
                <a16:creationId xmlns:a16="http://schemas.microsoft.com/office/drawing/2014/main" id="{121CDE5D-C119-CE4A-BC98-934BCB58639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5AE10C5-5E39-F745-8437-407B011E82D6}" type="slidenum">
              <a:rPr lang="en-US" altLang="en-US"/>
              <a:pPr>
                <a:spcBef>
                  <a:spcPct val="0"/>
                </a:spcBef>
              </a:pPr>
              <a:t>18</a:t>
            </a:fld>
            <a:endParaRPr lang="en-US" altLang="en-US"/>
          </a:p>
        </p:txBody>
      </p:sp>
    </p:spTree>
    <p:extLst>
      <p:ext uri="{BB962C8B-B14F-4D97-AF65-F5344CB8AC3E}">
        <p14:creationId xmlns:p14="http://schemas.microsoft.com/office/powerpoint/2010/main" val="11878805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40AAD-80AF-40E7-BE3F-43D32FC68ED4}"/>
              </a:ext>
            </a:extLst>
          </p:cNvPr>
          <p:cNvSpPr>
            <a:spLocks noGrp="1"/>
          </p:cNvSpPr>
          <p:nvPr>
            <p:ph type="ctrTitle"/>
          </p:nvPr>
        </p:nvSpPr>
        <p:spPr>
          <a:xfrm>
            <a:off x="1524000" y="1122363"/>
            <a:ext cx="9144000" cy="2387600"/>
          </a:xfrm>
        </p:spPr>
        <p:txBody>
          <a:bodyPr anchor="b"/>
          <a:lstStyle>
            <a:lvl1pPr algn="l">
              <a:defRPr sz="6000" b="1" i="0" cap="all" baseline="0"/>
            </a:lvl1pPr>
          </a:lstStyle>
          <a:p>
            <a:r>
              <a:rPr lang="en-US"/>
              <a:t>Click to edit Master title style</a:t>
            </a:r>
          </a:p>
        </p:txBody>
      </p:sp>
      <p:sp>
        <p:nvSpPr>
          <p:cNvPr id="3" name="Subtitle 2">
            <a:extLst>
              <a:ext uri="{FF2B5EF4-FFF2-40B4-BE49-F238E27FC236}">
                <a16:creationId xmlns:a16="http://schemas.microsoft.com/office/drawing/2014/main" id="{EC80FBD9-0977-4B2B-9318-30774BB0947C}"/>
              </a:ext>
            </a:extLst>
          </p:cNvPr>
          <p:cNvSpPr>
            <a:spLocks noGrp="1"/>
          </p:cNvSpPr>
          <p:nvPr>
            <p:ph type="subTitle" idx="1"/>
          </p:nvPr>
        </p:nvSpPr>
        <p:spPr>
          <a:xfrm>
            <a:off x="1524000" y="3602038"/>
            <a:ext cx="9144000"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CE66DA5-7751-4D3D-B753-58DF3B418763}"/>
              </a:ext>
            </a:extLst>
          </p:cNvPr>
          <p:cNvSpPr>
            <a:spLocks noGrp="1"/>
          </p:cNvSpPr>
          <p:nvPr>
            <p:ph type="dt" sz="half" idx="10"/>
          </p:nvPr>
        </p:nvSpPr>
        <p:spPr/>
        <p:txBody>
          <a:bodyPr/>
          <a:lstStyle/>
          <a:p>
            <a:fld id="{6A4B53A7-3209-46A6-9454-F38EAC8F11E7}" type="datetimeFigureOut">
              <a:rPr lang="en-US" smtClean="0"/>
              <a:t>3/30/2026</a:t>
            </a:fld>
            <a:endParaRPr lang="en-US"/>
          </a:p>
        </p:txBody>
      </p:sp>
      <p:sp>
        <p:nvSpPr>
          <p:cNvPr id="5" name="Footer Placeholder 4">
            <a:extLst>
              <a:ext uri="{FF2B5EF4-FFF2-40B4-BE49-F238E27FC236}">
                <a16:creationId xmlns:a16="http://schemas.microsoft.com/office/drawing/2014/main" id="{7F8C2A2A-62DB-40C0-8AE7-CB9B98649BB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01EAA4-F44C-4C1F-B8E3-1A3005300F50}"/>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11" name="Straight Connector 10">
            <a:extLst>
              <a:ext uri="{FF2B5EF4-FFF2-40B4-BE49-F238E27FC236}">
                <a16:creationId xmlns:a16="http://schemas.microsoft.com/office/drawing/2014/main" id="{D1B787A8-0D67-4B7E-9B48-86BD906AB6B5}"/>
              </a:ext>
            </a:extLst>
          </p:cNvPr>
          <p:cNvCxnSpPr>
            <a:cxnSpLocks/>
          </p:cNvCxnSpPr>
          <p:nvPr/>
        </p:nvCxnSpPr>
        <p:spPr>
          <a:xfrm>
            <a:off x="715890" y="1114050"/>
            <a:ext cx="0" cy="5735637"/>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590456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6AD429-654B-4F0E-94E9-6FEF8EC67EF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68D60B2-06F5-4567-BE1F-BBA5270537B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216F6F2-8269-4B80-8EE3-81FEE0F9DFA6}"/>
              </a:ext>
            </a:extLst>
          </p:cNvPr>
          <p:cNvSpPr>
            <a:spLocks noGrp="1"/>
          </p:cNvSpPr>
          <p:nvPr>
            <p:ph type="dt" sz="half" idx="10"/>
          </p:nvPr>
        </p:nvSpPr>
        <p:spPr/>
        <p:txBody>
          <a:bodyPr/>
          <a:lstStyle/>
          <a:p>
            <a:fld id="{6A4B53A7-3209-46A6-9454-F38EAC8F11E7}" type="datetimeFigureOut">
              <a:rPr lang="en-US" smtClean="0"/>
              <a:t>3/30/2026</a:t>
            </a:fld>
            <a:endParaRPr lang="en-US"/>
          </a:p>
        </p:txBody>
      </p:sp>
      <p:sp>
        <p:nvSpPr>
          <p:cNvPr id="5" name="Footer Placeholder 4">
            <a:extLst>
              <a:ext uri="{FF2B5EF4-FFF2-40B4-BE49-F238E27FC236}">
                <a16:creationId xmlns:a16="http://schemas.microsoft.com/office/drawing/2014/main" id="{56BC86E4-3EDE-4EB4-B1A3-A1198AADD17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41752B0-ACEC-49EF-8131-FCF35BC5CD35}"/>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7" name="Straight Connector 6">
            <a:extLst>
              <a:ext uri="{FF2B5EF4-FFF2-40B4-BE49-F238E27FC236}">
                <a16:creationId xmlns:a16="http://schemas.microsoft.com/office/drawing/2014/main" id="{1A0462E3-375D-4E76-8886-69E06985D069}"/>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535595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423B094-F480-477B-901C-7181F88C076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D052089-A920-4E52-98DC-8A5DC7B0ACC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4A074FE-F1B4-421F-A66E-FA351C8F99E9}"/>
              </a:ext>
            </a:extLst>
          </p:cNvPr>
          <p:cNvSpPr>
            <a:spLocks noGrp="1"/>
          </p:cNvSpPr>
          <p:nvPr>
            <p:ph type="dt" sz="half" idx="10"/>
          </p:nvPr>
        </p:nvSpPr>
        <p:spPr/>
        <p:txBody>
          <a:bodyPr/>
          <a:lstStyle/>
          <a:p>
            <a:fld id="{6A4B53A7-3209-46A6-9454-F38EAC8F11E7}" type="datetimeFigureOut">
              <a:rPr lang="en-US" smtClean="0"/>
              <a:t>3/30/2026</a:t>
            </a:fld>
            <a:endParaRPr lang="en-US"/>
          </a:p>
        </p:txBody>
      </p:sp>
      <p:sp>
        <p:nvSpPr>
          <p:cNvPr id="5" name="Footer Placeholder 4">
            <a:extLst>
              <a:ext uri="{FF2B5EF4-FFF2-40B4-BE49-F238E27FC236}">
                <a16:creationId xmlns:a16="http://schemas.microsoft.com/office/drawing/2014/main" id="{34D764BA-3AB2-45FD-ABCB-975B3FDDF27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6FB3FEF-8252-49FD-82F2-3E5FABC65F9A}"/>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7" name="Straight Connector 6">
            <a:extLst>
              <a:ext uri="{FF2B5EF4-FFF2-40B4-BE49-F238E27FC236}">
                <a16:creationId xmlns:a16="http://schemas.microsoft.com/office/drawing/2014/main" id="{0AEB5C65-83BB-4EBD-AD22-EDA8489D0F5D}"/>
              </a:ext>
            </a:extLst>
          </p:cNvPr>
          <p:cNvCxnSpPr>
            <a:cxnSpLocks/>
          </p:cNvCxnSpPr>
          <p:nvPr/>
        </p:nvCxnSpPr>
        <p:spPr>
          <a:xfrm flipV="1">
            <a:off x="8313" y="261865"/>
            <a:ext cx="11353802" cy="1"/>
          </a:xfrm>
          <a:prstGeom prst="line">
            <a:avLst/>
          </a:prstGeom>
          <a:ln w="25400" cap="sq">
            <a:gradFill flip="none" rotWithShape="1">
              <a:gsLst>
                <a:gs pos="0">
                  <a:schemeClr val="accent2"/>
                </a:gs>
                <a:gs pos="100000">
                  <a:schemeClr val="accent4"/>
                </a:gs>
              </a:gsLst>
              <a:lin ang="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158210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6CF8C-1EA0-4E47-AC60-CAC3B80A3C5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28CABF8-19D8-4F3C-994F-4D35EC7A2C3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97BB2D-4E2C-4490-A2A3-4B68BCC5D2F9}"/>
              </a:ext>
            </a:extLst>
          </p:cNvPr>
          <p:cNvSpPr>
            <a:spLocks noGrp="1"/>
          </p:cNvSpPr>
          <p:nvPr>
            <p:ph type="dt" sz="half" idx="10"/>
          </p:nvPr>
        </p:nvSpPr>
        <p:spPr/>
        <p:txBody>
          <a:bodyPr/>
          <a:lstStyle/>
          <a:p>
            <a:fld id="{6A4B53A7-3209-46A6-9454-F38EAC8F11E7}" type="datetimeFigureOut">
              <a:rPr lang="en-US" smtClean="0"/>
              <a:t>3/30/2026</a:t>
            </a:fld>
            <a:endParaRPr lang="en-US"/>
          </a:p>
        </p:txBody>
      </p:sp>
      <p:sp>
        <p:nvSpPr>
          <p:cNvPr id="5" name="Footer Placeholder 4">
            <a:extLst>
              <a:ext uri="{FF2B5EF4-FFF2-40B4-BE49-F238E27FC236}">
                <a16:creationId xmlns:a16="http://schemas.microsoft.com/office/drawing/2014/main" id="{6140F15D-DD72-46D5-BF0F-F506471070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266FD4D-815A-431C-ADEF-DE6F236F617F}"/>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7" name="Straight Connector 6">
            <a:extLst>
              <a:ext uri="{FF2B5EF4-FFF2-40B4-BE49-F238E27FC236}">
                <a16:creationId xmlns:a16="http://schemas.microsoft.com/office/drawing/2014/main" id="{5C05CAAB-DBA2-4548-AD5F-01BB97FBB207}"/>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517497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FC2D1-D3FE-4B37-8740-57444421FDBF}"/>
              </a:ext>
            </a:extLst>
          </p:cNvPr>
          <p:cNvSpPr>
            <a:spLocks noGrp="1"/>
          </p:cNvSpPr>
          <p:nvPr>
            <p:ph type="title"/>
          </p:nvPr>
        </p:nvSpPr>
        <p:spPr>
          <a:xfrm>
            <a:off x="831850" y="1709738"/>
            <a:ext cx="10515600" cy="2852737"/>
          </a:xfrm>
        </p:spPr>
        <p:txBody>
          <a:bodyPr anchor="b"/>
          <a:lstStyle>
            <a:lvl1pPr>
              <a:defRPr sz="6000" b="1" i="0" cap="all" baseline="0"/>
            </a:lvl1pPr>
          </a:lstStyle>
          <a:p>
            <a:r>
              <a:rPr lang="en-US"/>
              <a:t>Click to edit Master title style</a:t>
            </a:r>
          </a:p>
        </p:txBody>
      </p:sp>
      <p:sp>
        <p:nvSpPr>
          <p:cNvPr id="3" name="Text Placeholder 2">
            <a:extLst>
              <a:ext uri="{FF2B5EF4-FFF2-40B4-BE49-F238E27FC236}">
                <a16:creationId xmlns:a16="http://schemas.microsoft.com/office/drawing/2014/main" id="{BA5AF550-086C-426E-A374-85DB3957017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9A58988-AD39-4AE9-8E6A-0907F0BE2673}"/>
              </a:ext>
            </a:extLst>
          </p:cNvPr>
          <p:cNvSpPr>
            <a:spLocks noGrp="1"/>
          </p:cNvSpPr>
          <p:nvPr>
            <p:ph type="dt" sz="half" idx="10"/>
          </p:nvPr>
        </p:nvSpPr>
        <p:spPr/>
        <p:txBody>
          <a:bodyPr/>
          <a:lstStyle/>
          <a:p>
            <a:fld id="{6A4B53A7-3209-46A6-9454-F38EAC8F11E7}" type="datetimeFigureOut">
              <a:rPr lang="en-US" smtClean="0"/>
              <a:t>3/30/2026</a:t>
            </a:fld>
            <a:endParaRPr lang="en-US"/>
          </a:p>
        </p:txBody>
      </p:sp>
      <p:sp>
        <p:nvSpPr>
          <p:cNvPr id="5" name="Footer Placeholder 4">
            <a:extLst>
              <a:ext uri="{FF2B5EF4-FFF2-40B4-BE49-F238E27FC236}">
                <a16:creationId xmlns:a16="http://schemas.microsoft.com/office/drawing/2014/main" id="{1D366319-82EE-408E-819F-8F8E6DBA7A5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F21C8A6-777F-496D-8620-AE52BFC33FC4}"/>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9" name="Straight Connector 8">
            <a:extLst>
              <a:ext uri="{FF2B5EF4-FFF2-40B4-BE49-F238E27FC236}">
                <a16:creationId xmlns:a16="http://schemas.microsoft.com/office/drawing/2014/main" id="{C031F83B-57A8-4533-981C-D1FFAD2B6B6F}"/>
              </a:ext>
            </a:extLst>
          </p:cNvPr>
          <p:cNvCxnSpPr>
            <a:cxnSpLocks/>
          </p:cNvCxnSpPr>
          <p:nvPr/>
        </p:nvCxnSpPr>
        <p:spPr>
          <a:xfrm>
            <a:off x="715890" y="1701425"/>
            <a:ext cx="0" cy="5148262"/>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679400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257166-6921-4546-BA2C-99E464681F4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95B9122-6371-4049-B57A-33DED7DA2F7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A14555D-0753-4312-A26B-2338813F9BB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3D8FDCB-69DA-4A8F-8B91-5CFF77897C27}"/>
              </a:ext>
            </a:extLst>
          </p:cNvPr>
          <p:cNvSpPr>
            <a:spLocks noGrp="1"/>
          </p:cNvSpPr>
          <p:nvPr>
            <p:ph type="dt" sz="half" idx="10"/>
          </p:nvPr>
        </p:nvSpPr>
        <p:spPr/>
        <p:txBody>
          <a:bodyPr/>
          <a:lstStyle/>
          <a:p>
            <a:fld id="{6A4B53A7-3209-46A6-9454-F38EAC8F11E7}" type="datetimeFigureOut">
              <a:rPr lang="en-US" smtClean="0"/>
              <a:t>3/30/2026</a:t>
            </a:fld>
            <a:endParaRPr lang="en-US"/>
          </a:p>
        </p:txBody>
      </p:sp>
      <p:sp>
        <p:nvSpPr>
          <p:cNvPr id="6" name="Footer Placeholder 5">
            <a:extLst>
              <a:ext uri="{FF2B5EF4-FFF2-40B4-BE49-F238E27FC236}">
                <a16:creationId xmlns:a16="http://schemas.microsoft.com/office/drawing/2014/main" id="{91AC8C07-E0D3-4464-AE3C-25730D75C8E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C2596A6-734E-4AE0-BFB8-3089137BF8E8}"/>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8" name="Straight Connector 7">
            <a:extLst>
              <a:ext uri="{FF2B5EF4-FFF2-40B4-BE49-F238E27FC236}">
                <a16:creationId xmlns:a16="http://schemas.microsoft.com/office/drawing/2014/main" id="{3FB7E8F4-3FB3-45AB-A381-9093CA95AAEE}"/>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251391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F057AE-3B3B-4261-B912-BF9EB9A58C3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2A2D237-A706-4712-90CA-B04517CBBE0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DE39CA1-2B6D-427E-9688-9093D5865CB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3D53357-616B-47F4-944B-F979FE96635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D7EA593-3036-4FB5-94B4-D9431DF0487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86B3EF2-2C04-480F-A570-14E520DD00DE}"/>
              </a:ext>
            </a:extLst>
          </p:cNvPr>
          <p:cNvSpPr>
            <a:spLocks noGrp="1"/>
          </p:cNvSpPr>
          <p:nvPr>
            <p:ph type="dt" sz="half" idx="10"/>
          </p:nvPr>
        </p:nvSpPr>
        <p:spPr/>
        <p:txBody>
          <a:bodyPr/>
          <a:lstStyle/>
          <a:p>
            <a:fld id="{6A4B53A7-3209-46A6-9454-F38EAC8F11E7}" type="datetimeFigureOut">
              <a:rPr lang="en-US" smtClean="0"/>
              <a:t>3/30/2026</a:t>
            </a:fld>
            <a:endParaRPr lang="en-US"/>
          </a:p>
        </p:txBody>
      </p:sp>
      <p:sp>
        <p:nvSpPr>
          <p:cNvPr id="8" name="Footer Placeholder 7">
            <a:extLst>
              <a:ext uri="{FF2B5EF4-FFF2-40B4-BE49-F238E27FC236}">
                <a16:creationId xmlns:a16="http://schemas.microsoft.com/office/drawing/2014/main" id="{1CF5783E-3073-4F4D-8B9C-C5B18DDA5A3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1A75FE3-6719-4790-AA00-251BC2A6E5AF}"/>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10" name="Straight Connector 9">
            <a:extLst>
              <a:ext uri="{FF2B5EF4-FFF2-40B4-BE49-F238E27FC236}">
                <a16:creationId xmlns:a16="http://schemas.microsoft.com/office/drawing/2014/main" id="{160F34ED-DA60-4CC2-B735-B0EC5D9FEA35}"/>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013755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69F227-D21C-48B3-828A-6BFA9585E82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DF1DFFF-E5C5-43DF-B71C-7270DB97372C}"/>
              </a:ext>
            </a:extLst>
          </p:cNvPr>
          <p:cNvSpPr>
            <a:spLocks noGrp="1"/>
          </p:cNvSpPr>
          <p:nvPr>
            <p:ph type="dt" sz="half" idx="10"/>
          </p:nvPr>
        </p:nvSpPr>
        <p:spPr/>
        <p:txBody>
          <a:bodyPr/>
          <a:lstStyle/>
          <a:p>
            <a:fld id="{6A4B53A7-3209-46A6-9454-F38EAC8F11E7}" type="datetimeFigureOut">
              <a:rPr lang="en-US" smtClean="0"/>
              <a:t>3/30/2026</a:t>
            </a:fld>
            <a:endParaRPr lang="en-US"/>
          </a:p>
        </p:txBody>
      </p:sp>
      <p:sp>
        <p:nvSpPr>
          <p:cNvPr id="4" name="Footer Placeholder 3">
            <a:extLst>
              <a:ext uri="{FF2B5EF4-FFF2-40B4-BE49-F238E27FC236}">
                <a16:creationId xmlns:a16="http://schemas.microsoft.com/office/drawing/2014/main" id="{7EBC03C0-6EB7-4633-967C-12C35768BB5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0FF4306-91CD-4B7B-8A53-34BE8F997581}"/>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6" name="Straight Connector 5">
            <a:extLst>
              <a:ext uri="{FF2B5EF4-FFF2-40B4-BE49-F238E27FC236}">
                <a16:creationId xmlns:a16="http://schemas.microsoft.com/office/drawing/2014/main" id="{57596AF9-469C-436D-B7D2-77952EF1825E}"/>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957589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DFF36D6-399B-43E3-84DD-9FC5119ECCE9}"/>
              </a:ext>
            </a:extLst>
          </p:cNvPr>
          <p:cNvSpPr>
            <a:spLocks noGrp="1"/>
          </p:cNvSpPr>
          <p:nvPr>
            <p:ph type="dt" sz="half" idx="10"/>
          </p:nvPr>
        </p:nvSpPr>
        <p:spPr/>
        <p:txBody>
          <a:bodyPr/>
          <a:lstStyle/>
          <a:p>
            <a:fld id="{6A4B53A7-3209-46A6-9454-F38EAC8F11E7}" type="datetimeFigureOut">
              <a:rPr lang="en-US" smtClean="0"/>
              <a:t>3/30/2026</a:t>
            </a:fld>
            <a:endParaRPr lang="en-US"/>
          </a:p>
        </p:txBody>
      </p:sp>
      <p:sp>
        <p:nvSpPr>
          <p:cNvPr id="3" name="Footer Placeholder 2">
            <a:extLst>
              <a:ext uri="{FF2B5EF4-FFF2-40B4-BE49-F238E27FC236}">
                <a16:creationId xmlns:a16="http://schemas.microsoft.com/office/drawing/2014/main" id="{50234AB7-3B85-4028-A500-5A1BDBF45C5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C1F40F0-9909-442F-BBA4-409D061ED027}"/>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5" name="Straight Connector 4">
            <a:extLst>
              <a:ext uri="{FF2B5EF4-FFF2-40B4-BE49-F238E27FC236}">
                <a16:creationId xmlns:a16="http://schemas.microsoft.com/office/drawing/2014/main" id="{353C1207-D1C8-49E3-8837-E2B89D366FAE}"/>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707388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40F214-646F-4D81-AD12-65628EC987D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EF71768-C3FA-49EF-99EF-06E6C3B2846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2DA6F24-ED6C-4D12-A9D6-EE37FBD6869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8E6AACE-FAFB-4934-8E3C-AB5B216353D8}"/>
              </a:ext>
            </a:extLst>
          </p:cNvPr>
          <p:cNvSpPr>
            <a:spLocks noGrp="1"/>
          </p:cNvSpPr>
          <p:nvPr>
            <p:ph type="dt" sz="half" idx="10"/>
          </p:nvPr>
        </p:nvSpPr>
        <p:spPr/>
        <p:txBody>
          <a:bodyPr/>
          <a:lstStyle/>
          <a:p>
            <a:fld id="{6A4B53A7-3209-46A6-9454-F38EAC8F11E7}" type="datetimeFigureOut">
              <a:rPr lang="en-US" smtClean="0"/>
              <a:t>3/30/2026</a:t>
            </a:fld>
            <a:endParaRPr lang="en-US"/>
          </a:p>
        </p:txBody>
      </p:sp>
      <p:sp>
        <p:nvSpPr>
          <p:cNvPr id="6" name="Footer Placeholder 5">
            <a:extLst>
              <a:ext uri="{FF2B5EF4-FFF2-40B4-BE49-F238E27FC236}">
                <a16:creationId xmlns:a16="http://schemas.microsoft.com/office/drawing/2014/main" id="{181533EA-D0F8-4C79-8721-F190DE2D2DC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059BAC9-F101-4394-BBA4-3D21A3497126}"/>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8" name="Straight Connector 7">
            <a:extLst>
              <a:ext uri="{FF2B5EF4-FFF2-40B4-BE49-F238E27FC236}">
                <a16:creationId xmlns:a16="http://schemas.microsoft.com/office/drawing/2014/main" id="{0F3A79C9-7EDC-44F6-AC48-5DD98A7695AD}"/>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337877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4CB71F-B6C2-4866-BC97-304F78816E4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55ED73B-8413-478D-80D7-B78B69763B6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91BDF226-1B94-4D2D-98B3-7B932FB17DA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00C4E9A-CA29-4CCD-ACFA-B29F80FBA163}"/>
              </a:ext>
            </a:extLst>
          </p:cNvPr>
          <p:cNvSpPr>
            <a:spLocks noGrp="1"/>
          </p:cNvSpPr>
          <p:nvPr>
            <p:ph type="dt" sz="half" idx="10"/>
          </p:nvPr>
        </p:nvSpPr>
        <p:spPr/>
        <p:txBody>
          <a:bodyPr/>
          <a:lstStyle/>
          <a:p>
            <a:fld id="{6A4B53A7-3209-46A6-9454-F38EAC8F11E7}" type="datetimeFigureOut">
              <a:rPr lang="en-US" smtClean="0"/>
              <a:t>3/30/2026</a:t>
            </a:fld>
            <a:endParaRPr lang="en-US"/>
          </a:p>
        </p:txBody>
      </p:sp>
      <p:sp>
        <p:nvSpPr>
          <p:cNvPr id="6" name="Footer Placeholder 5">
            <a:extLst>
              <a:ext uri="{FF2B5EF4-FFF2-40B4-BE49-F238E27FC236}">
                <a16:creationId xmlns:a16="http://schemas.microsoft.com/office/drawing/2014/main" id="{71A5B7BE-3F1B-4FF3-B1D7-6E39B99D07B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42F18F1-E27E-470E-AE13-4755DEE63A32}"/>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8" name="Straight Connector 7">
            <a:extLst>
              <a:ext uri="{FF2B5EF4-FFF2-40B4-BE49-F238E27FC236}">
                <a16:creationId xmlns:a16="http://schemas.microsoft.com/office/drawing/2014/main" id="{00F08750-B7F2-4119-B151-68DE77481335}"/>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619770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FDA4224-F4E4-47A4-ACF7-2317493908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1679907-DC49-4B86-A34C-C97DBC26A93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5DBC8A0-34FC-4B6E-B42B-A721267D890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1" i="0" cap="all" spc="100" baseline="0">
                <a:solidFill>
                  <a:schemeClr val="tx1">
                    <a:tint val="75000"/>
                  </a:schemeClr>
                </a:solidFill>
              </a:defRPr>
            </a:lvl1pPr>
          </a:lstStyle>
          <a:p>
            <a:fld id="{6A4B53A7-3209-46A6-9454-F38EAC8F11E7}" type="datetimeFigureOut">
              <a:rPr lang="en-US" smtClean="0"/>
              <a:pPr/>
              <a:t>3/30/2026</a:t>
            </a:fld>
            <a:endParaRPr lang="en-US" dirty="0"/>
          </a:p>
        </p:txBody>
      </p:sp>
      <p:sp>
        <p:nvSpPr>
          <p:cNvPr id="5" name="Footer Placeholder 4">
            <a:extLst>
              <a:ext uri="{FF2B5EF4-FFF2-40B4-BE49-F238E27FC236}">
                <a16:creationId xmlns:a16="http://schemas.microsoft.com/office/drawing/2014/main" id="{609AC0B6-4CC4-4E41-8A4D-F62E17F2857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1" i="0" cap="all" spc="100" baseline="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6C0E9BD-90BD-46AE-8A0D-06796ADB760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1" i="0" cap="all" spc="100" baseline="0">
                <a:solidFill>
                  <a:schemeClr val="tx1">
                    <a:tint val="75000"/>
                  </a:schemeClr>
                </a:solidFill>
              </a:defRPr>
            </a:lvl1pPr>
          </a:lstStyle>
          <a:p>
            <a:fld id="{27CE633F-9882-4A5C-83A2-1109D0C73261}" type="slidenum">
              <a:rPr lang="en-US" smtClean="0"/>
              <a:pPr/>
              <a:t>‹#›</a:t>
            </a:fld>
            <a:endParaRPr lang="en-US"/>
          </a:p>
        </p:txBody>
      </p:sp>
    </p:spTree>
    <p:extLst>
      <p:ext uri="{BB962C8B-B14F-4D97-AF65-F5344CB8AC3E}">
        <p14:creationId xmlns:p14="http://schemas.microsoft.com/office/powerpoint/2010/main" val="2064164268"/>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8" r:id="rId6"/>
    <p:sldLayoutId id="2147483733" r:id="rId7"/>
    <p:sldLayoutId id="2147483734" r:id="rId8"/>
    <p:sldLayoutId id="2147483735" r:id="rId9"/>
    <p:sldLayoutId id="2147483737" r:id="rId10"/>
    <p:sldLayoutId id="214748373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8" Type="http://schemas.openxmlformats.org/officeDocument/2006/relationships/image" Target="../media/image13.jpeg"/><Relationship Id="rId13" Type="http://schemas.openxmlformats.org/officeDocument/2006/relationships/image" Target="../media/image18.png"/><Relationship Id="rId18" Type="http://schemas.openxmlformats.org/officeDocument/2006/relationships/image" Target="../media/image23.tiff"/><Relationship Id="rId3" Type="http://schemas.openxmlformats.org/officeDocument/2006/relationships/diagramData" Target="../diagrams/data2.xml"/><Relationship Id="rId7" Type="http://schemas.microsoft.com/office/2007/relationships/diagramDrawing" Target="../diagrams/drawing2.xml"/><Relationship Id="rId12" Type="http://schemas.openxmlformats.org/officeDocument/2006/relationships/image" Target="../media/image17.png"/><Relationship Id="rId17" Type="http://schemas.openxmlformats.org/officeDocument/2006/relationships/image" Target="../media/image22.png"/><Relationship Id="rId2" Type="http://schemas.openxmlformats.org/officeDocument/2006/relationships/notesSlide" Target="../notesSlides/notesSlide4.xml"/><Relationship Id="rId16" Type="http://schemas.openxmlformats.org/officeDocument/2006/relationships/image" Target="../media/image21.tiff"/><Relationship Id="rId20" Type="http://schemas.openxmlformats.org/officeDocument/2006/relationships/image" Target="../media/image25.tiff"/><Relationship Id="rId1" Type="http://schemas.openxmlformats.org/officeDocument/2006/relationships/slideLayout" Target="../slideLayouts/slideLayout2.xml"/><Relationship Id="rId6" Type="http://schemas.openxmlformats.org/officeDocument/2006/relationships/diagramColors" Target="../diagrams/colors2.xml"/><Relationship Id="rId11" Type="http://schemas.openxmlformats.org/officeDocument/2006/relationships/image" Target="../media/image16.jpeg"/><Relationship Id="rId5" Type="http://schemas.openxmlformats.org/officeDocument/2006/relationships/diagramQuickStyle" Target="../diagrams/quickStyle2.xml"/><Relationship Id="rId15" Type="http://schemas.openxmlformats.org/officeDocument/2006/relationships/image" Target="../media/image20.png"/><Relationship Id="rId10" Type="http://schemas.openxmlformats.org/officeDocument/2006/relationships/image" Target="../media/image15.gif"/><Relationship Id="rId19" Type="http://schemas.openxmlformats.org/officeDocument/2006/relationships/image" Target="../media/image24.tiff"/><Relationship Id="rId4" Type="http://schemas.openxmlformats.org/officeDocument/2006/relationships/diagramLayout" Target="../diagrams/layout2.xml"/><Relationship Id="rId9" Type="http://schemas.openxmlformats.org/officeDocument/2006/relationships/image" Target="../media/image14.jpeg"/><Relationship Id="rId14" Type="http://schemas.openxmlformats.org/officeDocument/2006/relationships/image" Target="../media/image19.png"/></Relationships>
</file>

<file path=ppt/slides/_rels/slide1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CE1AED4-C7FF-4468-BF54-4470A0A3E2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3F342DC7-13CE-4CA0-9F4C-3449EF37F9C2}"/>
              </a:ext>
            </a:extLst>
          </p:cNvPr>
          <p:cNvPicPr>
            <a:picLocks noChangeAspect="1"/>
          </p:cNvPicPr>
          <p:nvPr/>
        </p:nvPicPr>
        <p:blipFill rotWithShape="1">
          <a:blip r:embed="rId2"/>
          <a:srcRect t="14552" r="-1" b="1471"/>
          <a:stretch/>
        </p:blipFill>
        <p:spPr>
          <a:xfrm>
            <a:off x="20" y="10"/>
            <a:ext cx="12188932" cy="6857990"/>
          </a:xfrm>
          <a:prstGeom prst="rect">
            <a:avLst/>
          </a:prstGeom>
        </p:spPr>
      </p:pic>
      <p:sp>
        <p:nvSpPr>
          <p:cNvPr id="11" name="Rectangle 10">
            <a:extLst>
              <a:ext uri="{FF2B5EF4-FFF2-40B4-BE49-F238E27FC236}">
                <a16:creationId xmlns:a16="http://schemas.microsoft.com/office/drawing/2014/main" id="{BDE94FAB-AA60-43B4-A2C3-3A940B9A95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 y="4530071"/>
            <a:ext cx="12191999" cy="2327926"/>
          </a:xfrm>
          <a:prstGeom prst="rect">
            <a:avLst/>
          </a:prstGeom>
          <a:gradFill flip="none" rotWithShape="1">
            <a:gsLst>
              <a:gs pos="44000">
                <a:schemeClr val="tx1">
                  <a:alpha val="40000"/>
                </a:schemeClr>
              </a:gs>
              <a:gs pos="100000">
                <a:schemeClr val="tx1">
                  <a:alpha val="70000"/>
                </a:schemeClr>
              </a:gs>
              <a:gs pos="0">
                <a:schemeClr val="tx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0ACF7C2-C52E-3641-9A3B-D14F2C25C52A}"/>
              </a:ext>
            </a:extLst>
          </p:cNvPr>
          <p:cNvSpPr>
            <a:spLocks noGrp="1"/>
          </p:cNvSpPr>
          <p:nvPr>
            <p:ph type="ctrTitle"/>
          </p:nvPr>
        </p:nvSpPr>
        <p:spPr>
          <a:xfrm>
            <a:off x="1524000" y="4416721"/>
            <a:ext cx="9144000" cy="1152663"/>
          </a:xfrm>
        </p:spPr>
        <p:txBody>
          <a:bodyPr>
            <a:normAutofit/>
          </a:bodyPr>
          <a:lstStyle/>
          <a:p>
            <a:pPr algn="ctr"/>
            <a:r>
              <a:rPr lang="en-US" sz="4400">
                <a:solidFill>
                  <a:schemeClr val="bg1"/>
                </a:solidFill>
              </a:rPr>
              <a:t>Data Types</a:t>
            </a:r>
          </a:p>
        </p:txBody>
      </p:sp>
      <p:sp>
        <p:nvSpPr>
          <p:cNvPr id="3" name="Subtitle 2">
            <a:extLst>
              <a:ext uri="{FF2B5EF4-FFF2-40B4-BE49-F238E27FC236}">
                <a16:creationId xmlns:a16="http://schemas.microsoft.com/office/drawing/2014/main" id="{B7786314-FB9B-1F47-853C-812A8E382460}"/>
              </a:ext>
            </a:extLst>
          </p:cNvPr>
          <p:cNvSpPr>
            <a:spLocks noGrp="1"/>
          </p:cNvSpPr>
          <p:nvPr>
            <p:ph type="subTitle" idx="1"/>
          </p:nvPr>
        </p:nvSpPr>
        <p:spPr>
          <a:xfrm>
            <a:off x="1524000" y="5636465"/>
            <a:ext cx="9144000" cy="646785"/>
          </a:xfrm>
        </p:spPr>
        <p:txBody>
          <a:bodyPr>
            <a:normAutofit/>
          </a:bodyPr>
          <a:lstStyle/>
          <a:p>
            <a:pPr algn="ctr"/>
            <a:r>
              <a:rPr lang="en-US" dirty="0">
                <a:solidFill>
                  <a:schemeClr val="bg1"/>
                </a:solidFill>
              </a:rPr>
              <a:t>1A</a:t>
            </a:r>
          </a:p>
        </p:txBody>
      </p:sp>
    </p:spTree>
    <p:extLst>
      <p:ext uri="{BB962C8B-B14F-4D97-AF65-F5344CB8AC3E}">
        <p14:creationId xmlns:p14="http://schemas.microsoft.com/office/powerpoint/2010/main" val="15095121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3" name="Rectangle 3"/>
          <p:cNvSpPr>
            <a:spLocks noGrp="1" noChangeArrowheads="1"/>
          </p:cNvSpPr>
          <p:nvPr>
            <p:ph idx="1"/>
          </p:nvPr>
        </p:nvSpPr>
        <p:spPr>
          <a:xfrm>
            <a:off x="2311400" y="1384301"/>
            <a:ext cx="7683500" cy="1384300"/>
          </a:xfrm>
        </p:spPr>
        <p:txBody>
          <a:bodyPr numCol="1"/>
          <a:lstStyle/>
          <a:p>
            <a:pPr>
              <a:lnSpc>
                <a:spcPct val="80000"/>
              </a:lnSpc>
              <a:buNone/>
            </a:pPr>
            <a:endParaRPr lang="en-GB" sz="2400" dirty="0">
              <a:latin typeface="+mj-lt"/>
            </a:endParaRPr>
          </a:p>
          <a:p>
            <a:pPr>
              <a:lnSpc>
                <a:spcPct val="80000"/>
              </a:lnSpc>
              <a:buNone/>
            </a:pPr>
            <a:endParaRPr lang="en-GB" sz="2400" dirty="0">
              <a:latin typeface="+mj-lt"/>
            </a:endParaRPr>
          </a:p>
        </p:txBody>
      </p:sp>
      <p:sp>
        <p:nvSpPr>
          <p:cNvPr id="10" name="Rectangle 2"/>
          <p:cNvSpPr>
            <a:spLocks noGrp="1" noChangeArrowheads="1"/>
          </p:cNvSpPr>
          <p:nvPr>
            <p:ph type="title"/>
          </p:nvPr>
        </p:nvSpPr>
        <p:spPr>
          <a:xfrm>
            <a:off x="1931225" y="143824"/>
            <a:ext cx="6860474" cy="1244600"/>
          </a:xfrm>
        </p:spPr>
        <p:txBody>
          <a:bodyPr>
            <a:noAutofit/>
          </a:bodyPr>
          <a:lstStyle/>
          <a:p>
            <a:r>
              <a:rPr lang="en-GB" dirty="0">
                <a:cs typeface="Times New Roman" pitchFamily="18" charset="0"/>
              </a:rPr>
              <a:t>Data types</a:t>
            </a:r>
            <a:endParaRPr lang="en-GB" dirty="0">
              <a:latin typeface="Arial Rounded MT Bold" pitchFamily="34" charset="0"/>
              <a:cs typeface="Times New Roman" pitchFamily="18" charset="0"/>
            </a:endParaRPr>
          </a:p>
        </p:txBody>
      </p:sp>
      <p:graphicFrame>
        <p:nvGraphicFramePr>
          <p:cNvPr id="8" name="Diagram 7"/>
          <p:cNvGraphicFramePr/>
          <p:nvPr/>
        </p:nvGraphicFramePr>
        <p:xfrm>
          <a:off x="1824251" y="1123950"/>
          <a:ext cx="8639033" cy="52959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97080734"/>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3" name="Rectangle 3"/>
          <p:cNvSpPr>
            <a:spLocks noGrp="1" noChangeArrowheads="1"/>
          </p:cNvSpPr>
          <p:nvPr>
            <p:ph idx="1"/>
          </p:nvPr>
        </p:nvSpPr>
        <p:spPr>
          <a:xfrm>
            <a:off x="2311400" y="1384301"/>
            <a:ext cx="7683500" cy="1384300"/>
          </a:xfrm>
        </p:spPr>
        <p:txBody>
          <a:bodyPr numCol="1"/>
          <a:lstStyle/>
          <a:p>
            <a:pPr>
              <a:lnSpc>
                <a:spcPct val="80000"/>
              </a:lnSpc>
              <a:buNone/>
            </a:pPr>
            <a:endParaRPr lang="en-GB" sz="2400" dirty="0">
              <a:latin typeface="+mj-lt"/>
            </a:endParaRPr>
          </a:p>
          <a:p>
            <a:pPr>
              <a:lnSpc>
                <a:spcPct val="80000"/>
              </a:lnSpc>
              <a:buNone/>
            </a:pPr>
            <a:endParaRPr lang="en-GB" sz="2400" dirty="0">
              <a:latin typeface="+mj-lt"/>
            </a:endParaRPr>
          </a:p>
        </p:txBody>
      </p:sp>
      <p:sp>
        <p:nvSpPr>
          <p:cNvPr id="10" name="Rectangle 2"/>
          <p:cNvSpPr>
            <a:spLocks noGrp="1" noChangeArrowheads="1"/>
          </p:cNvSpPr>
          <p:nvPr>
            <p:ph type="title"/>
          </p:nvPr>
        </p:nvSpPr>
        <p:spPr>
          <a:xfrm>
            <a:off x="2969411" y="-381000"/>
            <a:ext cx="6860474" cy="1244600"/>
          </a:xfrm>
        </p:spPr>
        <p:txBody>
          <a:bodyPr>
            <a:noAutofit/>
          </a:bodyPr>
          <a:lstStyle/>
          <a:p>
            <a:r>
              <a:rPr lang="en-GB" sz="4000" dirty="0">
                <a:cs typeface="Times New Roman" pitchFamily="18" charset="0"/>
              </a:rPr>
              <a:t>Data types</a:t>
            </a:r>
            <a:endParaRPr lang="en-GB" sz="4000" dirty="0">
              <a:latin typeface="Arial Rounded MT Bold" pitchFamily="34" charset="0"/>
              <a:cs typeface="Times New Roman" pitchFamily="18" charset="0"/>
            </a:endParaRPr>
          </a:p>
        </p:txBody>
      </p:sp>
      <p:graphicFrame>
        <p:nvGraphicFramePr>
          <p:cNvPr id="8" name="Diagram 7"/>
          <p:cNvGraphicFramePr/>
          <p:nvPr/>
        </p:nvGraphicFramePr>
        <p:xfrm>
          <a:off x="1833634" y="304800"/>
          <a:ext cx="8639033" cy="52959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11618" name="Picture 2" descr="http://teamxtremebeastmode.com/wp-content/uploads/2012/09/measuring-tape.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181810" y="4459804"/>
            <a:ext cx="926848" cy="970254"/>
          </a:xfrm>
          <a:prstGeom prst="rect">
            <a:avLst/>
          </a:prstGeom>
          <a:noFill/>
          <a:extLst>
            <a:ext uri="{909E8E84-426E-40DD-AFC4-6F175D3DCCD1}">
              <a14:hiddenFill xmlns:a14="http://schemas.microsoft.com/office/drawing/2010/main">
                <a:solidFill>
                  <a:srgbClr val="FFFFFF"/>
                </a:solidFill>
              </a14:hiddenFill>
            </a:ext>
          </a:extLst>
        </p:spPr>
      </p:pic>
      <p:pic>
        <p:nvPicPr>
          <p:cNvPr id="111622" name="Picture 6" descr="http://www.plasticjungle.com/blog/wp-content/uploads/2012/02/podium.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629401" y="4384902"/>
            <a:ext cx="1491761" cy="1215798"/>
          </a:xfrm>
          <a:prstGeom prst="rect">
            <a:avLst/>
          </a:prstGeom>
          <a:noFill/>
          <a:extLst>
            <a:ext uri="{909E8E84-426E-40DD-AFC4-6F175D3DCCD1}">
              <a14:hiddenFill xmlns:a14="http://schemas.microsoft.com/office/drawing/2010/main">
                <a:solidFill>
                  <a:srgbClr val="FFFFFF"/>
                </a:solidFill>
              </a14:hiddenFill>
            </a:ext>
          </a:extLst>
        </p:spPr>
      </p:pic>
      <p:pic>
        <p:nvPicPr>
          <p:cNvPr id="111624" name="Picture 8" descr="http://albaceteguia.com/wp-content/group-of-children-clip-art-free-699.gif"/>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b="38339"/>
          <a:stretch/>
        </p:blipFill>
        <p:spPr bwMode="auto">
          <a:xfrm>
            <a:off x="3820883" y="4459805"/>
            <a:ext cx="2332266" cy="843017"/>
          </a:xfrm>
          <a:prstGeom prst="rect">
            <a:avLst/>
          </a:prstGeom>
          <a:noFill/>
          <a:extLst>
            <a:ext uri="{909E8E84-426E-40DD-AFC4-6F175D3DCCD1}">
              <a14:hiddenFill xmlns:a14="http://schemas.microsoft.com/office/drawing/2010/main">
                <a:solidFill>
                  <a:srgbClr val="FFFFFF"/>
                </a:solidFill>
              </a14:hiddenFill>
            </a:ext>
          </a:extLst>
        </p:spPr>
      </p:pic>
      <p:pic>
        <p:nvPicPr>
          <p:cNvPr id="111626" name="Picture 10" descr="http://www.onlinepetcart.com.au/images/Cat_and_Dog.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8787962" y="4432942"/>
            <a:ext cx="1276350" cy="1119849"/>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659B9AD1-F0DD-A545-88C6-8B61C4F0D4BA}"/>
              </a:ext>
            </a:extLst>
          </p:cNvPr>
          <p:cNvPicPr>
            <a:picLocks noChangeAspect="1"/>
          </p:cNvPicPr>
          <p:nvPr/>
        </p:nvPicPr>
        <p:blipFill>
          <a:blip r:embed="rId12"/>
          <a:stretch>
            <a:fillRect/>
          </a:stretch>
        </p:blipFill>
        <p:spPr>
          <a:xfrm flipV="1">
            <a:off x="2341217" y="5599741"/>
            <a:ext cx="3282512" cy="177968"/>
          </a:xfrm>
          <a:prstGeom prst="rect">
            <a:avLst/>
          </a:prstGeom>
        </p:spPr>
      </p:pic>
      <p:pic>
        <p:nvPicPr>
          <p:cNvPr id="11" name="Picture 10">
            <a:extLst>
              <a:ext uri="{FF2B5EF4-FFF2-40B4-BE49-F238E27FC236}">
                <a16:creationId xmlns:a16="http://schemas.microsoft.com/office/drawing/2014/main" id="{5395039A-CE4D-854E-B432-E385DE322E71}"/>
              </a:ext>
            </a:extLst>
          </p:cNvPr>
          <p:cNvPicPr>
            <a:picLocks noChangeAspect="1"/>
          </p:cNvPicPr>
          <p:nvPr/>
        </p:nvPicPr>
        <p:blipFill>
          <a:blip r:embed="rId12"/>
          <a:stretch>
            <a:fillRect/>
          </a:stretch>
        </p:blipFill>
        <p:spPr>
          <a:xfrm flipV="1">
            <a:off x="6956156" y="5626007"/>
            <a:ext cx="3282512" cy="177968"/>
          </a:xfrm>
          <a:prstGeom prst="rect">
            <a:avLst/>
          </a:prstGeom>
        </p:spPr>
      </p:pic>
      <p:pic>
        <p:nvPicPr>
          <p:cNvPr id="12" name="Picture 11">
            <a:extLst>
              <a:ext uri="{FF2B5EF4-FFF2-40B4-BE49-F238E27FC236}">
                <a16:creationId xmlns:a16="http://schemas.microsoft.com/office/drawing/2014/main" id="{D2A73994-AA79-A942-B368-68A3A9AC58DC}"/>
              </a:ext>
            </a:extLst>
          </p:cNvPr>
          <p:cNvPicPr>
            <a:picLocks noChangeAspect="1"/>
          </p:cNvPicPr>
          <p:nvPr/>
        </p:nvPicPr>
        <p:blipFill>
          <a:blip r:embed="rId13"/>
          <a:stretch>
            <a:fillRect/>
          </a:stretch>
        </p:blipFill>
        <p:spPr>
          <a:xfrm>
            <a:off x="0" y="6019093"/>
            <a:ext cx="1434850" cy="746533"/>
          </a:xfrm>
          <a:prstGeom prst="rect">
            <a:avLst/>
          </a:prstGeom>
        </p:spPr>
      </p:pic>
      <p:pic>
        <p:nvPicPr>
          <p:cNvPr id="6" name="Picture 5">
            <a:extLst>
              <a:ext uri="{FF2B5EF4-FFF2-40B4-BE49-F238E27FC236}">
                <a16:creationId xmlns:a16="http://schemas.microsoft.com/office/drawing/2014/main" id="{186EDEC4-9041-D041-B2E7-1B4F770FF0EC}"/>
              </a:ext>
            </a:extLst>
          </p:cNvPr>
          <p:cNvPicPr>
            <a:picLocks noChangeAspect="1"/>
          </p:cNvPicPr>
          <p:nvPr/>
        </p:nvPicPr>
        <p:blipFill>
          <a:blip r:embed="rId14"/>
          <a:stretch>
            <a:fillRect/>
          </a:stretch>
        </p:blipFill>
        <p:spPr>
          <a:xfrm>
            <a:off x="6803537" y="5714991"/>
            <a:ext cx="3587750" cy="319220"/>
          </a:xfrm>
          <a:prstGeom prst="rect">
            <a:avLst/>
          </a:prstGeom>
        </p:spPr>
      </p:pic>
      <p:pic>
        <p:nvPicPr>
          <p:cNvPr id="7" name="Picture 6">
            <a:extLst>
              <a:ext uri="{FF2B5EF4-FFF2-40B4-BE49-F238E27FC236}">
                <a16:creationId xmlns:a16="http://schemas.microsoft.com/office/drawing/2014/main" id="{57CE32EC-2CCD-A94F-A820-ECF9E4B01940}"/>
              </a:ext>
            </a:extLst>
          </p:cNvPr>
          <p:cNvPicPr>
            <a:picLocks noChangeAspect="1"/>
          </p:cNvPicPr>
          <p:nvPr/>
        </p:nvPicPr>
        <p:blipFill>
          <a:blip r:embed="rId15"/>
          <a:stretch>
            <a:fillRect/>
          </a:stretch>
        </p:blipFill>
        <p:spPr>
          <a:xfrm>
            <a:off x="6775740" y="5993692"/>
            <a:ext cx="1453177" cy="864308"/>
          </a:xfrm>
          <a:prstGeom prst="rect">
            <a:avLst/>
          </a:prstGeom>
        </p:spPr>
      </p:pic>
      <p:pic>
        <p:nvPicPr>
          <p:cNvPr id="13" name="Picture 12">
            <a:extLst>
              <a:ext uri="{FF2B5EF4-FFF2-40B4-BE49-F238E27FC236}">
                <a16:creationId xmlns:a16="http://schemas.microsoft.com/office/drawing/2014/main" id="{AB3CB6BE-9462-DF43-95FD-8B3DC5D52982}"/>
              </a:ext>
            </a:extLst>
          </p:cNvPr>
          <p:cNvPicPr>
            <a:picLocks noChangeAspect="1"/>
          </p:cNvPicPr>
          <p:nvPr/>
        </p:nvPicPr>
        <p:blipFill>
          <a:blip r:embed="rId16"/>
          <a:stretch>
            <a:fillRect/>
          </a:stretch>
        </p:blipFill>
        <p:spPr>
          <a:xfrm>
            <a:off x="8980720" y="6019093"/>
            <a:ext cx="1083592" cy="773994"/>
          </a:xfrm>
          <a:prstGeom prst="rect">
            <a:avLst/>
          </a:prstGeom>
        </p:spPr>
      </p:pic>
      <p:pic>
        <p:nvPicPr>
          <p:cNvPr id="9" name="Picture 8">
            <a:extLst>
              <a:ext uri="{FF2B5EF4-FFF2-40B4-BE49-F238E27FC236}">
                <a16:creationId xmlns:a16="http://schemas.microsoft.com/office/drawing/2014/main" id="{76E02C22-05C2-E84D-BBA4-D40C1261668C}"/>
              </a:ext>
            </a:extLst>
          </p:cNvPr>
          <p:cNvPicPr>
            <a:picLocks noChangeAspect="1"/>
          </p:cNvPicPr>
          <p:nvPr/>
        </p:nvPicPr>
        <p:blipFill>
          <a:blip r:embed="rId17"/>
          <a:stretch>
            <a:fillRect/>
          </a:stretch>
        </p:blipFill>
        <p:spPr>
          <a:xfrm>
            <a:off x="2733472" y="5332803"/>
            <a:ext cx="2082800" cy="571500"/>
          </a:xfrm>
          <a:prstGeom prst="rect">
            <a:avLst/>
          </a:prstGeom>
        </p:spPr>
      </p:pic>
      <p:pic>
        <p:nvPicPr>
          <p:cNvPr id="18" name="Picture 17">
            <a:extLst>
              <a:ext uri="{FF2B5EF4-FFF2-40B4-BE49-F238E27FC236}">
                <a16:creationId xmlns:a16="http://schemas.microsoft.com/office/drawing/2014/main" id="{EC538098-CA45-B049-A645-A3EEE115A070}"/>
              </a:ext>
            </a:extLst>
          </p:cNvPr>
          <p:cNvPicPr>
            <a:picLocks noChangeAspect="1"/>
          </p:cNvPicPr>
          <p:nvPr/>
        </p:nvPicPr>
        <p:blipFill>
          <a:blip r:embed="rId18"/>
          <a:stretch>
            <a:fillRect/>
          </a:stretch>
        </p:blipFill>
        <p:spPr>
          <a:xfrm>
            <a:off x="4599036" y="6006656"/>
            <a:ext cx="1567987" cy="804389"/>
          </a:xfrm>
          <a:prstGeom prst="rect">
            <a:avLst/>
          </a:prstGeom>
        </p:spPr>
      </p:pic>
      <p:pic>
        <p:nvPicPr>
          <p:cNvPr id="19" name="Picture 18">
            <a:extLst>
              <a:ext uri="{FF2B5EF4-FFF2-40B4-BE49-F238E27FC236}">
                <a16:creationId xmlns:a16="http://schemas.microsoft.com/office/drawing/2014/main" id="{A6B7D56B-2F1B-E54A-A5AB-14EE12E60A45}"/>
              </a:ext>
            </a:extLst>
          </p:cNvPr>
          <p:cNvPicPr>
            <a:picLocks noChangeAspect="1"/>
          </p:cNvPicPr>
          <p:nvPr/>
        </p:nvPicPr>
        <p:blipFill>
          <a:blip r:embed="rId19"/>
          <a:stretch>
            <a:fillRect/>
          </a:stretch>
        </p:blipFill>
        <p:spPr>
          <a:xfrm>
            <a:off x="3419352" y="5977158"/>
            <a:ext cx="1126242" cy="869950"/>
          </a:xfrm>
          <a:prstGeom prst="rect">
            <a:avLst/>
          </a:prstGeom>
        </p:spPr>
      </p:pic>
      <p:pic>
        <p:nvPicPr>
          <p:cNvPr id="20" name="Picture 19">
            <a:extLst>
              <a:ext uri="{FF2B5EF4-FFF2-40B4-BE49-F238E27FC236}">
                <a16:creationId xmlns:a16="http://schemas.microsoft.com/office/drawing/2014/main" id="{C123A53C-EB4C-7942-B6B4-F06B6E69B282}"/>
              </a:ext>
            </a:extLst>
          </p:cNvPr>
          <p:cNvPicPr>
            <a:picLocks noChangeAspect="1"/>
          </p:cNvPicPr>
          <p:nvPr/>
        </p:nvPicPr>
        <p:blipFill>
          <a:blip r:embed="rId20"/>
          <a:stretch>
            <a:fillRect/>
          </a:stretch>
        </p:blipFill>
        <p:spPr>
          <a:xfrm>
            <a:off x="1623881" y="6084047"/>
            <a:ext cx="1768021" cy="673023"/>
          </a:xfrm>
          <a:prstGeom prst="rect">
            <a:avLst/>
          </a:prstGeom>
        </p:spPr>
      </p:pic>
    </p:spTree>
    <p:extLst>
      <p:ext uri="{BB962C8B-B14F-4D97-AF65-F5344CB8AC3E}">
        <p14:creationId xmlns:p14="http://schemas.microsoft.com/office/powerpoint/2010/main" val="378974759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16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16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162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16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32474A-6740-B34B-8D10-67A6C6C3E835}"/>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C0F2ADF7-4460-A641-824B-C80A8808BD83}"/>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0C66C2BC-6914-6842-A095-B209B00E29B2}"/>
              </a:ext>
            </a:extLst>
          </p:cNvPr>
          <p:cNvPicPr>
            <a:picLocks noChangeAspect="1"/>
          </p:cNvPicPr>
          <p:nvPr/>
        </p:nvPicPr>
        <p:blipFill>
          <a:blip r:embed="rId2"/>
          <a:stretch>
            <a:fillRect/>
          </a:stretch>
        </p:blipFill>
        <p:spPr>
          <a:xfrm>
            <a:off x="0" y="365125"/>
            <a:ext cx="12192000" cy="6186250"/>
          </a:xfrm>
          <a:prstGeom prst="rect">
            <a:avLst/>
          </a:prstGeom>
        </p:spPr>
      </p:pic>
    </p:spTree>
    <p:extLst>
      <p:ext uri="{BB962C8B-B14F-4D97-AF65-F5344CB8AC3E}">
        <p14:creationId xmlns:p14="http://schemas.microsoft.com/office/powerpoint/2010/main" val="9988658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F503BD2-7872-9946-B6D4-B52201E8BD40}"/>
              </a:ext>
            </a:extLst>
          </p:cNvPr>
          <p:cNvPicPr>
            <a:picLocks noChangeAspect="1"/>
          </p:cNvPicPr>
          <p:nvPr/>
        </p:nvPicPr>
        <p:blipFill>
          <a:blip r:embed="rId2"/>
          <a:stretch>
            <a:fillRect/>
          </a:stretch>
        </p:blipFill>
        <p:spPr>
          <a:xfrm>
            <a:off x="0" y="1193710"/>
            <a:ext cx="12192000" cy="4325677"/>
          </a:xfrm>
          <a:prstGeom prst="rect">
            <a:avLst/>
          </a:prstGeom>
        </p:spPr>
      </p:pic>
    </p:spTree>
    <p:extLst>
      <p:ext uri="{BB962C8B-B14F-4D97-AF65-F5344CB8AC3E}">
        <p14:creationId xmlns:p14="http://schemas.microsoft.com/office/powerpoint/2010/main" val="25764063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348A9E5-5667-0F46-B0DD-290F67098F23}"/>
              </a:ext>
            </a:extLst>
          </p:cNvPr>
          <p:cNvPicPr>
            <a:picLocks noChangeAspect="1"/>
          </p:cNvPicPr>
          <p:nvPr/>
        </p:nvPicPr>
        <p:blipFill>
          <a:blip r:embed="rId2"/>
          <a:stretch>
            <a:fillRect/>
          </a:stretch>
        </p:blipFill>
        <p:spPr>
          <a:xfrm>
            <a:off x="0" y="1107965"/>
            <a:ext cx="12192001" cy="4642069"/>
          </a:xfrm>
          <a:prstGeom prst="rect">
            <a:avLst/>
          </a:prstGeom>
        </p:spPr>
      </p:pic>
    </p:spTree>
    <p:extLst>
      <p:ext uri="{BB962C8B-B14F-4D97-AF65-F5344CB8AC3E}">
        <p14:creationId xmlns:p14="http://schemas.microsoft.com/office/powerpoint/2010/main" val="12687156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0F5C1F7-B975-5C49-B94F-09EF8322FE3E}"/>
              </a:ext>
            </a:extLst>
          </p:cNvPr>
          <p:cNvPicPr>
            <a:picLocks noChangeAspect="1"/>
          </p:cNvPicPr>
          <p:nvPr/>
        </p:nvPicPr>
        <p:blipFill>
          <a:blip r:embed="rId2"/>
          <a:stretch>
            <a:fillRect/>
          </a:stretch>
        </p:blipFill>
        <p:spPr>
          <a:xfrm>
            <a:off x="0" y="1509712"/>
            <a:ext cx="12185247" cy="3838576"/>
          </a:xfrm>
          <a:prstGeom prst="rect">
            <a:avLst/>
          </a:prstGeom>
        </p:spPr>
      </p:pic>
    </p:spTree>
    <p:extLst>
      <p:ext uri="{BB962C8B-B14F-4D97-AF65-F5344CB8AC3E}">
        <p14:creationId xmlns:p14="http://schemas.microsoft.com/office/powerpoint/2010/main" val="704796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6A9DDA0-8172-B84C-9246-48060DB80D48}"/>
              </a:ext>
            </a:extLst>
          </p:cNvPr>
          <p:cNvPicPr>
            <a:picLocks noChangeAspect="1"/>
          </p:cNvPicPr>
          <p:nvPr/>
        </p:nvPicPr>
        <p:blipFill>
          <a:blip r:embed="rId2"/>
          <a:stretch>
            <a:fillRect/>
          </a:stretch>
        </p:blipFill>
        <p:spPr>
          <a:xfrm>
            <a:off x="29909" y="158675"/>
            <a:ext cx="12132181" cy="6540649"/>
          </a:xfrm>
          <a:prstGeom prst="rect">
            <a:avLst/>
          </a:prstGeom>
        </p:spPr>
      </p:pic>
    </p:spTree>
    <p:extLst>
      <p:ext uri="{BB962C8B-B14F-4D97-AF65-F5344CB8AC3E}">
        <p14:creationId xmlns:p14="http://schemas.microsoft.com/office/powerpoint/2010/main" val="31432183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665078B-DE3F-2249-A346-35DEA1CA2607}"/>
              </a:ext>
            </a:extLst>
          </p:cNvPr>
          <p:cNvPicPr>
            <a:picLocks noChangeAspect="1"/>
          </p:cNvPicPr>
          <p:nvPr/>
        </p:nvPicPr>
        <p:blipFill>
          <a:blip r:embed="rId2"/>
          <a:stretch>
            <a:fillRect/>
          </a:stretch>
        </p:blipFill>
        <p:spPr>
          <a:xfrm>
            <a:off x="264000" y="0"/>
            <a:ext cx="11664000" cy="6858000"/>
          </a:xfrm>
          <a:prstGeom prst="rect">
            <a:avLst/>
          </a:prstGeom>
        </p:spPr>
      </p:pic>
    </p:spTree>
    <p:extLst>
      <p:ext uri="{BB962C8B-B14F-4D97-AF65-F5344CB8AC3E}">
        <p14:creationId xmlns:p14="http://schemas.microsoft.com/office/powerpoint/2010/main" val="17966432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3">
            <a:extLst>
              <a:ext uri="{FF2B5EF4-FFF2-40B4-BE49-F238E27FC236}">
                <a16:creationId xmlns:a16="http://schemas.microsoft.com/office/drawing/2014/main" id="{2055705F-6470-DB4D-BE37-E9F644187241}"/>
              </a:ext>
            </a:extLst>
          </p:cNvPr>
          <p:cNvSpPr txBox="1">
            <a:spLocks noChangeArrowheads="1"/>
          </p:cNvSpPr>
          <p:nvPr/>
        </p:nvSpPr>
        <p:spPr bwMode="auto">
          <a:xfrm>
            <a:off x="746228" y="1037967"/>
            <a:ext cx="4319258" cy="4709131"/>
          </a:xfrm>
          <a:prstGeom prst="rect">
            <a:avLst/>
          </a:prstGeom>
        </p:spPr>
        <p:txBody>
          <a:bodyPr vert="horz" lIns="91440" tIns="45720" rIns="91440" bIns="45720" rtlCol="0" anchor="ctr">
            <a:normAutofit/>
          </a:bodyPr>
          <a:lstStyle/>
          <a:p>
            <a:pPr marL="0" lvl="2" defTabSz="457200">
              <a:spcBef>
                <a:spcPct val="0"/>
              </a:spcBef>
              <a:spcAft>
                <a:spcPts val="600"/>
              </a:spcAft>
              <a:defRPr/>
            </a:pPr>
            <a:r>
              <a:rPr lang="en-US" sz="2800" b="0" i="1" kern="1200" cap="all" dirty="0">
                <a:solidFill>
                  <a:schemeClr val="tx1">
                    <a:lumMod val="75000"/>
                    <a:lumOff val="25000"/>
                  </a:schemeClr>
                </a:solidFill>
                <a:latin typeface="+mj-lt"/>
                <a:ea typeface="+mj-ea"/>
                <a:cs typeface="+mj-cs"/>
              </a:rPr>
              <a:t>exercises &amp; Summary Book</a:t>
            </a:r>
          </a:p>
        </p:txBody>
      </p:sp>
      <p:graphicFrame>
        <p:nvGraphicFramePr>
          <p:cNvPr id="6" name="Content Placeholder 2">
            <a:extLst>
              <a:ext uri="{FF2B5EF4-FFF2-40B4-BE49-F238E27FC236}">
                <a16:creationId xmlns:a16="http://schemas.microsoft.com/office/drawing/2014/main" id="{F2C4DA58-F559-144D-9EC8-248EF35C1C15}"/>
              </a:ext>
            </a:extLst>
          </p:cNvPr>
          <p:cNvGraphicFramePr>
            <a:graphicFrameLocks noGrp="1"/>
          </p:cNvGraphicFramePr>
          <p:nvPr>
            <p:ph idx="1"/>
            <p:extLst>
              <p:ext uri="{D42A27DB-BD31-4B8C-83A1-F6EECF244321}">
                <p14:modId xmlns:p14="http://schemas.microsoft.com/office/powerpoint/2010/main" val="2036676875"/>
              </p:ext>
            </p:extLst>
          </p:nvPr>
        </p:nvGraphicFramePr>
        <p:xfrm>
          <a:off x="4598438" y="1207783"/>
          <a:ext cx="7012370" cy="47091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73957721"/>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Content Placeholder 1"/>
          <p:cNvSpPr>
            <a:spLocks noGrp="1"/>
          </p:cNvSpPr>
          <p:nvPr>
            <p:ph idx="1"/>
          </p:nvPr>
        </p:nvSpPr>
        <p:spPr>
          <a:xfrm>
            <a:off x="1981200" y="2209801"/>
            <a:ext cx="8229600" cy="3916363"/>
          </a:xfrm>
        </p:spPr>
        <p:txBody>
          <a:bodyPr/>
          <a:lstStyle/>
          <a:p>
            <a:pPr marL="107950" indent="0">
              <a:buNone/>
            </a:pPr>
            <a:endParaRPr lang="en-GB" altLang="en-US" dirty="0"/>
          </a:p>
          <a:p>
            <a:pPr marL="565150" indent="-457200"/>
            <a:r>
              <a:rPr lang="en-GB" altLang="en-US" dirty="0"/>
              <a:t>The ship Titanic sank in 1912 with the loss of most of its passengers</a:t>
            </a:r>
          </a:p>
          <a:p>
            <a:pPr marL="565150" indent="-457200"/>
            <a:r>
              <a:rPr lang="en-GB" altLang="en-US" dirty="0"/>
              <a:t>809 of the 1,309 passengers and crew died</a:t>
            </a:r>
          </a:p>
          <a:p>
            <a:pPr marL="508000" lvl="1" indent="0">
              <a:buNone/>
            </a:pPr>
            <a:r>
              <a:rPr lang="en-GB" altLang="en-US" sz="3200" dirty="0"/>
              <a:t>= 61.8%</a:t>
            </a:r>
          </a:p>
          <a:p>
            <a:pPr marL="565150" indent="-457200"/>
            <a:r>
              <a:rPr lang="en-GB" b="1" dirty="0">
                <a:solidFill>
                  <a:schemeClr val="accent1">
                    <a:lumMod val="75000"/>
                  </a:schemeClr>
                </a:solidFill>
              </a:rPr>
              <a:t>Statistics: </a:t>
            </a:r>
            <a:r>
              <a:rPr lang="en-GB" dirty="0"/>
              <a:t>Did class (of travel) affect survival? Were ‘wealthy’ people more likely to survive on board the Titanic?</a:t>
            </a:r>
          </a:p>
          <a:p>
            <a:pPr marL="565150" indent="-457200"/>
            <a:endParaRPr lang="en-GB" dirty="0"/>
          </a:p>
          <a:p>
            <a:pPr marL="107950" indent="0">
              <a:buNone/>
            </a:pPr>
            <a:endParaRPr lang="en-GB" altLang="en-US" dirty="0"/>
          </a:p>
          <a:p>
            <a:pPr marL="107950" indent="0">
              <a:buNone/>
            </a:pPr>
            <a:endParaRPr lang="en-GB" altLang="en-US" dirty="0"/>
          </a:p>
          <a:p>
            <a:pPr marL="107950" indent="0">
              <a:buNone/>
            </a:pPr>
            <a:endParaRPr lang="en-GB" altLang="en-US" dirty="0"/>
          </a:p>
        </p:txBody>
      </p:sp>
      <p:sp>
        <p:nvSpPr>
          <p:cNvPr id="3" name="Title 2"/>
          <p:cNvSpPr>
            <a:spLocks noGrp="1"/>
          </p:cNvSpPr>
          <p:nvPr>
            <p:ph type="title"/>
          </p:nvPr>
        </p:nvSpPr>
        <p:spPr>
          <a:xfrm>
            <a:off x="1981200" y="856713"/>
            <a:ext cx="4889500" cy="1143000"/>
          </a:xfrm>
        </p:spPr>
        <p:txBody>
          <a:bodyPr/>
          <a:lstStyle/>
          <a:p>
            <a:pPr eaLnBrk="1" hangingPunct="1">
              <a:defRPr/>
            </a:pPr>
            <a:r>
              <a:rPr lang="en-GB" dirty="0"/>
              <a:t>Titanic</a:t>
            </a:r>
          </a:p>
        </p:txBody>
      </p:sp>
      <p:pic>
        <p:nvPicPr>
          <p:cNvPr id="5" name="Picture 4" descr="https://encrypted-tbn1.gstatic.com/images?q=tbn:ANd9GcTb9--uTbEdMOczXiZaABXReQ6TOItAPC1C3SbFdBIC-aIcuckKs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10400" y="188640"/>
            <a:ext cx="3309786" cy="24791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26282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 name="Rectangle 2"/>
          <p:cNvSpPr>
            <a:spLocks noGrp="1" noChangeArrowheads="1"/>
          </p:cNvSpPr>
          <p:nvPr>
            <p:ph type="title"/>
          </p:nvPr>
        </p:nvSpPr>
        <p:spPr>
          <a:xfrm>
            <a:off x="614054" y="8097"/>
            <a:ext cx="11501746" cy="1244600"/>
          </a:xfrm>
        </p:spPr>
        <p:txBody>
          <a:bodyPr>
            <a:noAutofit/>
          </a:bodyPr>
          <a:lstStyle/>
          <a:p>
            <a:pPr>
              <a:defRPr/>
            </a:pPr>
            <a:br>
              <a:rPr lang="en-GB" sz="3200" dirty="0">
                <a:latin typeface="Arial Rounded MT Bold" pitchFamily="34" charset="0"/>
                <a:cs typeface="Times New Roman" pitchFamily="18" charset="0"/>
              </a:rPr>
            </a:br>
            <a:r>
              <a:rPr lang="en-GB" sz="3600" dirty="0"/>
              <a:t>Did class (of travel) affect survival? Were ‘wealthy’ people more likely to survive on board the Titanic?</a:t>
            </a:r>
            <a:r>
              <a:rPr lang="en-GB" sz="3600" dirty="0">
                <a:cs typeface="Times New Roman" pitchFamily="18" charset="0"/>
              </a:rPr>
              <a:t> </a:t>
            </a:r>
            <a:br>
              <a:rPr lang="en-GB" sz="3200" dirty="0">
                <a:latin typeface="Arial Rounded MT Bold" pitchFamily="34" charset="0"/>
                <a:cs typeface="Times New Roman" pitchFamily="18" charset="0"/>
              </a:rPr>
            </a:br>
            <a:endParaRPr lang="en-GB" sz="3200" dirty="0">
              <a:latin typeface="Arial Rounded MT Bold" pitchFamily="34" charset="0"/>
              <a:cs typeface="Times New Roman" pitchFamily="18" charset="0"/>
            </a:endParaRPr>
          </a:p>
        </p:txBody>
      </p:sp>
      <p:pic>
        <p:nvPicPr>
          <p:cNvPr id="151557" name="Picture 5"/>
          <p:cNvPicPr>
            <a:picLocks noChangeAspect="1" noChangeArrowheads="1"/>
          </p:cNvPicPr>
          <p:nvPr/>
        </p:nvPicPr>
        <p:blipFill>
          <a:blip r:embed="rId3" cstate="print"/>
          <a:srcRect/>
          <a:stretch>
            <a:fillRect/>
          </a:stretch>
        </p:blipFill>
        <p:spPr bwMode="auto">
          <a:xfrm>
            <a:off x="2694062" y="2057401"/>
            <a:ext cx="6659860" cy="3856561"/>
          </a:xfrm>
          <a:prstGeom prst="rect">
            <a:avLst/>
          </a:prstGeom>
          <a:noFill/>
          <a:ln w="9525">
            <a:noFill/>
            <a:miter lim="800000"/>
            <a:headEnd/>
            <a:tailEnd/>
          </a:ln>
          <a:effectLst/>
        </p:spPr>
      </p:pic>
      <p:sp>
        <p:nvSpPr>
          <p:cNvPr id="2" name="Rectangle 1"/>
          <p:cNvSpPr/>
          <p:nvPr/>
        </p:nvSpPr>
        <p:spPr>
          <a:xfrm>
            <a:off x="2135560" y="1143001"/>
            <a:ext cx="7776864" cy="461665"/>
          </a:xfrm>
          <a:prstGeom prst="rect">
            <a:avLst/>
          </a:prstGeom>
        </p:spPr>
        <p:txBody>
          <a:bodyPr wrap="square">
            <a:spAutoFit/>
          </a:bodyPr>
          <a:lstStyle/>
          <a:p>
            <a:pPr>
              <a:defRPr/>
            </a:pPr>
            <a:r>
              <a:rPr lang="en-GB" sz="2400" dirty="0">
                <a:solidFill>
                  <a:schemeClr val="dk1"/>
                </a:solidFill>
              </a:rPr>
              <a:t>%’s within each class are preferable</a:t>
            </a:r>
          </a:p>
        </p:txBody>
      </p:sp>
      <p:pic>
        <p:nvPicPr>
          <p:cNvPr id="3" name="Picture 2">
            <a:extLst>
              <a:ext uri="{FF2B5EF4-FFF2-40B4-BE49-F238E27FC236}">
                <a16:creationId xmlns:a16="http://schemas.microsoft.com/office/drawing/2014/main" id="{524968D4-2DF5-BC46-A576-55374978A2E4}"/>
              </a:ext>
            </a:extLst>
          </p:cNvPr>
          <p:cNvPicPr>
            <a:picLocks noChangeAspect="1"/>
          </p:cNvPicPr>
          <p:nvPr/>
        </p:nvPicPr>
        <p:blipFill>
          <a:blip r:embed="rId4"/>
          <a:stretch>
            <a:fillRect/>
          </a:stretch>
        </p:blipFill>
        <p:spPr>
          <a:xfrm>
            <a:off x="6096000" y="2075372"/>
            <a:ext cx="1447800" cy="286828"/>
          </a:xfrm>
          <a:prstGeom prst="rect">
            <a:avLst/>
          </a:prstGeom>
        </p:spPr>
      </p:pic>
      <p:pic>
        <p:nvPicPr>
          <p:cNvPr id="4" name="Picture 3" descr="https://encrypted-tbn1.gstatic.com/images?q=tbn:ANd9GcTb9--uTbEdMOczXiZaABXReQ6TOItAPC1C3SbFdBIC-aIcuckKsA">
            <a:extLst>
              <a:ext uri="{FF2B5EF4-FFF2-40B4-BE49-F238E27FC236}">
                <a16:creationId xmlns:a16="http://schemas.microsoft.com/office/drawing/2014/main" id="{C65B9E5B-F0B4-1AA1-1CE5-BA6A9C7827B4}"/>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912424" y="837415"/>
            <a:ext cx="2035666" cy="15247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9393448"/>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0431A36-12E0-0646-BBC2-8E416C263828}"/>
              </a:ext>
            </a:extLst>
          </p:cNvPr>
          <p:cNvPicPr>
            <a:picLocks noChangeAspect="1"/>
          </p:cNvPicPr>
          <p:nvPr/>
        </p:nvPicPr>
        <p:blipFill>
          <a:blip r:embed="rId2"/>
          <a:stretch>
            <a:fillRect/>
          </a:stretch>
        </p:blipFill>
        <p:spPr>
          <a:xfrm>
            <a:off x="1509464" y="10886"/>
            <a:ext cx="9173071" cy="6858000"/>
          </a:xfrm>
          <a:prstGeom prst="rect">
            <a:avLst/>
          </a:prstGeom>
        </p:spPr>
      </p:pic>
      <p:pic>
        <p:nvPicPr>
          <p:cNvPr id="3" name="Picture 2">
            <a:extLst>
              <a:ext uri="{FF2B5EF4-FFF2-40B4-BE49-F238E27FC236}">
                <a16:creationId xmlns:a16="http://schemas.microsoft.com/office/drawing/2014/main" id="{86FDA931-CD3B-A892-9822-F709C423EC55}"/>
              </a:ext>
            </a:extLst>
          </p:cNvPr>
          <p:cNvPicPr>
            <a:picLocks noChangeAspect="1"/>
          </p:cNvPicPr>
          <p:nvPr/>
        </p:nvPicPr>
        <p:blipFill>
          <a:blip r:embed="rId3"/>
          <a:stretch>
            <a:fillRect/>
          </a:stretch>
        </p:blipFill>
        <p:spPr>
          <a:xfrm>
            <a:off x="70081" y="389651"/>
            <a:ext cx="12051835" cy="5716682"/>
          </a:xfrm>
          <a:prstGeom prst="rect">
            <a:avLst/>
          </a:prstGeom>
        </p:spPr>
      </p:pic>
      <p:sp>
        <p:nvSpPr>
          <p:cNvPr id="5" name="TextBox 4">
            <a:extLst>
              <a:ext uri="{FF2B5EF4-FFF2-40B4-BE49-F238E27FC236}">
                <a16:creationId xmlns:a16="http://schemas.microsoft.com/office/drawing/2014/main" id="{630565AE-1FC1-CF6B-7A91-55644F321376}"/>
              </a:ext>
            </a:extLst>
          </p:cNvPr>
          <p:cNvSpPr txBox="1"/>
          <p:nvPr/>
        </p:nvSpPr>
        <p:spPr>
          <a:xfrm>
            <a:off x="216976" y="204985"/>
            <a:ext cx="4959458" cy="369332"/>
          </a:xfrm>
          <a:prstGeom prst="rect">
            <a:avLst/>
          </a:prstGeom>
          <a:noFill/>
        </p:spPr>
        <p:txBody>
          <a:bodyPr wrap="square" rtlCol="0">
            <a:spAutoFit/>
          </a:bodyPr>
          <a:lstStyle/>
          <a:p>
            <a:r>
              <a:rPr lang="en-AU" b="1" dirty="0"/>
              <a:t>School Assessment Coursework  SAC</a:t>
            </a:r>
          </a:p>
        </p:txBody>
      </p:sp>
    </p:spTree>
    <p:extLst>
      <p:ext uri="{BB962C8B-B14F-4D97-AF65-F5344CB8AC3E}">
        <p14:creationId xmlns:p14="http://schemas.microsoft.com/office/powerpoint/2010/main" val="9293080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78EFCE7-A9FA-3547-BFB0-8498E8753DF4}"/>
              </a:ext>
            </a:extLst>
          </p:cNvPr>
          <p:cNvPicPr>
            <a:picLocks noChangeAspect="1"/>
          </p:cNvPicPr>
          <p:nvPr/>
        </p:nvPicPr>
        <p:blipFill>
          <a:blip r:embed="rId2"/>
          <a:stretch>
            <a:fillRect/>
          </a:stretch>
        </p:blipFill>
        <p:spPr>
          <a:xfrm>
            <a:off x="1527968" y="0"/>
            <a:ext cx="9136063" cy="6858000"/>
          </a:xfrm>
          <a:prstGeom prst="rect">
            <a:avLst/>
          </a:prstGeom>
        </p:spPr>
      </p:pic>
      <p:pic>
        <p:nvPicPr>
          <p:cNvPr id="5" name="Picture 4">
            <a:extLst>
              <a:ext uri="{FF2B5EF4-FFF2-40B4-BE49-F238E27FC236}">
                <a16:creationId xmlns:a16="http://schemas.microsoft.com/office/drawing/2014/main" id="{8DD0C872-8680-084B-9C66-367F0124F5B7}"/>
              </a:ext>
            </a:extLst>
          </p:cNvPr>
          <p:cNvPicPr>
            <a:picLocks noChangeAspect="1"/>
          </p:cNvPicPr>
          <p:nvPr/>
        </p:nvPicPr>
        <p:blipFill>
          <a:blip r:embed="rId3"/>
          <a:stretch>
            <a:fillRect/>
          </a:stretch>
        </p:blipFill>
        <p:spPr>
          <a:xfrm>
            <a:off x="4685029" y="2349500"/>
            <a:ext cx="405131" cy="378460"/>
          </a:xfrm>
          <a:prstGeom prst="rect">
            <a:avLst/>
          </a:prstGeom>
        </p:spPr>
      </p:pic>
      <p:sp>
        <p:nvSpPr>
          <p:cNvPr id="6" name="TextBox 5">
            <a:extLst>
              <a:ext uri="{FF2B5EF4-FFF2-40B4-BE49-F238E27FC236}">
                <a16:creationId xmlns:a16="http://schemas.microsoft.com/office/drawing/2014/main" id="{EEBBC866-1E7E-754F-B7D1-44088730DDEB}"/>
              </a:ext>
            </a:extLst>
          </p:cNvPr>
          <p:cNvSpPr txBox="1"/>
          <p:nvPr/>
        </p:nvSpPr>
        <p:spPr>
          <a:xfrm>
            <a:off x="4615045" y="2319520"/>
            <a:ext cx="890269" cy="523220"/>
          </a:xfrm>
          <a:prstGeom prst="rect">
            <a:avLst/>
          </a:prstGeom>
          <a:noFill/>
        </p:spPr>
        <p:txBody>
          <a:bodyPr wrap="square" rtlCol="0">
            <a:spAutoFit/>
          </a:bodyPr>
          <a:lstStyle/>
          <a:p>
            <a:r>
              <a:rPr lang="en-US" sz="2800" dirty="0"/>
              <a:t>34</a:t>
            </a:r>
          </a:p>
        </p:txBody>
      </p:sp>
      <p:pic>
        <p:nvPicPr>
          <p:cNvPr id="3" name="Picture 2">
            <a:extLst>
              <a:ext uri="{FF2B5EF4-FFF2-40B4-BE49-F238E27FC236}">
                <a16:creationId xmlns:a16="http://schemas.microsoft.com/office/drawing/2014/main" id="{BDA68BD1-D2FB-5020-ECE9-DA1EBF3C3758}"/>
              </a:ext>
            </a:extLst>
          </p:cNvPr>
          <p:cNvPicPr>
            <a:picLocks noChangeAspect="1"/>
          </p:cNvPicPr>
          <p:nvPr/>
        </p:nvPicPr>
        <p:blipFill>
          <a:blip r:embed="rId4"/>
          <a:stretch>
            <a:fillRect/>
          </a:stretch>
        </p:blipFill>
        <p:spPr>
          <a:xfrm>
            <a:off x="95059" y="330573"/>
            <a:ext cx="12001879" cy="5760260"/>
          </a:xfrm>
          <a:prstGeom prst="rect">
            <a:avLst/>
          </a:prstGeom>
        </p:spPr>
      </p:pic>
      <p:sp>
        <p:nvSpPr>
          <p:cNvPr id="9" name="TextBox 8">
            <a:extLst>
              <a:ext uri="{FF2B5EF4-FFF2-40B4-BE49-F238E27FC236}">
                <a16:creationId xmlns:a16="http://schemas.microsoft.com/office/drawing/2014/main" id="{EA7408EC-7308-7C4E-8823-166D454FF8F9}"/>
              </a:ext>
            </a:extLst>
          </p:cNvPr>
          <p:cNvSpPr txBox="1"/>
          <p:nvPr/>
        </p:nvSpPr>
        <p:spPr>
          <a:xfrm>
            <a:off x="216976" y="204985"/>
            <a:ext cx="4959458" cy="369332"/>
          </a:xfrm>
          <a:prstGeom prst="rect">
            <a:avLst/>
          </a:prstGeom>
          <a:noFill/>
        </p:spPr>
        <p:txBody>
          <a:bodyPr wrap="square" rtlCol="0">
            <a:spAutoFit/>
          </a:bodyPr>
          <a:lstStyle/>
          <a:p>
            <a:r>
              <a:rPr lang="en-AU" b="1" dirty="0"/>
              <a:t>External Exams</a:t>
            </a:r>
          </a:p>
        </p:txBody>
      </p:sp>
    </p:spTree>
    <p:extLst>
      <p:ext uri="{BB962C8B-B14F-4D97-AF65-F5344CB8AC3E}">
        <p14:creationId xmlns:p14="http://schemas.microsoft.com/office/powerpoint/2010/main" val="17242982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A973778-C6A9-E84D-B5FC-8EDD5FD1508F}"/>
              </a:ext>
            </a:extLst>
          </p:cNvPr>
          <p:cNvPicPr>
            <a:picLocks noChangeAspect="1"/>
          </p:cNvPicPr>
          <p:nvPr/>
        </p:nvPicPr>
        <p:blipFill>
          <a:blip r:embed="rId2"/>
          <a:stretch>
            <a:fillRect/>
          </a:stretch>
        </p:blipFill>
        <p:spPr>
          <a:xfrm>
            <a:off x="1518720" y="0"/>
            <a:ext cx="9154559" cy="6858000"/>
          </a:xfrm>
          <a:prstGeom prst="rect">
            <a:avLst/>
          </a:prstGeom>
        </p:spPr>
      </p:pic>
    </p:spTree>
    <p:extLst>
      <p:ext uri="{BB962C8B-B14F-4D97-AF65-F5344CB8AC3E}">
        <p14:creationId xmlns:p14="http://schemas.microsoft.com/office/powerpoint/2010/main" val="30062299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1F1B600-A067-3743-A9B7-E0DDF67F9D16}"/>
              </a:ext>
            </a:extLst>
          </p:cNvPr>
          <p:cNvPicPr>
            <a:picLocks noChangeAspect="1"/>
          </p:cNvPicPr>
          <p:nvPr/>
        </p:nvPicPr>
        <p:blipFill>
          <a:blip r:embed="rId2"/>
          <a:stretch>
            <a:fillRect/>
          </a:stretch>
        </p:blipFill>
        <p:spPr>
          <a:xfrm>
            <a:off x="1513429" y="0"/>
            <a:ext cx="9165142" cy="6858000"/>
          </a:xfrm>
          <a:prstGeom prst="rect">
            <a:avLst/>
          </a:prstGeom>
        </p:spPr>
      </p:pic>
    </p:spTree>
    <p:extLst>
      <p:ext uri="{BB962C8B-B14F-4D97-AF65-F5344CB8AC3E}">
        <p14:creationId xmlns:p14="http://schemas.microsoft.com/office/powerpoint/2010/main" val="39921114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16E964-9F80-9521-817D-BF802E01C2B9}"/>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AE8933E8-403D-C77B-3183-C005F9784373}"/>
              </a:ext>
            </a:extLst>
          </p:cNvPr>
          <p:cNvSpPr txBox="1"/>
          <p:nvPr/>
        </p:nvSpPr>
        <p:spPr>
          <a:xfrm>
            <a:off x="5159828" y="123034"/>
            <a:ext cx="4376057" cy="461665"/>
          </a:xfrm>
          <a:prstGeom prst="rect">
            <a:avLst/>
          </a:prstGeom>
          <a:noFill/>
        </p:spPr>
        <p:txBody>
          <a:bodyPr wrap="square" rtlCol="0">
            <a:spAutoFit/>
          </a:bodyPr>
          <a:lstStyle/>
          <a:p>
            <a:r>
              <a:rPr lang="en-AU" sz="2400" dirty="0">
                <a:solidFill>
                  <a:srgbClr val="0070C0"/>
                </a:solidFill>
              </a:rPr>
              <a:t>1A Data Types</a:t>
            </a:r>
          </a:p>
        </p:txBody>
      </p:sp>
      <p:sp>
        <p:nvSpPr>
          <p:cNvPr id="3" name="TextBox 2">
            <a:extLst>
              <a:ext uri="{FF2B5EF4-FFF2-40B4-BE49-F238E27FC236}">
                <a16:creationId xmlns:a16="http://schemas.microsoft.com/office/drawing/2014/main" id="{06032561-6D7F-5572-7C03-2FCFE70CC378}"/>
              </a:ext>
            </a:extLst>
          </p:cNvPr>
          <p:cNvSpPr txBox="1"/>
          <p:nvPr/>
        </p:nvSpPr>
        <p:spPr>
          <a:xfrm>
            <a:off x="4016827" y="1360714"/>
            <a:ext cx="6662057" cy="1015663"/>
          </a:xfrm>
          <a:prstGeom prst="rect">
            <a:avLst/>
          </a:prstGeom>
          <a:noFill/>
        </p:spPr>
        <p:txBody>
          <a:bodyPr wrap="square" rtlCol="0">
            <a:spAutoFit/>
          </a:bodyPr>
          <a:lstStyle/>
          <a:p>
            <a:r>
              <a:rPr lang="en-AU" sz="2000" dirty="0"/>
              <a:t> </a:t>
            </a:r>
            <a:r>
              <a:rPr lang="en-AU" sz="2000" u="sng" dirty="0"/>
              <a:t>numerical</a:t>
            </a:r>
            <a:r>
              <a:rPr lang="en-AU" sz="2000" dirty="0"/>
              <a:t>                                 </a:t>
            </a:r>
            <a:r>
              <a:rPr lang="en-AU" sz="2000" u="sng" dirty="0"/>
              <a:t>categorical</a:t>
            </a:r>
            <a:r>
              <a:rPr lang="en-AU" sz="2000" dirty="0">
                <a:solidFill>
                  <a:srgbClr val="0070C0"/>
                </a:solidFill>
              </a:rPr>
              <a:t>    </a:t>
            </a:r>
          </a:p>
          <a:p>
            <a:r>
              <a:rPr lang="en-AU" sz="2000" dirty="0">
                <a:solidFill>
                  <a:srgbClr val="0070C0"/>
                </a:solidFill>
              </a:rPr>
              <a:t> • quantities                              • characteristics</a:t>
            </a:r>
          </a:p>
          <a:p>
            <a:r>
              <a:rPr lang="en-AU" sz="2000" dirty="0">
                <a:solidFill>
                  <a:srgbClr val="0070C0"/>
                </a:solidFill>
              </a:rPr>
              <a:t> • numbers                                • qualities</a:t>
            </a:r>
          </a:p>
        </p:txBody>
      </p:sp>
      <p:sp>
        <p:nvSpPr>
          <p:cNvPr id="5" name="TextBox 4">
            <a:extLst>
              <a:ext uri="{FF2B5EF4-FFF2-40B4-BE49-F238E27FC236}">
                <a16:creationId xmlns:a16="http://schemas.microsoft.com/office/drawing/2014/main" id="{98925AF4-6DAE-0A4D-4CCA-99044525CB25}"/>
              </a:ext>
            </a:extLst>
          </p:cNvPr>
          <p:cNvSpPr txBox="1"/>
          <p:nvPr/>
        </p:nvSpPr>
        <p:spPr>
          <a:xfrm>
            <a:off x="1094013" y="3831771"/>
            <a:ext cx="11097987" cy="2031325"/>
          </a:xfrm>
          <a:prstGeom prst="rect">
            <a:avLst/>
          </a:prstGeom>
          <a:noFill/>
        </p:spPr>
        <p:txBody>
          <a:bodyPr wrap="square" rtlCol="0">
            <a:spAutoFit/>
          </a:bodyPr>
          <a:lstStyle/>
          <a:p>
            <a:r>
              <a:rPr lang="en-AU" u="sng" dirty="0"/>
              <a:t>discrete</a:t>
            </a:r>
            <a:r>
              <a:rPr lang="en-AU" dirty="0"/>
              <a:t>                                   </a:t>
            </a:r>
            <a:r>
              <a:rPr lang="en-AU" u="sng" dirty="0"/>
              <a:t>continuous</a:t>
            </a:r>
            <a:r>
              <a:rPr lang="en-AU" dirty="0"/>
              <a:t>                                       </a:t>
            </a:r>
            <a:r>
              <a:rPr lang="en-AU" u="sng" dirty="0"/>
              <a:t>nominal</a:t>
            </a:r>
            <a:r>
              <a:rPr lang="en-AU" dirty="0"/>
              <a:t>                                              </a:t>
            </a:r>
            <a:r>
              <a:rPr lang="en-AU" u="sng" dirty="0"/>
              <a:t>ordinal</a:t>
            </a:r>
          </a:p>
          <a:p>
            <a:r>
              <a:rPr lang="en-AU" dirty="0">
                <a:solidFill>
                  <a:srgbClr val="0070C0"/>
                </a:solidFill>
              </a:rPr>
              <a:t>• whole numbers                  • decimal numbers                        • group according                             • can be grouped</a:t>
            </a:r>
          </a:p>
          <a:p>
            <a:r>
              <a:rPr lang="en-AU" dirty="0">
                <a:solidFill>
                  <a:srgbClr val="0070C0"/>
                </a:solidFill>
              </a:rPr>
              <a:t>• can be counted                  • can be measured                           to characteristics                               and ordered</a:t>
            </a:r>
          </a:p>
          <a:p>
            <a:r>
              <a:rPr lang="en-AU" dirty="0">
                <a:solidFill>
                  <a:srgbClr val="C00000"/>
                </a:solidFill>
              </a:rPr>
              <a:t>• # students in each class    • height                                            • hair/eye colour                              • </a:t>
            </a:r>
            <a:r>
              <a:rPr lang="en-AU" dirty="0" err="1">
                <a:solidFill>
                  <a:srgbClr val="C00000"/>
                </a:solidFill>
              </a:rPr>
              <a:t>maccas</a:t>
            </a:r>
            <a:r>
              <a:rPr lang="en-AU" dirty="0">
                <a:solidFill>
                  <a:srgbClr val="C00000"/>
                </a:solidFill>
              </a:rPr>
              <a:t> fries</a:t>
            </a:r>
          </a:p>
          <a:p>
            <a:r>
              <a:rPr lang="en-AU" dirty="0">
                <a:solidFill>
                  <a:srgbClr val="C00000"/>
                </a:solidFill>
              </a:rPr>
              <a:t>• # cars in a car park             • weight                                          • favourite sport                                  Size (S-m-L)</a:t>
            </a:r>
          </a:p>
          <a:p>
            <a:r>
              <a:rPr lang="en-AU" dirty="0">
                <a:solidFill>
                  <a:srgbClr val="C00000"/>
                </a:solidFill>
              </a:rPr>
              <a:t>• # siblings                             • temperature                                • fare animal                                      • months of the year</a:t>
            </a:r>
          </a:p>
          <a:p>
            <a:r>
              <a:rPr lang="en-AU" dirty="0">
                <a:solidFill>
                  <a:srgbClr val="C00000"/>
                </a:solidFill>
              </a:rPr>
              <a:t>                                                • amount of rain</a:t>
            </a:r>
          </a:p>
        </p:txBody>
      </p:sp>
      <p:cxnSp>
        <p:nvCxnSpPr>
          <p:cNvPr id="7" name="Straight Arrow Connector 6">
            <a:extLst>
              <a:ext uri="{FF2B5EF4-FFF2-40B4-BE49-F238E27FC236}">
                <a16:creationId xmlns:a16="http://schemas.microsoft.com/office/drawing/2014/main" id="{857E3917-0B03-A261-111C-6420D3D3615C}"/>
              </a:ext>
            </a:extLst>
          </p:cNvPr>
          <p:cNvCxnSpPr/>
          <p:nvPr/>
        </p:nvCxnSpPr>
        <p:spPr>
          <a:xfrm flipH="1">
            <a:off x="4582886" y="584699"/>
            <a:ext cx="1349828" cy="776015"/>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5419C190-1DB4-80A0-2A9F-D10012F756F1}"/>
              </a:ext>
            </a:extLst>
          </p:cNvPr>
          <p:cNvCxnSpPr>
            <a:cxnSpLocks/>
          </p:cNvCxnSpPr>
          <p:nvPr/>
        </p:nvCxnSpPr>
        <p:spPr>
          <a:xfrm>
            <a:off x="6498773" y="647470"/>
            <a:ext cx="1132112" cy="702358"/>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3196CECC-B9DF-915B-EBC5-7094F1BE4FC6}"/>
              </a:ext>
            </a:extLst>
          </p:cNvPr>
          <p:cNvCxnSpPr>
            <a:cxnSpLocks/>
          </p:cNvCxnSpPr>
          <p:nvPr/>
        </p:nvCxnSpPr>
        <p:spPr>
          <a:xfrm flipH="1">
            <a:off x="1763486" y="2376377"/>
            <a:ext cx="2579914" cy="1270337"/>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680BEF88-A97C-FD2C-55A8-4CCC4B5EC243}"/>
              </a:ext>
            </a:extLst>
          </p:cNvPr>
          <p:cNvCxnSpPr>
            <a:cxnSpLocks/>
          </p:cNvCxnSpPr>
          <p:nvPr/>
        </p:nvCxnSpPr>
        <p:spPr>
          <a:xfrm>
            <a:off x="4691744" y="2436312"/>
            <a:ext cx="0" cy="1286602"/>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4273BB16-44EA-4C5A-D14A-44446736AAD6}"/>
              </a:ext>
            </a:extLst>
          </p:cNvPr>
          <p:cNvCxnSpPr>
            <a:cxnSpLocks/>
          </p:cNvCxnSpPr>
          <p:nvPr/>
        </p:nvCxnSpPr>
        <p:spPr>
          <a:xfrm>
            <a:off x="7347855" y="2500582"/>
            <a:ext cx="0" cy="1286602"/>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35DB4E86-D7A2-B584-C332-46E32032C874}"/>
              </a:ext>
            </a:extLst>
          </p:cNvPr>
          <p:cNvCxnSpPr>
            <a:cxnSpLocks/>
          </p:cNvCxnSpPr>
          <p:nvPr/>
        </p:nvCxnSpPr>
        <p:spPr>
          <a:xfrm>
            <a:off x="7848602" y="2485234"/>
            <a:ext cx="2383969" cy="1301950"/>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35322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ppt_x"/>
                                          </p:val>
                                        </p:tav>
                                        <p:tav tm="100000">
                                          <p:val>
                                            <p:strVal val="#ppt_x"/>
                                          </p:val>
                                        </p:tav>
                                      </p:tavLst>
                                    </p:anim>
                                    <p:anim calcmode="lin" valueType="num">
                                      <p:cBhvr additive="base">
                                        <p:cTn id="2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additive="base">
                                        <p:cTn id="37" dur="500" fill="hold"/>
                                        <p:tgtEl>
                                          <p:spTgt spid="12"/>
                                        </p:tgtEl>
                                        <p:attrNameLst>
                                          <p:attrName>ppt_x</p:attrName>
                                        </p:attrNameLst>
                                      </p:cBhvr>
                                      <p:tavLst>
                                        <p:tav tm="0">
                                          <p:val>
                                            <p:strVal val="#ppt_x"/>
                                          </p:val>
                                        </p:tav>
                                        <p:tav tm="100000">
                                          <p:val>
                                            <p:strVal val="#ppt_x"/>
                                          </p:val>
                                        </p:tav>
                                      </p:tavLst>
                                    </p:anim>
                                    <p:anim calcmode="lin" valueType="num">
                                      <p:cBhvr additive="base">
                                        <p:cTn id="3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4"/>
                                        </p:tgtEl>
                                        <p:attrNameLst>
                                          <p:attrName>style.visibility</p:attrName>
                                        </p:attrNameLst>
                                      </p:cBhvr>
                                      <p:to>
                                        <p:strVal val="visible"/>
                                      </p:to>
                                    </p:set>
                                    <p:anim calcmode="lin" valueType="num">
                                      <p:cBhvr additive="base">
                                        <p:cTn id="43" dur="500" fill="hold"/>
                                        <p:tgtEl>
                                          <p:spTgt spid="14"/>
                                        </p:tgtEl>
                                        <p:attrNameLst>
                                          <p:attrName>ppt_x</p:attrName>
                                        </p:attrNameLst>
                                      </p:cBhvr>
                                      <p:tavLst>
                                        <p:tav tm="0">
                                          <p:val>
                                            <p:strVal val="#ppt_x"/>
                                          </p:val>
                                        </p:tav>
                                        <p:tav tm="100000">
                                          <p:val>
                                            <p:strVal val="#ppt_x"/>
                                          </p:val>
                                        </p:tav>
                                      </p:tavLst>
                                    </p:anim>
                                    <p:anim calcmode="lin" valueType="num">
                                      <p:cBhvr additive="base">
                                        <p:cTn id="4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additive="base">
                                        <p:cTn id="49" dur="500" fill="hold"/>
                                        <p:tgtEl>
                                          <p:spTgt spid="15"/>
                                        </p:tgtEl>
                                        <p:attrNameLst>
                                          <p:attrName>ppt_x</p:attrName>
                                        </p:attrNameLst>
                                      </p:cBhvr>
                                      <p:tavLst>
                                        <p:tav tm="0">
                                          <p:val>
                                            <p:strVal val="#ppt_x"/>
                                          </p:val>
                                        </p:tav>
                                        <p:tav tm="100000">
                                          <p:val>
                                            <p:strVal val="#ppt_x"/>
                                          </p:val>
                                        </p:tav>
                                      </p:tavLst>
                                    </p:anim>
                                    <p:anim calcmode="lin" valueType="num">
                                      <p:cBhvr additive="base">
                                        <p:cTn id="5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5"/>
                                        </p:tgtEl>
                                        <p:attrNameLst>
                                          <p:attrName>style.visibility</p:attrName>
                                        </p:attrNameLst>
                                      </p:cBhvr>
                                      <p:to>
                                        <p:strVal val="visible"/>
                                      </p:to>
                                    </p:set>
                                    <p:anim calcmode="lin" valueType="num">
                                      <p:cBhvr additive="base">
                                        <p:cTn id="55" dur="500" fill="hold"/>
                                        <p:tgtEl>
                                          <p:spTgt spid="5"/>
                                        </p:tgtEl>
                                        <p:attrNameLst>
                                          <p:attrName>ppt_x</p:attrName>
                                        </p:attrNameLst>
                                      </p:cBhvr>
                                      <p:tavLst>
                                        <p:tav tm="0">
                                          <p:val>
                                            <p:strVal val="#ppt_x"/>
                                          </p:val>
                                        </p:tav>
                                        <p:tav tm="100000">
                                          <p:val>
                                            <p:strVal val="#ppt_x"/>
                                          </p:val>
                                        </p:tav>
                                      </p:tavLst>
                                    </p:anim>
                                    <p:anim calcmode="lin" valueType="num">
                                      <p:cBhvr additive="base">
                                        <p:cTn id="5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5D3FE13-AFC7-A644-B68D-63F319AC06D5}"/>
              </a:ext>
            </a:extLst>
          </p:cNvPr>
          <p:cNvPicPr>
            <a:picLocks noChangeAspect="1"/>
          </p:cNvPicPr>
          <p:nvPr/>
        </p:nvPicPr>
        <p:blipFill>
          <a:blip r:embed="rId2"/>
          <a:stretch>
            <a:fillRect/>
          </a:stretch>
        </p:blipFill>
        <p:spPr>
          <a:xfrm>
            <a:off x="1520045" y="0"/>
            <a:ext cx="9151910" cy="6858000"/>
          </a:xfrm>
          <a:prstGeom prst="rect">
            <a:avLst/>
          </a:prstGeom>
        </p:spPr>
      </p:pic>
    </p:spTree>
    <p:extLst>
      <p:ext uri="{BB962C8B-B14F-4D97-AF65-F5344CB8AC3E}">
        <p14:creationId xmlns:p14="http://schemas.microsoft.com/office/powerpoint/2010/main" val="2505251261"/>
      </p:ext>
    </p:extLst>
  </p:cSld>
  <p:clrMapOvr>
    <a:masterClrMapping/>
  </p:clrMapOvr>
</p:sld>
</file>

<file path=ppt/theme/theme1.xml><?xml version="1.0" encoding="utf-8"?>
<a:theme xmlns:a="http://schemas.openxmlformats.org/drawingml/2006/main" name="GradientVTI">
  <a:themeElements>
    <a:clrScheme name="Office">
      <a:dk1>
        <a:srgbClr val="000000"/>
      </a:dk1>
      <a:lt1>
        <a:srgbClr val="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Univers">
      <a:majorFont>
        <a:latin typeface="Univers"/>
        <a:ea typeface=""/>
        <a:cs typeface=""/>
      </a:majorFont>
      <a:minorFont>
        <a:latin typeface="Univer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radientVTI" id="{605F9078-86F9-4258-A3E1-F8EFF02AE8CC}" vid="{4848699B-BB01-41E3-9EC4-3D97DFE5292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2531</TotalTime>
  <Words>785</Words>
  <Application>Microsoft Office PowerPoint</Application>
  <PresentationFormat>Widescreen</PresentationFormat>
  <Paragraphs>69</Paragraphs>
  <Slides>18</Slides>
  <Notes>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Univers</vt:lpstr>
      <vt:lpstr>Arial</vt:lpstr>
      <vt:lpstr>Arial Rounded MT Bold</vt:lpstr>
      <vt:lpstr>Calibri</vt:lpstr>
      <vt:lpstr>Comic Sans MS</vt:lpstr>
      <vt:lpstr>Times New Roman</vt:lpstr>
      <vt:lpstr>GradientVTI</vt:lpstr>
      <vt:lpstr>Data Types</vt:lpstr>
      <vt:lpstr>Titanic</vt:lpstr>
      <vt:lpstr> Did class (of travel) affect survival? Were ‘wealthy’ people more likely to survive on board the Titanic?  </vt:lpstr>
      <vt:lpstr>PowerPoint Presentation</vt:lpstr>
      <vt:lpstr>PowerPoint Presentation</vt:lpstr>
      <vt:lpstr>PowerPoint Presentation</vt:lpstr>
      <vt:lpstr>PowerPoint Presentation</vt:lpstr>
      <vt:lpstr>PowerPoint Presentation</vt:lpstr>
      <vt:lpstr>PowerPoint Presentation</vt:lpstr>
      <vt:lpstr>Data types</vt:lpstr>
      <vt:lpstr>Data types</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Data Types</dc:title>
  <dc:creator>Yongmei Zhang</dc:creator>
  <cp:lastModifiedBy>Lyn ZHANG</cp:lastModifiedBy>
  <cp:revision>27</cp:revision>
  <dcterms:created xsi:type="dcterms:W3CDTF">2020-07-03T22:59:49Z</dcterms:created>
  <dcterms:modified xsi:type="dcterms:W3CDTF">2026-03-30T03:50:47Z</dcterms:modified>
</cp:coreProperties>
</file>