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5"/>
  </p:notesMasterIdLst>
  <p:sldIdLst>
    <p:sldId id="256" r:id="rId2"/>
    <p:sldId id="270" r:id="rId3"/>
    <p:sldId id="365" r:id="rId4"/>
    <p:sldId id="267" r:id="rId5"/>
    <p:sldId id="268" r:id="rId6"/>
    <p:sldId id="269" r:id="rId7"/>
    <p:sldId id="258" r:id="rId8"/>
    <p:sldId id="262" r:id="rId9"/>
    <p:sldId id="263" r:id="rId10"/>
    <p:sldId id="264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3447" autoAdjust="0"/>
  </p:normalViewPr>
  <p:slideViewPr>
    <p:cSldViewPr snapToGrid="0" snapToObjects="1">
      <p:cViewPr varScale="1">
        <p:scale>
          <a:sx n="61" d="100"/>
          <a:sy n="61" d="100"/>
        </p:scale>
        <p:origin x="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8E82-6A4F-47CE-AF3D-CE387BD111EA}" type="datetimeFigureOut">
              <a:rPr lang="en-AU" smtClean="0"/>
              <a:t>28/04/2026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BEE9E-21FC-4A7D-9D84-0D837282CD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72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https://create.kahoot.it/details/6cee124d-9336-4e06-a07a-05343112b695</a:t>
            </a:r>
          </a:p>
          <a:p>
            <a:r>
              <a:rPr lang="en-AU" dirty="0"/>
              <a:t>https://create.kahoot.it/details/87b07e62-37bb-4ed5-aa51-a839423ca593</a:t>
            </a:r>
          </a:p>
          <a:p>
            <a:r>
              <a:rPr lang="en-AU" dirty="0"/>
              <a:t>Revision</a:t>
            </a:r>
          </a:p>
          <a:p>
            <a:r>
              <a:rPr lang="en-AU" dirty="0"/>
              <a:t>https://create.kahoot.it/details/482c4b74-a6b0-46a3-b3e8-a1b08f378329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BEE9E-21FC-4A7D-9D84-0D837282CD4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73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BEE9E-21FC-4A7D-9D84-0D837282CD4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143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0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9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6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2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6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3F232-3BAE-E349-A0C4-BDC49C956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5600" dirty="0"/>
              <a:t>Smoothing – moving medians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00255-DD3F-A546-90C1-A3086CCA2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4C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02093C-C8D9-47E1-8061-A6B0B10D9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7" r="27822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5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A9126B-6BD9-EF4D-90D5-CB3B0E22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7" y="1853560"/>
            <a:ext cx="9521370" cy="50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4107"/>
            <a:ext cx="12192000" cy="902744"/>
          </a:xfrm>
        </p:spPr>
        <p:txBody>
          <a:bodyPr>
            <a:normAutofit/>
          </a:bodyPr>
          <a:lstStyle/>
          <a:p>
            <a:r>
              <a:rPr lang="en-US" sz="2400" dirty="0"/>
              <a:t>Construct a five-median smoothed plot of the time series plot shown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5ACA9-7818-F34C-B6C6-BD3F4915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82" y="1800310"/>
            <a:ext cx="9436100" cy="4953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EAD1FE-CF51-779D-8F12-54534EC02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73877"/>
              </p:ext>
            </p:extLst>
          </p:nvPr>
        </p:nvGraphicFramePr>
        <p:xfrm>
          <a:off x="2960332" y="950669"/>
          <a:ext cx="78168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04">
                  <a:extLst>
                    <a:ext uri="{9D8B030D-6E8A-4147-A177-3AD203B41FA5}">
                      <a16:colId xmlns:a16="http://schemas.microsoft.com/office/drawing/2014/main" val="4058833103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9285594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3233447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70085398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37911660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41606919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85233986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4181380731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06318421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564456635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8451125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56791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May</a:t>
                      </a:r>
                      <a:endParaRPr lang="en-A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50472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CAA0E0D-4CC2-4585-0944-4FBEFCA0EAC5}"/>
              </a:ext>
            </a:extLst>
          </p:cNvPr>
          <p:cNvSpPr/>
          <p:nvPr/>
        </p:nvSpPr>
        <p:spPr>
          <a:xfrm>
            <a:off x="4876800" y="42452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AC3154B-D6D4-8EF3-9881-EB4970B8A5BA}"/>
              </a:ext>
            </a:extLst>
          </p:cNvPr>
          <p:cNvSpPr/>
          <p:nvPr/>
        </p:nvSpPr>
        <p:spPr>
          <a:xfrm>
            <a:off x="5486400" y="3845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2E81111-D54B-65D1-276A-44D61F519633}"/>
              </a:ext>
            </a:extLst>
          </p:cNvPr>
          <p:cNvSpPr/>
          <p:nvPr/>
        </p:nvSpPr>
        <p:spPr>
          <a:xfrm>
            <a:off x="6134100" y="36547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74E95B1-6844-4368-9548-8EB9FF9B92EE}"/>
              </a:ext>
            </a:extLst>
          </p:cNvPr>
          <p:cNvSpPr/>
          <p:nvPr/>
        </p:nvSpPr>
        <p:spPr>
          <a:xfrm>
            <a:off x="6762750" y="3635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BCE5C91-D3CE-D86C-D439-DC7CDD44C7BE}"/>
              </a:ext>
            </a:extLst>
          </p:cNvPr>
          <p:cNvSpPr/>
          <p:nvPr/>
        </p:nvSpPr>
        <p:spPr>
          <a:xfrm>
            <a:off x="7372350" y="3635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71D295F-3BC4-D3C8-5F3B-03E5A9A7D0F0}"/>
              </a:ext>
            </a:extLst>
          </p:cNvPr>
          <p:cNvSpPr/>
          <p:nvPr/>
        </p:nvSpPr>
        <p:spPr>
          <a:xfrm>
            <a:off x="8039100" y="4226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B482B8A-B062-6DCF-2856-3E9F10FAF9EB}"/>
              </a:ext>
            </a:extLst>
          </p:cNvPr>
          <p:cNvSpPr/>
          <p:nvPr/>
        </p:nvSpPr>
        <p:spPr>
          <a:xfrm>
            <a:off x="8686800" y="4397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868CB9E-02E9-34A7-44CF-E4818D6C2631}"/>
              </a:ext>
            </a:extLst>
          </p:cNvPr>
          <p:cNvSpPr/>
          <p:nvPr/>
        </p:nvSpPr>
        <p:spPr>
          <a:xfrm>
            <a:off x="9334500" y="43976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8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6" y="396954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1018210"/>
            <a:ext cx="10515600" cy="930101"/>
          </a:xfrm>
        </p:spPr>
        <p:txBody>
          <a:bodyPr/>
          <a:lstStyle/>
          <a:p>
            <a:r>
              <a:rPr lang="en-US" dirty="0"/>
              <a:t>Construct a five-median smoothed plot of the time series plot shown opposite.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4450-46D9-B64D-BE4F-68DDE18F3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07" y="1948311"/>
            <a:ext cx="9380299" cy="49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ED2E-9325-4841-9CE3-2370C58E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6" y="396954"/>
            <a:ext cx="11203488" cy="1551357"/>
          </a:xfrm>
        </p:spPr>
        <p:txBody>
          <a:bodyPr>
            <a:normAutofit fontScale="90000"/>
          </a:bodyPr>
          <a:lstStyle/>
          <a:p>
            <a:r>
              <a:rPr lang="en-US" dirty="0"/>
              <a:t>Five-median smoothing using a graphical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2675-6587-914C-89B1-037B78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1018210"/>
            <a:ext cx="10515600" cy="930101"/>
          </a:xfrm>
        </p:spPr>
        <p:txBody>
          <a:bodyPr/>
          <a:lstStyle/>
          <a:p>
            <a:r>
              <a:rPr lang="en-US" dirty="0"/>
              <a:t>Construct a five-median smoothed plot of the time series plot shown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346D5-97F5-F047-9F71-22F0D309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946780"/>
            <a:ext cx="9318171" cy="49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C6810-99A4-EADB-611D-E4DD7A5E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41" y="0"/>
            <a:ext cx="7720892" cy="5151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76D21-4E08-C691-D9A5-C0237702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07" y="2187302"/>
            <a:ext cx="7595193" cy="4254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273AC-6B87-41A3-66E6-7711BD2B3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496" y="670353"/>
            <a:ext cx="3219899" cy="1019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0BBC0-C316-D846-B4F0-201014E2F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1" y="5691810"/>
            <a:ext cx="5171439" cy="10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" y="21773"/>
            <a:ext cx="12192000" cy="6847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55F4-EB0D-BB83-7BE7-02CCE7B6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10887"/>
            <a:ext cx="6147727" cy="6857999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dirty="0">
                <a:solidFill>
                  <a:srgbClr val="C00000"/>
                </a:solidFill>
              </a:rPr>
              <a:t>4C: Smoothing – moving medians</a:t>
            </a:r>
          </a:p>
          <a:p>
            <a:pPr marL="7200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rgbClr val="0070C0"/>
              </a:solidFill>
            </a:endParaRPr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rgbClr val="007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6147724" y="0"/>
            <a:ext cx="6044278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b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2A362-52C3-D546-1505-D186FA499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4" y="415554"/>
            <a:ext cx="5932516" cy="3003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30401A-75B2-814A-DE8C-6F788FC26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66" y="3545691"/>
            <a:ext cx="5012032" cy="33231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082DCD-4AB6-0DF4-D3B8-4E3E575DE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450" y="0"/>
            <a:ext cx="4739113" cy="31850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9B2D7D-B3AD-990E-B68E-577B36B41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960" y="3274578"/>
            <a:ext cx="5983316" cy="34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4D754-ACE8-86A2-B7DF-6BE63EDF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5620"/>
            <a:ext cx="5963942" cy="3905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0BBD3-80F5-7BF0-2944-7CBDEA682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761" y="1892714"/>
            <a:ext cx="5963942" cy="30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478970" y="240847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Smoothing a time series plot using moving medians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55F22-7ED4-1FFE-B11C-9D3F66AC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8" y="1065137"/>
            <a:ext cx="4810227" cy="5757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8E03B-A727-2D56-6D94-D8A512EE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65" y="1673954"/>
            <a:ext cx="643027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8FC51-D504-C604-4F4F-A3943683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0"/>
            <a:ext cx="7609561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DCB48-53C7-8918-FE61-398F6259E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30" y="1983631"/>
            <a:ext cx="4620270" cy="33246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AEFA5F-C95F-5067-BC41-05795064C561}"/>
              </a:ext>
            </a:extLst>
          </p:cNvPr>
          <p:cNvSpPr txBox="1">
            <a:spLocks/>
          </p:cNvSpPr>
          <p:nvPr/>
        </p:nvSpPr>
        <p:spPr>
          <a:xfrm>
            <a:off x="667657" y="446143"/>
            <a:ext cx="11524343" cy="82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Smoothing a time series plot using moving medians</a:t>
            </a:r>
          </a:p>
        </p:txBody>
      </p:sp>
    </p:spTree>
    <p:extLst>
      <p:ext uri="{BB962C8B-B14F-4D97-AF65-F5344CB8AC3E}">
        <p14:creationId xmlns:p14="http://schemas.microsoft.com/office/powerpoint/2010/main" val="45823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" y="655465"/>
            <a:ext cx="12192000" cy="582786"/>
          </a:xfrm>
        </p:spPr>
        <p:txBody>
          <a:bodyPr>
            <a:normAutofit/>
          </a:bodyPr>
          <a:lstStyle/>
          <a:p>
            <a:r>
              <a:rPr lang="en-US" sz="2400" dirty="0"/>
              <a:t>Construct a three-median smoothed plot of the time series plot shown below.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37A0-BA25-DA44-9C18-830CBFE6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9" y="2108766"/>
            <a:ext cx="9191171" cy="4730184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2C677A0-F77B-845A-8A1E-47BCA1E8E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3223"/>
              </p:ext>
            </p:extLst>
          </p:nvPr>
        </p:nvGraphicFramePr>
        <p:xfrm>
          <a:off x="3150832" y="1103069"/>
          <a:ext cx="78168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04">
                  <a:extLst>
                    <a:ext uri="{9D8B030D-6E8A-4147-A177-3AD203B41FA5}">
                      <a16:colId xmlns:a16="http://schemas.microsoft.com/office/drawing/2014/main" val="4058833103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9285594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3233447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70085398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37911660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441606919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85233986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4181380731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1063184212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3564456635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2845112508"/>
                    </a:ext>
                  </a:extLst>
                </a:gridCol>
                <a:gridCol w="651404">
                  <a:extLst>
                    <a:ext uri="{9D8B030D-6E8A-4147-A177-3AD203B41FA5}">
                      <a16:colId xmlns:a16="http://schemas.microsoft.com/office/drawing/2014/main" val="56791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May</a:t>
                      </a:r>
                      <a:endParaRPr lang="en-A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8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2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50472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08D82C9-2C73-F57A-E323-5E9C3A8B1237}"/>
              </a:ext>
            </a:extLst>
          </p:cNvPr>
          <p:cNvSpPr/>
          <p:nvPr/>
        </p:nvSpPr>
        <p:spPr>
          <a:xfrm>
            <a:off x="4286250" y="44357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82FDBAC-EA75-D8D7-EE64-3EA538051F08}"/>
              </a:ext>
            </a:extLst>
          </p:cNvPr>
          <p:cNvSpPr/>
          <p:nvPr/>
        </p:nvSpPr>
        <p:spPr>
          <a:xfrm>
            <a:off x="4933950" y="4969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8E75379-9FAD-C942-FC27-73A48CED2D47}"/>
              </a:ext>
            </a:extLst>
          </p:cNvPr>
          <p:cNvSpPr/>
          <p:nvPr/>
        </p:nvSpPr>
        <p:spPr>
          <a:xfrm>
            <a:off x="5581650" y="49882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2E2AD8F-453A-32A6-D103-2BD6C2F26F27}"/>
              </a:ext>
            </a:extLst>
          </p:cNvPr>
          <p:cNvSpPr/>
          <p:nvPr/>
        </p:nvSpPr>
        <p:spPr>
          <a:xfrm>
            <a:off x="6210300" y="30451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C26BA70-09F9-C1D8-9ECE-80D5EA9C3B05}"/>
              </a:ext>
            </a:extLst>
          </p:cNvPr>
          <p:cNvSpPr/>
          <p:nvPr/>
        </p:nvSpPr>
        <p:spPr>
          <a:xfrm>
            <a:off x="6838950" y="30451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67B120A-BDE3-919D-2A32-FFED68069A93}"/>
              </a:ext>
            </a:extLst>
          </p:cNvPr>
          <p:cNvSpPr/>
          <p:nvPr/>
        </p:nvSpPr>
        <p:spPr>
          <a:xfrm>
            <a:off x="7429500" y="39023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9FE0DB4-C0A8-ECF0-8358-701ED3AB38D5}"/>
              </a:ext>
            </a:extLst>
          </p:cNvPr>
          <p:cNvSpPr/>
          <p:nvPr/>
        </p:nvSpPr>
        <p:spPr>
          <a:xfrm>
            <a:off x="805815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7002C36-8BB1-6517-FF82-91FFF9D182D9}"/>
              </a:ext>
            </a:extLst>
          </p:cNvPr>
          <p:cNvSpPr/>
          <p:nvPr/>
        </p:nvSpPr>
        <p:spPr>
          <a:xfrm>
            <a:off x="872490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355B945-8822-27F4-2470-A9C60DD2EA86}"/>
              </a:ext>
            </a:extLst>
          </p:cNvPr>
          <p:cNvSpPr/>
          <p:nvPr/>
        </p:nvSpPr>
        <p:spPr>
          <a:xfrm>
            <a:off x="9391650" y="458815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EED5FBA-09FE-544C-93E8-19B61F997C66}"/>
              </a:ext>
            </a:extLst>
          </p:cNvPr>
          <p:cNvSpPr/>
          <p:nvPr/>
        </p:nvSpPr>
        <p:spPr>
          <a:xfrm>
            <a:off x="10058400" y="4416708"/>
            <a:ext cx="133350" cy="1685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35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27A24-22FD-4348-BCC9-C9DF7E77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96" y="1765518"/>
            <a:ext cx="9521371" cy="49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834-4C1D-8B40-A29B-DD6E804E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" y="187890"/>
            <a:ext cx="12192000" cy="788814"/>
          </a:xfrm>
        </p:spPr>
        <p:txBody>
          <a:bodyPr/>
          <a:lstStyle/>
          <a:p>
            <a:r>
              <a:rPr lang="en-US" dirty="0"/>
              <a:t>Three-median smoothing using a graphical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6764-ADA6-344B-B457-243D62E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976704"/>
            <a:ext cx="10515600" cy="942627"/>
          </a:xfrm>
        </p:spPr>
        <p:txBody>
          <a:bodyPr/>
          <a:lstStyle/>
          <a:p>
            <a:r>
              <a:rPr lang="en-US" dirty="0"/>
              <a:t>Construct a three-median smoothed plot of the time series plot shown opposite.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A4954-F71A-1F40-98BC-99F4FBD5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26" y="1812491"/>
            <a:ext cx="9603920" cy="49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446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280</Words>
  <Application>Microsoft Office PowerPoint</Application>
  <PresentationFormat>Widescreen</PresentationFormat>
  <Paragraphs>107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Arial</vt:lpstr>
      <vt:lpstr>Calibri</vt:lpstr>
      <vt:lpstr>Tw Cen MT</vt:lpstr>
      <vt:lpstr>ShapesVTI</vt:lpstr>
      <vt:lpstr>Smoothing – moving medians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Three-median smoothing using a graphical approach</vt:lpstr>
      <vt:lpstr>Three-median smoothing using a graphical approach</vt:lpstr>
      <vt:lpstr>Three-median smoothing using a graphical approach</vt:lpstr>
      <vt:lpstr>Three-median smoothing using a graphical approach</vt:lpstr>
      <vt:lpstr>Five-median smoothing using a graphical approach  </vt:lpstr>
      <vt:lpstr>Five-median smoothing using a graphical approach  </vt:lpstr>
      <vt:lpstr>Five-median smoothing using a graphical approach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 time series plot using moving medians</dc:title>
  <dc:creator>Yongmei Zhang</dc:creator>
  <cp:lastModifiedBy>Lyn ZHANG</cp:lastModifiedBy>
  <cp:revision>36</cp:revision>
  <dcterms:created xsi:type="dcterms:W3CDTF">2020-10-01T04:57:49Z</dcterms:created>
  <dcterms:modified xsi:type="dcterms:W3CDTF">2026-04-30T22:36:37Z</dcterms:modified>
</cp:coreProperties>
</file>