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ink/ink1.xml" ContentType="application/inkml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2"/>
  </p:notesMasterIdLst>
  <p:sldIdLst>
    <p:sldId id="256" r:id="rId2"/>
    <p:sldId id="365" r:id="rId3"/>
    <p:sldId id="366" r:id="rId4"/>
    <p:sldId id="908" r:id="rId5"/>
    <p:sldId id="354" r:id="rId6"/>
    <p:sldId id="355" r:id="rId7"/>
    <p:sldId id="356" r:id="rId8"/>
    <p:sldId id="262" r:id="rId9"/>
    <p:sldId id="357" r:id="rId10"/>
    <p:sldId id="346" r:id="rId11"/>
    <p:sldId id="347" r:id="rId12"/>
    <p:sldId id="348" r:id="rId13"/>
    <p:sldId id="353" r:id="rId14"/>
    <p:sldId id="352" r:id="rId15"/>
    <p:sldId id="338" r:id="rId16"/>
    <p:sldId id="339" r:id="rId17"/>
    <p:sldId id="350" r:id="rId18"/>
    <p:sldId id="319" r:id="rId19"/>
    <p:sldId id="331" r:id="rId20"/>
    <p:sldId id="332" r:id="rId21"/>
    <p:sldId id="334" r:id="rId22"/>
    <p:sldId id="337" r:id="rId23"/>
    <p:sldId id="336" r:id="rId24"/>
    <p:sldId id="361" r:id="rId25"/>
    <p:sldId id="333" r:id="rId26"/>
    <p:sldId id="340" r:id="rId27"/>
    <p:sldId id="257" r:id="rId28"/>
    <p:sldId id="362" r:id="rId29"/>
    <p:sldId id="363" r:id="rId30"/>
    <p:sldId id="364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50"/>
  </p:normalViewPr>
  <p:slideViewPr>
    <p:cSldViewPr snapToGrid="0" snapToObjects="1">
      <p:cViewPr>
        <p:scale>
          <a:sx n="57" d="100"/>
          <a:sy n="57" d="100"/>
        </p:scale>
        <p:origin x="99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21:29:10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C6D558-C95B-4946-9E52-E63148FFE687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934FEC-B1DF-944A-885A-5E43A1D65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550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e.kahoot.it/details/enter-the-matrix/699d3e3f-3b7a-49c2-958f-5656bdb2afec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934FEC-B1DF-944A-885A-5E43A1D65DF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051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6085BA-8194-A372-BD76-9BC546A648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16942F-CC71-0005-CB95-F1422F0194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3F37E99-AE2A-416D-17C9-7DFD69327D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Board notes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93DE35-8F2F-6E3B-2F7F-1C3046CB5E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A9C33-CF83-6341-8FC1-F40E7C9969D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13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>
                <a:hlinkClick r:id="rId3"/>
              </a:rPr>
              <a:t>https://create.kahoot.it/details/enter-the-matrix/699d3e3f-3b7a-49c2-958f-5656bdb2afec</a:t>
            </a:r>
            <a:endParaRPr lang="en-AU" dirty="0"/>
          </a:p>
          <a:p>
            <a:r>
              <a:rPr lang="en-AU"/>
              <a:t>Kahoot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D65638-96B3-964F-874E-BC251DDCDD9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1767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D65638-96B3-964F-874E-BC251DDCDD9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278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E56D6-F195-48D7-978E-7EE16D4304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6946" y="1104900"/>
            <a:ext cx="8376514" cy="3120504"/>
          </a:xfrm>
        </p:spPr>
        <p:txBody>
          <a:bodyPr anchor="b">
            <a:normAutofit/>
          </a:bodyPr>
          <a:lstStyle>
            <a:lvl1pPr algn="ctr">
              <a:lnSpc>
                <a:spcPct val="110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A72F42-5C88-4F7D-803B-C371B570D7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8039" y="4442385"/>
            <a:ext cx="6074328" cy="98402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0" spc="16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0384F3-2D6A-49F6-8F79-F3955E904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9259A-1FE3-4FF9-8A07-BDD8177164ED}" type="datetime4">
              <a:rPr lang="en-US" smtClean="0"/>
              <a:t>February 23,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363F32-CD31-4801-BAE4-09EEB1262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D5D34C-49ED-4ADB-8693-73B790764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943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0171A2-02C1-4543-8B6B-FCF7E69712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50879" y="1825625"/>
            <a:ext cx="9810604" cy="451669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95027C-A386-44E4-AFE1-33AFFDA3A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C3C8F-D4A7-4EAD-92AD-82C91CB8BB85}" type="datetime4">
              <a:rPr lang="en-US" smtClean="0"/>
              <a:t>February 23,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1BF710-0558-4457-825D-48713CAED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A7F93D-5DC3-4C36-AEB0-79CDB15C3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7CFC0C8-11FE-4003-B2D6-B7B8E2790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84795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EB41C5-3638-439D-BA61-4DAA142226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464025"/>
            <a:ext cx="2161540" cy="580029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9B91A0-A376-483C-926E-189F376E5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464023"/>
            <a:ext cx="7886700" cy="58002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4134E-B7D5-4664-BB2E-6A98ED630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1D41-E33C-4BC7-8272-37E8417FD097}" type="datetime4">
              <a:rPr lang="en-US" smtClean="0"/>
              <a:t>February 23,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A54E2A-B1CE-4F2E-9D9A-D47E514D5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E7C304-46A8-4179-87A2-B8CC10B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6571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B58FBDF-51FF-0446-8BC8-546D8A44AACA}"/>
              </a:ext>
            </a:extLst>
          </p:cNvPr>
          <p:cNvSpPr/>
          <p:nvPr userDrawn="1"/>
        </p:nvSpPr>
        <p:spPr>
          <a:xfrm>
            <a:off x="486833" y="274639"/>
            <a:ext cx="3591984" cy="630237"/>
          </a:xfrm>
          <a:prstGeom prst="rect">
            <a:avLst/>
          </a:prstGeom>
          <a:solidFill>
            <a:srgbClr val="F370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pic>
        <p:nvPicPr>
          <p:cNvPr id="5" name="Picture 6" descr="ppt_bg_example.jpg">
            <a:extLst>
              <a:ext uri="{FF2B5EF4-FFF2-40B4-BE49-F238E27FC236}">
                <a16:creationId xmlns:a16="http://schemas.microsoft.com/office/drawing/2014/main" id="{E9EE0B9B-9A94-0C4B-A397-52D79391E0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724"/>
          <a:stretch>
            <a:fillRect/>
          </a:stretch>
        </p:blipFill>
        <p:spPr bwMode="auto">
          <a:xfrm>
            <a:off x="0" y="6289676"/>
            <a:ext cx="12192000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Isosceles Triangle 7">
            <a:extLst>
              <a:ext uri="{FF2B5EF4-FFF2-40B4-BE49-F238E27FC236}">
                <a16:creationId xmlns:a16="http://schemas.microsoft.com/office/drawing/2014/main" id="{6930F225-19E5-B24D-9FBE-F16020D80D93}"/>
              </a:ext>
            </a:extLst>
          </p:cNvPr>
          <p:cNvSpPr/>
          <p:nvPr userDrawn="1"/>
        </p:nvSpPr>
        <p:spPr>
          <a:xfrm rot="5400000">
            <a:off x="578908" y="383117"/>
            <a:ext cx="450850" cy="389467"/>
          </a:xfrm>
          <a:prstGeom prst="triangle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86C7342-6937-F84A-8CA8-1DE32E617AB8}"/>
              </a:ext>
            </a:extLst>
          </p:cNvPr>
          <p:cNvSpPr txBox="1">
            <a:spLocks noGrp="1"/>
          </p:cNvSpPr>
          <p:nvPr userDrawn="1"/>
        </p:nvSpPr>
        <p:spPr bwMode="auto">
          <a:xfrm>
            <a:off x="9753600" y="6618289"/>
            <a:ext cx="24384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1200" b="1">
                <a:solidFill>
                  <a:srgbClr val="FF6600"/>
                </a:solidFill>
              </a:rPr>
              <a:t>5.7 - </a:t>
            </a:r>
            <a:fld id="{329DDF2A-A421-E442-B437-734E97FE883F}" type="slidenum">
              <a:rPr lang="en-US" altLang="en-US" sz="1200" b="1">
                <a:solidFill>
                  <a:srgbClr val="FF6600"/>
                </a:solidFill>
              </a:rPr>
              <a:pPr algn="r" eaLnBrk="1" hangingPunct="1"/>
              <a:t>‹#›</a:t>
            </a:fld>
            <a:endParaRPr lang="en-CA" altLang="en-US" sz="1200" b="1">
              <a:solidFill>
                <a:srgbClr val="FF6600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999061" y="353028"/>
            <a:ext cx="3080119" cy="449943"/>
          </a:xfrm>
        </p:spPr>
        <p:txBody>
          <a:bodyPr/>
          <a:lstStyle>
            <a:lvl1pPr algn="l">
              <a:defRPr sz="2800">
                <a:solidFill>
                  <a:srgbClr val="FFFF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415366" y="274639"/>
            <a:ext cx="7145867" cy="630237"/>
          </a:xfrm>
        </p:spPr>
        <p:txBody>
          <a:bodyPr/>
          <a:lstStyle>
            <a:lvl1pPr>
              <a:buNone/>
              <a:defRPr sz="2800" b="1" baseline="0">
                <a:solidFill>
                  <a:srgbClr val="37609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5770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7B333-9E16-4502-96B5-3F586B7E0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D0795-5EC7-4FF8-9FC7-22AFA3C552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A2DA5B-9862-4A23-8FEC-5C1ABC2EEF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506456" y="5074920"/>
            <a:ext cx="2647667" cy="365125"/>
          </a:xfrm>
        </p:spPr>
        <p:txBody>
          <a:bodyPr/>
          <a:lstStyle/>
          <a:p>
            <a:fld id="{5D340FED-6E95-4177-A7EF-CD303B9E611D}" type="datetime4">
              <a:rPr lang="en-US" smtClean="0"/>
              <a:t>February 23,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D9A4B-0DA7-46BB-9DCE-3F26075C4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10451592" y="1408176"/>
            <a:ext cx="277049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A7C47-81AC-431C-A7C3-2BC71AD14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8016" y="3136392"/>
            <a:ext cx="545911" cy="580029"/>
          </a:xfrm>
        </p:spPr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973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D2E47-4DC7-46C4-9407-FA4CF7E0A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513" y="1709738"/>
            <a:ext cx="9087774" cy="3438524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F7B502-122E-4177-A408-FC436A2542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2513" y="5148262"/>
            <a:ext cx="8844522" cy="113823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29696-2AEF-4765-B33E-7DA328E46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962CB-39AD-45A9-800F-54DAB53D6021}" type="datetime4">
              <a:rPr lang="en-US" smtClean="0"/>
              <a:t>February 23,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9B2E4-2F1C-4FEE-AAB2-4FCC3EEFD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27D4B8-E107-480A-AA17-261CA49BB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604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8BAE8-3305-4F08-BECB-56AD7FD4E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021AC-6D8D-4D24-8B01-8AE8F41BE4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0878" y="1825624"/>
            <a:ext cx="4473622" cy="4460875"/>
          </a:xfrm>
        </p:spPr>
        <p:txBody>
          <a:bodyPr/>
          <a:lstStyle>
            <a:lvl2pPr marL="274320" indent="0">
              <a:buFontTx/>
              <a:buNone/>
              <a:defRPr/>
            </a:lvl2pPr>
            <a:lvl3pPr marL="502920">
              <a:defRPr/>
            </a:lvl3pPr>
            <a:lvl4pPr marL="548640" indent="0">
              <a:buFontTx/>
              <a:buNone/>
              <a:defRPr/>
            </a:lvl4pPr>
            <a:lvl5pPr marL="73152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E7F49C-3DB3-40B7-89B3-E3BC32FC11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44540" y="1825624"/>
            <a:ext cx="5016943" cy="4460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E33D58-BDF5-4F1F-806B-0491CB362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DF93D-55AB-4606-B9D7-742F1FC51983}" type="datetime4">
              <a:rPr lang="en-US" smtClean="0"/>
              <a:t>February 23, 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BCBFD-1FE1-441A-B3AF-C3E7E7B8D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0CE272-E6FB-455B-BACB-2471D66D9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831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73A4FB-9EF5-4D6C-A275-2DE1077A29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1563" y="1835219"/>
            <a:ext cx="445293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C9972A-4D34-4A9F-84EB-8D64A703B5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1562" y="2717801"/>
            <a:ext cx="4452938" cy="3559452"/>
          </a:xfrm>
        </p:spPr>
        <p:txBody>
          <a:bodyPr/>
          <a:lstStyle>
            <a:lvl2pPr marL="274320" indent="0">
              <a:buFontTx/>
              <a:buNone/>
              <a:defRPr/>
            </a:lvl2pPr>
            <a:lvl3pPr marL="548640">
              <a:defRPr/>
            </a:lvl3pPr>
            <a:lvl4pPr marL="594360" indent="0">
              <a:buFontTx/>
              <a:buNone/>
              <a:defRPr/>
            </a:lvl4pPr>
            <a:lvl5pPr marL="82296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BBDDE3-C8D7-4600-8259-24E1F8118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44540" y="1835219"/>
            <a:ext cx="5016943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649FFF-44C7-4256-AFE1-C5457C7AB5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44540" y="2717800"/>
            <a:ext cx="5016943" cy="3559453"/>
          </a:xfrm>
        </p:spPr>
        <p:txBody>
          <a:bodyPr/>
          <a:lstStyle>
            <a:lvl2pPr marL="457200" indent="0">
              <a:buNone/>
              <a:defRPr/>
            </a:lvl2pPr>
            <a:lvl3pPr marL="548640">
              <a:defRPr/>
            </a:lvl3pPr>
            <a:lvl4pPr marL="594360" indent="0">
              <a:buFontTx/>
              <a:buNone/>
              <a:defRPr/>
            </a:lvl4pPr>
            <a:lvl5pPr marL="82296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EC6ACF-080E-4B7C-B0C0-77E90C16E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2841D-FB5C-47AB-B2FF-32E855C1EA71}" type="datetime4">
              <a:rPr lang="en-US" smtClean="0"/>
              <a:t>February 23, 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A68C0B-BC90-4ADA-B6E6-2B30BFF9E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BCE559-C82B-4E27-965B-4AC3C66FC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3752B99E-38EC-4745-889B-124D34759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45615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DE7304-D393-47F0-ACCC-1F72EFCCE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37E9-D174-424D-BEE8-AFC4CA5F9F97}" type="datetime4">
              <a:rPr lang="en-US" smtClean="0"/>
              <a:t>February 23, 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8451FF-032D-4787-BA4B-5EB415494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B7511D-7256-4A08-BF62-3B3F821A6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3FCDA27-1C47-4EA1-A160-EC91FD88B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60143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DE8ADA-7BF8-433A-8770-61C690F37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A44C0-F7AC-49C2-8289-1E7A86D9FB50}" type="datetime4">
              <a:rPr lang="en-US" smtClean="0"/>
              <a:t>February 23, 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357B86-EC22-49C6-BBC6-639D57D1A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63764B-CF91-4C81-B4C3-5B5E5A973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118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E4801-B0C7-4458-B413-24D6E68FA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633" y="457200"/>
            <a:ext cx="4170355" cy="191750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A0C76-733A-488A-89FB-7D04FD64B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1637" y="457200"/>
            <a:ext cx="5562601" cy="5943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45B9DE-016A-4B31-BB52-99C76E28B4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3633" y="2374708"/>
            <a:ext cx="4170355" cy="40260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ED6CC3-66DD-4D9A-A9C7-F588BA88C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B84BC-6E78-40D1-8831-40AB1F596614}" type="datetime4">
              <a:rPr lang="en-US" smtClean="0"/>
              <a:t>February 23, 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359FC8-04EF-4F7D-8E43-4EE0E95DA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71C964-4227-4DEE-87A1-026162DDF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201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0EB4E-D4BB-4C86-A820-63474E5A4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038" y="457199"/>
            <a:ext cx="3913241" cy="19288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FA99A1-8FAF-415D-A399-1B2C2A0F23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57752" y="457200"/>
            <a:ext cx="6110288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A15BEE-9915-4637-85A2-2AF2872C72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2038" y="2386013"/>
            <a:ext cx="3913241" cy="40147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73427C-3B67-4ED4-925D-04B9C09AA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A080F-3961-4D42-BEDE-84A1FED032F1}" type="datetime4">
              <a:rPr lang="en-US" smtClean="0"/>
              <a:t>February 23, 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5DAFD-22DE-4E9E-9C72-B16C1F273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E8EE99-49CC-4A30-8ADA-39EFD8DAA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162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customXml" Target="../ink/ink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erson in a dark room&#10;&#10;Description automatically generated">
            <a:extLst>
              <a:ext uri="{FF2B5EF4-FFF2-40B4-BE49-F238E27FC236}">
                <a16:creationId xmlns:a16="http://schemas.microsoft.com/office/drawing/2014/main" id="{DEB2E8C4-C3E7-4048-A43D-9859510CFA9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FBD2E1-C16B-4996-869C-DD03823A8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609601"/>
            <a:ext cx="9810604" cy="1216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44DB6A-ED8E-4755-BC7A-B7AA6524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0879" y="1825624"/>
            <a:ext cx="9810604" cy="44287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F5CE27-B558-4B88-ACE3-B70423127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09243" y="5071825"/>
            <a:ext cx="26476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3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fld id="{A33960BD-7AC1-4217-9611-AAA56D3EE38F}" type="datetime4">
              <a:rPr lang="en-US" smtClean="0"/>
              <a:pPr/>
              <a:t>February 23, 2026</a:t>
            </a:fld>
            <a:endParaRPr lang="en-US" dirty="0">
              <a:latin typeface="+mn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CE5D61-F203-4F00-9CF1-AB0AE49370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447827" y="1407402"/>
            <a:ext cx="27704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3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endParaRPr lang="en-US" dirty="0">
              <a:latin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FF38BD-5F38-4F6E-B5DD-EB1AF06002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0121" y="3138985"/>
            <a:ext cx="545911" cy="5800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fld id="{9D4AEF59-F28E-467C-9EA3-92D1CFAD475A}" type="slidenum">
              <a:rPr lang="en-US" smtClean="0"/>
              <a:pPr/>
              <a:t>‹#›</a:t>
            </a:fld>
            <a:endParaRPr lang="en-US"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</a:extLst>
              </p14:cNvPr>
              <p14:cNvContentPartPr/>
              <p14:nvPr/>
            </p14:nvContentPartPr>
            <p14:xfrm>
              <a:off x="12490710" y="6342652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69376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  <p:sldLayoutId id="2147483672" r:id="rId12"/>
  </p:sldLayoutIdLst>
  <p:hf sldNum="0" hdr="0" ft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2800" kern="1200" cap="all" spc="600" baseline="0">
          <a:solidFill>
            <a:schemeClr val="tx1">
              <a:lumMod val="85000"/>
              <a:lumOff val="15000"/>
            </a:schemeClr>
          </a:solidFill>
          <a:latin typeface="+mj-lt"/>
          <a:ea typeface="Batang" panose="02030600000101010101" pitchFamily="18" charset="-127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0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1pPr>
      <a:lvl2pPr marL="274320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18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2pPr>
      <a:lvl3pPr marL="605790" indent="-28575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3pPr>
      <a:lvl4pPr marL="630936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14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4pPr>
      <a:lvl5pPr marL="82296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4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image" Target="../media/image25.emf"/><Relationship Id="rId7" Type="http://schemas.openxmlformats.org/officeDocument/2006/relationships/image" Target="../media/image27.e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26.emf"/><Relationship Id="rId10" Type="http://schemas.openxmlformats.org/officeDocument/2006/relationships/image" Target="../media/image24.png"/><Relationship Id="rId4" Type="http://schemas.openxmlformats.org/officeDocument/2006/relationships/oleObject" Target="../embeddings/oleObject8.bin"/><Relationship Id="rId9" Type="http://schemas.openxmlformats.org/officeDocument/2006/relationships/image" Target="../media/image2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7" Type="http://schemas.openxmlformats.org/officeDocument/2006/relationships/image" Target="../media/image280.png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emf"/><Relationship Id="rId4" Type="http://schemas.openxmlformats.org/officeDocument/2006/relationships/oleObject" Target="../embeddings/oleObject1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0.png"/><Relationship Id="rId9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12" Type="http://schemas.openxmlformats.org/officeDocument/2006/relationships/image" Target="../media/image7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11" Type="http://schemas.openxmlformats.org/officeDocument/2006/relationships/image" Target="../media/image69.png"/><Relationship Id="rId5" Type="http://schemas.openxmlformats.org/officeDocument/2006/relationships/image" Target="../media/image63.pn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800.png"/><Relationship Id="rId7" Type="http://schemas.openxmlformats.org/officeDocument/2006/relationships/image" Target="../media/image84.png"/><Relationship Id="rId2" Type="http://schemas.openxmlformats.org/officeDocument/2006/relationships/image" Target="../media/image7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jpeg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8.png"/><Relationship Id="rId7" Type="http://schemas.openxmlformats.org/officeDocument/2006/relationships/image" Target="../media/image94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gif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17.wmf"/><Relationship Id="rId7" Type="http://schemas.openxmlformats.org/officeDocument/2006/relationships/image" Target="../media/image19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20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0.png"/><Relationship Id="rId7" Type="http://schemas.openxmlformats.org/officeDocument/2006/relationships/image" Target="../media/image1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0.png"/><Relationship Id="rId5" Type="http://schemas.openxmlformats.org/officeDocument/2006/relationships/image" Target="../media/image170.png"/><Relationship Id="rId10" Type="http://schemas.openxmlformats.org/officeDocument/2006/relationships/image" Target="../media/image23.png"/><Relationship Id="rId4" Type="http://schemas.openxmlformats.org/officeDocument/2006/relationships/image" Target="../media/image160.png"/><Relationship Id="rId9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E91F5CA-B392-444C-88E3-BF5BAAEBD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pic>
        <p:nvPicPr>
          <p:cNvPr id="4" name="Video 3">
            <a:extLst>
              <a:ext uri="{FF2B5EF4-FFF2-40B4-BE49-F238E27FC236}">
                <a16:creationId xmlns:a16="http://schemas.microsoft.com/office/drawing/2014/main" id="{BD1104B3-74DC-427F-833B-736CEE848BB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284" r="1" b="1"/>
          <a:stretch/>
        </p:blipFill>
        <p:spPr>
          <a:xfrm>
            <a:off x="-2" y="10"/>
            <a:ext cx="12191999" cy="6857989"/>
          </a:xfrm>
          <a:prstGeom prst="rect">
            <a:avLst/>
          </a:prstGeom>
        </p:spPr>
      </p:pic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F6EE1C8D-9233-4EBC-9B68-862FDCA26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4906504"/>
            <a:ext cx="12192002" cy="1951997"/>
          </a:xfrm>
          <a:custGeom>
            <a:avLst/>
            <a:gdLst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285754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70574 w 12192002"/>
              <a:gd name="connsiteY170" fmla="*/ 202276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35046 w 12192002"/>
              <a:gd name="connsiteY180" fmla="*/ 189089 h 2122526"/>
              <a:gd name="connsiteX181" fmla="*/ 4372883 w 12192002"/>
              <a:gd name="connsiteY181" fmla="*/ 199670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70574 w 12192002"/>
              <a:gd name="connsiteY170" fmla="*/ 202276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35046 w 12192002"/>
              <a:gd name="connsiteY180" fmla="*/ 189089 h 2122526"/>
              <a:gd name="connsiteX181" fmla="*/ 4372883 w 12192002"/>
              <a:gd name="connsiteY181" fmla="*/ 199670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70574 w 12192002"/>
              <a:gd name="connsiteY170" fmla="*/ 202276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35046 w 12192002"/>
              <a:gd name="connsiteY180" fmla="*/ 189089 h 2122526"/>
              <a:gd name="connsiteX181" fmla="*/ 4372883 w 12192002"/>
              <a:gd name="connsiteY181" fmla="*/ 199670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70574 w 12192002"/>
              <a:gd name="connsiteY170" fmla="*/ 202276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35046 w 12192002"/>
              <a:gd name="connsiteY180" fmla="*/ 189089 h 2122526"/>
              <a:gd name="connsiteX181" fmla="*/ 4372883 w 12192002"/>
              <a:gd name="connsiteY181" fmla="*/ 199670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35046 w 12192002"/>
              <a:gd name="connsiteY180" fmla="*/ 189089 h 2122526"/>
              <a:gd name="connsiteX181" fmla="*/ 4372883 w 12192002"/>
              <a:gd name="connsiteY181" fmla="*/ 199670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35046 w 12192002"/>
              <a:gd name="connsiteY180" fmla="*/ 189089 h 2122526"/>
              <a:gd name="connsiteX181" fmla="*/ 4372883 w 12192002"/>
              <a:gd name="connsiteY181" fmla="*/ 199670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35046 w 12192002"/>
              <a:gd name="connsiteY180" fmla="*/ 189089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25839 w 12192002"/>
              <a:gd name="connsiteY95" fmla="*/ 111020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25839 w 12192002"/>
              <a:gd name="connsiteY95" fmla="*/ 111020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54857 w 12192002"/>
              <a:gd name="connsiteY94" fmla="*/ 1112485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1047864 h 2122526"/>
              <a:gd name="connsiteX94" fmla="*/ 11854857 w 12192002"/>
              <a:gd name="connsiteY94" fmla="*/ 1112485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54857 w 12192002"/>
              <a:gd name="connsiteY94" fmla="*/ 1112485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54857 w 12192002"/>
              <a:gd name="connsiteY94" fmla="*/ 1112485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54857 w 12192002"/>
              <a:gd name="connsiteY94" fmla="*/ 1112485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53513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54857 w 12192002"/>
              <a:gd name="connsiteY94" fmla="*/ 1112485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53513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74735 w 12192002"/>
              <a:gd name="connsiteY94" fmla="*/ 1132363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53513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94613 w 12192002"/>
              <a:gd name="connsiteY94" fmla="*/ 1148265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53513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94613 w 12192002"/>
              <a:gd name="connsiteY94" fmla="*/ 1148265 h 2122526"/>
              <a:gd name="connsiteX95" fmla="*/ 11917888 w 12192002"/>
              <a:gd name="connsiteY95" fmla="*/ 1126105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53513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94613 w 12192002"/>
              <a:gd name="connsiteY94" fmla="*/ 1148265 h 2122526"/>
              <a:gd name="connsiteX95" fmla="*/ 11917888 w 12192002"/>
              <a:gd name="connsiteY95" fmla="*/ 1126105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53513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94613 w 12192002"/>
              <a:gd name="connsiteY94" fmla="*/ 1148265 h 2122526"/>
              <a:gd name="connsiteX95" fmla="*/ 11917888 w 12192002"/>
              <a:gd name="connsiteY95" fmla="*/ 1126105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53513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12382 w 12192002"/>
              <a:gd name="connsiteY93" fmla="*/ 1047864 h 2122526"/>
              <a:gd name="connsiteX94" fmla="*/ 11894613 w 12192002"/>
              <a:gd name="connsiteY94" fmla="*/ 1148265 h 2122526"/>
              <a:gd name="connsiteX95" fmla="*/ 11917888 w 12192002"/>
              <a:gd name="connsiteY95" fmla="*/ 1126105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</a:cxnLst>
            <a:rect l="l" t="t" r="r" b="b"/>
            <a:pathLst>
              <a:path w="12192002" h="2122526">
                <a:moveTo>
                  <a:pt x="5626960" y="0"/>
                </a:moveTo>
                <a:lnTo>
                  <a:pt x="5758918" y="1023"/>
                </a:lnTo>
                <a:lnTo>
                  <a:pt x="5957375" y="16715"/>
                </a:lnTo>
                <a:cubicBezTo>
                  <a:pt x="5970127" y="20033"/>
                  <a:pt x="5998679" y="20946"/>
                  <a:pt x="6010090" y="20359"/>
                </a:cubicBezTo>
                <a:lnTo>
                  <a:pt x="6041282" y="15266"/>
                </a:lnTo>
                <a:lnTo>
                  <a:pt x="6048637" y="6917"/>
                </a:lnTo>
                <a:lnTo>
                  <a:pt x="6068529" y="7600"/>
                </a:lnTo>
                <a:lnTo>
                  <a:pt x="6073847" y="6063"/>
                </a:lnTo>
                <a:cubicBezTo>
                  <a:pt x="6090539" y="9219"/>
                  <a:pt x="6128055" y="22767"/>
                  <a:pt x="6168673" y="26525"/>
                </a:cubicBezTo>
                <a:cubicBezTo>
                  <a:pt x="6209291" y="30283"/>
                  <a:pt x="6297550" y="13090"/>
                  <a:pt x="6317559" y="28612"/>
                </a:cubicBezTo>
                <a:cubicBezTo>
                  <a:pt x="6409695" y="55045"/>
                  <a:pt x="6472153" y="31322"/>
                  <a:pt x="6549454" y="75412"/>
                </a:cubicBezTo>
                <a:cubicBezTo>
                  <a:pt x="6628105" y="80632"/>
                  <a:pt x="6649105" y="94733"/>
                  <a:pt x="6708221" y="104188"/>
                </a:cubicBezTo>
                <a:cubicBezTo>
                  <a:pt x="6787988" y="118277"/>
                  <a:pt x="6871921" y="137351"/>
                  <a:pt x="6904145" y="132143"/>
                </a:cubicBezTo>
                <a:cubicBezTo>
                  <a:pt x="6943644" y="126545"/>
                  <a:pt x="6937527" y="150711"/>
                  <a:pt x="7018495" y="161649"/>
                </a:cubicBezTo>
                <a:cubicBezTo>
                  <a:pt x="7050188" y="159320"/>
                  <a:pt x="7061147" y="160297"/>
                  <a:pt x="7096987" y="161275"/>
                </a:cubicBezTo>
                <a:lnTo>
                  <a:pt x="7170807" y="173503"/>
                </a:lnTo>
                <a:cubicBezTo>
                  <a:pt x="7184505" y="172489"/>
                  <a:pt x="7192111" y="174628"/>
                  <a:pt x="7197003" y="178151"/>
                </a:cubicBezTo>
                <a:lnTo>
                  <a:pt x="7201101" y="183509"/>
                </a:lnTo>
                <a:lnTo>
                  <a:pt x="7218559" y="188059"/>
                </a:lnTo>
                <a:lnTo>
                  <a:pt x="7310852" y="213308"/>
                </a:lnTo>
                <a:lnTo>
                  <a:pt x="7312179" y="211866"/>
                </a:lnTo>
                <a:cubicBezTo>
                  <a:pt x="7333989" y="206326"/>
                  <a:pt x="7374788" y="205221"/>
                  <a:pt x="7405390" y="202271"/>
                </a:cubicBezTo>
                <a:cubicBezTo>
                  <a:pt x="7422527" y="207464"/>
                  <a:pt x="7476985" y="190048"/>
                  <a:pt x="7495794" y="194166"/>
                </a:cubicBezTo>
                <a:lnTo>
                  <a:pt x="7507039" y="196118"/>
                </a:lnTo>
                <a:lnTo>
                  <a:pt x="7507411" y="195791"/>
                </a:lnTo>
                <a:cubicBezTo>
                  <a:pt x="7510172" y="195437"/>
                  <a:pt x="7513992" y="195787"/>
                  <a:pt x="7519570" y="197126"/>
                </a:cubicBezTo>
                <a:lnTo>
                  <a:pt x="7527542" y="199679"/>
                </a:lnTo>
                <a:lnTo>
                  <a:pt x="7614346" y="205507"/>
                </a:lnTo>
                <a:lnTo>
                  <a:pt x="7718744" y="202036"/>
                </a:lnTo>
                <a:cubicBezTo>
                  <a:pt x="7780965" y="210608"/>
                  <a:pt x="7835119" y="212839"/>
                  <a:pt x="7905407" y="227751"/>
                </a:cubicBezTo>
                <a:cubicBezTo>
                  <a:pt x="7967070" y="225346"/>
                  <a:pt x="8025467" y="246582"/>
                  <a:pt x="8090271" y="269724"/>
                </a:cubicBezTo>
                <a:cubicBezTo>
                  <a:pt x="8147130" y="284670"/>
                  <a:pt x="8181827" y="318792"/>
                  <a:pt x="8245834" y="315885"/>
                </a:cubicBezTo>
                <a:cubicBezTo>
                  <a:pt x="8246647" y="320745"/>
                  <a:pt x="8248859" y="325027"/>
                  <a:pt x="8252033" y="328877"/>
                </a:cubicBezTo>
                <a:lnTo>
                  <a:pt x="8263376" y="338720"/>
                </a:lnTo>
                <a:lnTo>
                  <a:pt x="8266075" y="338490"/>
                </a:lnTo>
                <a:cubicBezTo>
                  <a:pt x="8276151" y="339772"/>
                  <a:pt x="8280845" y="342420"/>
                  <a:pt x="8283149" y="345665"/>
                </a:cubicBezTo>
                <a:lnTo>
                  <a:pt x="8284276" y="350108"/>
                </a:lnTo>
                <a:lnTo>
                  <a:pt x="8295173" y="355931"/>
                </a:lnTo>
                <a:lnTo>
                  <a:pt x="8314432" y="369826"/>
                </a:lnTo>
                <a:lnTo>
                  <a:pt x="8320104" y="370152"/>
                </a:lnTo>
                <a:lnTo>
                  <a:pt x="8352372" y="387570"/>
                </a:lnTo>
                <a:lnTo>
                  <a:pt x="8353799" y="386730"/>
                </a:lnTo>
                <a:cubicBezTo>
                  <a:pt x="8357733" y="385247"/>
                  <a:pt x="8362024" y="384899"/>
                  <a:pt x="8367182" y="386924"/>
                </a:cubicBezTo>
                <a:lnTo>
                  <a:pt x="8490249" y="400966"/>
                </a:lnTo>
                <a:lnTo>
                  <a:pt x="8497594" y="404016"/>
                </a:lnTo>
                <a:lnTo>
                  <a:pt x="8497968" y="403837"/>
                </a:lnTo>
                <a:cubicBezTo>
                  <a:pt x="8500048" y="403987"/>
                  <a:pt x="8502649" y="404798"/>
                  <a:pt x="8506167" y="406575"/>
                </a:cubicBezTo>
                <a:lnTo>
                  <a:pt x="8510983" y="409576"/>
                </a:lnTo>
                <a:lnTo>
                  <a:pt x="8525230" y="415491"/>
                </a:lnTo>
                <a:lnTo>
                  <a:pt x="8596071" y="400649"/>
                </a:lnTo>
                <a:cubicBezTo>
                  <a:pt x="8639145" y="406126"/>
                  <a:pt x="8671609" y="389686"/>
                  <a:pt x="8707847" y="409221"/>
                </a:cubicBezTo>
                <a:cubicBezTo>
                  <a:pt x="8748197" y="414263"/>
                  <a:pt x="8719822" y="400602"/>
                  <a:pt x="8752444" y="411322"/>
                </a:cubicBezTo>
                <a:cubicBezTo>
                  <a:pt x="8789303" y="414879"/>
                  <a:pt x="8898034" y="429534"/>
                  <a:pt x="8928988" y="430554"/>
                </a:cubicBezTo>
                <a:cubicBezTo>
                  <a:pt x="8955520" y="410467"/>
                  <a:pt x="8954693" y="419415"/>
                  <a:pt x="8963048" y="427366"/>
                </a:cubicBezTo>
                <a:lnTo>
                  <a:pt x="8968011" y="425141"/>
                </a:lnTo>
                <a:lnTo>
                  <a:pt x="8974337" y="424441"/>
                </a:lnTo>
                <a:lnTo>
                  <a:pt x="8990394" y="427667"/>
                </a:lnTo>
                <a:lnTo>
                  <a:pt x="8996232" y="429728"/>
                </a:lnTo>
                <a:cubicBezTo>
                  <a:pt x="9000327" y="430831"/>
                  <a:pt x="9003146" y="431159"/>
                  <a:pt x="9005201" y="430939"/>
                </a:cubicBezTo>
                <a:lnTo>
                  <a:pt x="9005486" y="430699"/>
                </a:lnTo>
                <a:lnTo>
                  <a:pt x="9053453" y="433984"/>
                </a:lnTo>
                <a:cubicBezTo>
                  <a:pt x="9068117" y="420419"/>
                  <a:pt x="9112391" y="454853"/>
                  <a:pt x="9113812" y="425670"/>
                </a:cubicBezTo>
                <a:cubicBezTo>
                  <a:pt x="9130955" y="430499"/>
                  <a:pt x="9138865" y="443788"/>
                  <a:pt x="9137318" y="424304"/>
                </a:cubicBezTo>
                <a:cubicBezTo>
                  <a:pt x="9143084" y="425358"/>
                  <a:pt x="9147048" y="424266"/>
                  <a:pt x="9150210" y="422135"/>
                </a:cubicBezTo>
                <a:lnTo>
                  <a:pt x="9151232" y="421070"/>
                </a:lnTo>
                <a:lnTo>
                  <a:pt x="9189246" y="432272"/>
                </a:lnTo>
                <a:lnTo>
                  <a:pt x="9194810" y="441511"/>
                </a:lnTo>
                <a:lnTo>
                  <a:pt x="9231370" y="451590"/>
                </a:lnTo>
                <a:lnTo>
                  <a:pt x="9343052" y="503495"/>
                </a:lnTo>
                <a:cubicBezTo>
                  <a:pt x="9415432" y="508795"/>
                  <a:pt x="9518955" y="534921"/>
                  <a:pt x="9584507" y="549197"/>
                </a:cubicBezTo>
                <a:cubicBezTo>
                  <a:pt x="9602038" y="561809"/>
                  <a:pt x="9675059" y="570203"/>
                  <a:pt x="9728309" y="560617"/>
                </a:cubicBezTo>
                <a:lnTo>
                  <a:pt x="9847792" y="580824"/>
                </a:lnTo>
                <a:cubicBezTo>
                  <a:pt x="9888744" y="590649"/>
                  <a:pt x="9918983" y="587450"/>
                  <a:pt x="9960019" y="587592"/>
                </a:cubicBezTo>
                <a:cubicBezTo>
                  <a:pt x="9984397" y="592516"/>
                  <a:pt x="9998461" y="593006"/>
                  <a:pt x="10039240" y="603107"/>
                </a:cubicBezTo>
                <a:cubicBezTo>
                  <a:pt x="10046863" y="602184"/>
                  <a:pt x="10074570" y="603512"/>
                  <a:pt x="10082169" y="601443"/>
                </a:cubicBezTo>
                <a:lnTo>
                  <a:pt x="10126500" y="603538"/>
                </a:lnTo>
                <a:lnTo>
                  <a:pt x="10261101" y="615053"/>
                </a:lnTo>
                <a:cubicBezTo>
                  <a:pt x="10274744" y="622448"/>
                  <a:pt x="10323589" y="631514"/>
                  <a:pt x="10336855" y="624804"/>
                </a:cubicBezTo>
                <a:cubicBezTo>
                  <a:pt x="10347867" y="624959"/>
                  <a:pt x="10374830" y="633622"/>
                  <a:pt x="10383868" y="625415"/>
                </a:cubicBezTo>
                <a:cubicBezTo>
                  <a:pt x="10409284" y="632493"/>
                  <a:pt x="10436539" y="633300"/>
                  <a:pt x="10445984" y="629262"/>
                </a:cubicBezTo>
                <a:cubicBezTo>
                  <a:pt x="10473833" y="619395"/>
                  <a:pt x="10495464" y="632839"/>
                  <a:pt x="10519280" y="631320"/>
                </a:cubicBezTo>
                <a:cubicBezTo>
                  <a:pt x="10558606" y="636140"/>
                  <a:pt x="10616449" y="646751"/>
                  <a:pt x="10644619" y="651566"/>
                </a:cubicBezTo>
                <a:cubicBezTo>
                  <a:pt x="10707078" y="667239"/>
                  <a:pt x="10806649" y="700317"/>
                  <a:pt x="10857724" y="712684"/>
                </a:cubicBezTo>
                <a:cubicBezTo>
                  <a:pt x="10915291" y="725495"/>
                  <a:pt x="10885368" y="688933"/>
                  <a:pt x="10951063" y="725767"/>
                </a:cubicBezTo>
                <a:cubicBezTo>
                  <a:pt x="10982008" y="727705"/>
                  <a:pt x="11007787" y="723528"/>
                  <a:pt x="11030956" y="721011"/>
                </a:cubicBezTo>
                <a:cubicBezTo>
                  <a:pt x="11029909" y="706023"/>
                  <a:pt x="11057496" y="724188"/>
                  <a:pt x="11085938" y="723892"/>
                </a:cubicBezTo>
                <a:cubicBezTo>
                  <a:pt x="11102606" y="725362"/>
                  <a:pt x="11125909" y="729502"/>
                  <a:pt x="11143411" y="733141"/>
                </a:cubicBezTo>
                <a:cubicBezTo>
                  <a:pt x="11171652" y="736317"/>
                  <a:pt x="11164089" y="762276"/>
                  <a:pt x="11195087" y="732494"/>
                </a:cubicBezTo>
                <a:cubicBezTo>
                  <a:pt x="11221976" y="745071"/>
                  <a:pt x="11231916" y="754905"/>
                  <a:pt x="11273972" y="753513"/>
                </a:cubicBezTo>
                <a:cubicBezTo>
                  <a:pt x="11288331" y="764337"/>
                  <a:pt x="11354320" y="819231"/>
                  <a:pt x="11369715" y="813181"/>
                </a:cubicBezTo>
                <a:cubicBezTo>
                  <a:pt x="11408024" y="821140"/>
                  <a:pt x="11417570" y="873027"/>
                  <a:pt x="11462695" y="874654"/>
                </a:cubicBezTo>
                <a:cubicBezTo>
                  <a:pt x="11507338" y="891120"/>
                  <a:pt x="11468277" y="926374"/>
                  <a:pt x="11516473" y="928206"/>
                </a:cubicBezTo>
                <a:lnTo>
                  <a:pt x="11585369" y="1004898"/>
                </a:lnTo>
                <a:cubicBezTo>
                  <a:pt x="11627915" y="1047460"/>
                  <a:pt x="11688670" y="1023969"/>
                  <a:pt x="11712382" y="1047864"/>
                </a:cubicBezTo>
                <a:cubicBezTo>
                  <a:pt x="11736094" y="1071759"/>
                  <a:pt x="11860362" y="1135225"/>
                  <a:pt x="11894613" y="1148265"/>
                </a:cubicBezTo>
                <a:cubicBezTo>
                  <a:pt x="11928864" y="1161305"/>
                  <a:pt x="11872782" y="1124390"/>
                  <a:pt x="11917888" y="1126105"/>
                </a:cubicBezTo>
                <a:cubicBezTo>
                  <a:pt x="11967364" y="1138091"/>
                  <a:pt x="11978191" y="1115038"/>
                  <a:pt x="12080164" y="1090885"/>
                </a:cubicBezTo>
                <a:cubicBezTo>
                  <a:pt x="12093592" y="1092452"/>
                  <a:pt x="12126659" y="1037250"/>
                  <a:pt x="12140863" y="1035036"/>
                </a:cubicBezTo>
                <a:lnTo>
                  <a:pt x="12192002" y="1015838"/>
                </a:lnTo>
                <a:lnTo>
                  <a:pt x="12192002" y="1955549"/>
                </a:lnTo>
                <a:lnTo>
                  <a:pt x="12192000" y="1955549"/>
                </a:lnTo>
                <a:lnTo>
                  <a:pt x="12192000" y="2122526"/>
                </a:lnTo>
                <a:lnTo>
                  <a:pt x="0" y="2122526"/>
                </a:lnTo>
                <a:lnTo>
                  <a:pt x="0" y="1348327"/>
                </a:lnTo>
                <a:lnTo>
                  <a:pt x="2" y="1348327"/>
                </a:lnTo>
                <a:lnTo>
                  <a:pt x="2" y="592017"/>
                </a:lnTo>
                <a:lnTo>
                  <a:pt x="15526" y="586548"/>
                </a:lnTo>
                <a:cubicBezTo>
                  <a:pt x="35255" y="585160"/>
                  <a:pt x="72229" y="592802"/>
                  <a:pt x="118381" y="583692"/>
                </a:cubicBezTo>
                <a:lnTo>
                  <a:pt x="292435" y="531887"/>
                </a:lnTo>
                <a:cubicBezTo>
                  <a:pt x="333820" y="524854"/>
                  <a:pt x="366418" y="510849"/>
                  <a:pt x="404015" y="511191"/>
                </a:cubicBezTo>
                <a:cubicBezTo>
                  <a:pt x="415660" y="502454"/>
                  <a:pt x="428065" y="497716"/>
                  <a:pt x="445099" y="505368"/>
                </a:cubicBezTo>
                <a:cubicBezTo>
                  <a:pt x="473049" y="498059"/>
                  <a:pt x="549479" y="473644"/>
                  <a:pt x="571717" y="467338"/>
                </a:cubicBezTo>
                <a:lnTo>
                  <a:pt x="578535" y="467527"/>
                </a:lnTo>
                <a:cubicBezTo>
                  <a:pt x="582714" y="467117"/>
                  <a:pt x="586282" y="465474"/>
                  <a:pt x="596792" y="464875"/>
                </a:cubicBezTo>
                <a:cubicBezTo>
                  <a:pt x="618517" y="457289"/>
                  <a:pt x="688384" y="430106"/>
                  <a:pt x="708875" y="422017"/>
                </a:cubicBezTo>
                <a:cubicBezTo>
                  <a:pt x="714996" y="421315"/>
                  <a:pt x="718074" y="419183"/>
                  <a:pt x="719742" y="416340"/>
                </a:cubicBezTo>
                <a:cubicBezTo>
                  <a:pt x="719843" y="415919"/>
                  <a:pt x="719947" y="415498"/>
                  <a:pt x="720047" y="415078"/>
                </a:cubicBezTo>
                <a:lnTo>
                  <a:pt x="763053" y="414307"/>
                </a:lnTo>
                <a:lnTo>
                  <a:pt x="767901" y="412086"/>
                </a:lnTo>
                <a:lnTo>
                  <a:pt x="797041" y="414293"/>
                </a:lnTo>
                <a:lnTo>
                  <a:pt x="811506" y="413988"/>
                </a:lnTo>
                <a:lnTo>
                  <a:pt x="816809" y="416882"/>
                </a:lnTo>
                <a:cubicBezTo>
                  <a:pt x="821862" y="418352"/>
                  <a:pt x="828232" y="418327"/>
                  <a:pt x="837540" y="414918"/>
                </a:cubicBezTo>
                <a:lnTo>
                  <a:pt x="858269" y="416131"/>
                </a:lnTo>
                <a:cubicBezTo>
                  <a:pt x="864622" y="417683"/>
                  <a:pt x="943264" y="400945"/>
                  <a:pt x="948732" y="404293"/>
                </a:cubicBezTo>
                <a:cubicBezTo>
                  <a:pt x="1007438" y="402718"/>
                  <a:pt x="1078958" y="412604"/>
                  <a:pt x="1149979" y="406698"/>
                </a:cubicBezTo>
                <a:cubicBezTo>
                  <a:pt x="1264076" y="391985"/>
                  <a:pt x="1418281" y="371972"/>
                  <a:pt x="1496110" y="357263"/>
                </a:cubicBezTo>
                <a:cubicBezTo>
                  <a:pt x="1524373" y="323194"/>
                  <a:pt x="1569686" y="343349"/>
                  <a:pt x="1608669" y="331673"/>
                </a:cubicBezTo>
                <a:cubicBezTo>
                  <a:pt x="1628634" y="319376"/>
                  <a:pt x="1652708" y="325981"/>
                  <a:pt x="1675071" y="324776"/>
                </a:cubicBezTo>
                <a:cubicBezTo>
                  <a:pt x="1696661" y="320902"/>
                  <a:pt x="1719608" y="311993"/>
                  <a:pt x="1738204" y="308427"/>
                </a:cubicBezTo>
                <a:lnTo>
                  <a:pt x="1786655" y="303376"/>
                </a:lnTo>
                <a:cubicBezTo>
                  <a:pt x="1814690" y="308462"/>
                  <a:pt x="1843563" y="316239"/>
                  <a:pt x="1873080" y="330998"/>
                </a:cubicBezTo>
                <a:cubicBezTo>
                  <a:pt x="1885328" y="340074"/>
                  <a:pt x="1907076" y="340787"/>
                  <a:pt x="1921650" y="332593"/>
                </a:cubicBezTo>
                <a:cubicBezTo>
                  <a:pt x="1924160" y="331181"/>
                  <a:pt x="1926358" y="329554"/>
                  <a:pt x="1928172" y="327762"/>
                </a:cubicBezTo>
                <a:cubicBezTo>
                  <a:pt x="1964849" y="349443"/>
                  <a:pt x="1978703" y="334060"/>
                  <a:pt x="1997356" y="349707"/>
                </a:cubicBezTo>
                <a:cubicBezTo>
                  <a:pt x="2045552" y="350382"/>
                  <a:pt x="2077539" y="328078"/>
                  <a:pt x="2094665" y="341687"/>
                </a:cubicBezTo>
                <a:cubicBezTo>
                  <a:pt x="2129868" y="337565"/>
                  <a:pt x="2171836" y="328633"/>
                  <a:pt x="2208578" y="324976"/>
                </a:cubicBezTo>
                <a:cubicBezTo>
                  <a:pt x="2233182" y="323400"/>
                  <a:pt x="2276000" y="319205"/>
                  <a:pt x="2315112" y="319743"/>
                </a:cubicBezTo>
                <a:cubicBezTo>
                  <a:pt x="2354027" y="341739"/>
                  <a:pt x="2411581" y="311650"/>
                  <a:pt x="2443255" y="328210"/>
                </a:cubicBezTo>
                <a:lnTo>
                  <a:pt x="2568028" y="342111"/>
                </a:lnTo>
                <a:cubicBezTo>
                  <a:pt x="2608701" y="337537"/>
                  <a:pt x="2582516" y="375805"/>
                  <a:pt x="2646527" y="315870"/>
                </a:cubicBezTo>
                <a:cubicBezTo>
                  <a:pt x="2717602" y="329320"/>
                  <a:pt x="2719299" y="298751"/>
                  <a:pt x="2781569" y="326406"/>
                </a:cubicBezTo>
                <a:lnTo>
                  <a:pt x="3030291" y="348227"/>
                </a:lnTo>
                <a:cubicBezTo>
                  <a:pt x="3072289" y="343635"/>
                  <a:pt x="3082691" y="349641"/>
                  <a:pt x="3142556" y="350870"/>
                </a:cubicBezTo>
                <a:cubicBezTo>
                  <a:pt x="3203390" y="348332"/>
                  <a:pt x="3209724" y="356304"/>
                  <a:pt x="3262356" y="358645"/>
                </a:cubicBezTo>
                <a:cubicBezTo>
                  <a:pt x="3295546" y="360921"/>
                  <a:pt x="3336380" y="362051"/>
                  <a:pt x="3341698" y="364522"/>
                </a:cubicBezTo>
                <a:lnTo>
                  <a:pt x="3344026" y="363547"/>
                </a:lnTo>
                <a:cubicBezTo>
                  <a:pt x="3353997" y="361853"/>
                  <a:pt x="3359859" y="362931"/>
                  <a:pt x="3363888" y="365229"/>
                </a:cubicBezTo>
                <a:lnTo>
                  <a:pt x="3400728" y="382181"/>
                </a:lnTo>
                <a:lnTo>
                  <a:pt x="3473223" y="370133"/>
                </a:lnTo>
                <a:cubicBezTo>
                  <a:pt x="3488625" y="364503"/>
                  <a:pt x="3513943" y="370768"/>
                  <a:pt x="3536135" y="366472"/>
                </a:cubicBezTo>
                <a:cubicBezTo>
                  <a:pt x="3549392" y="369181"/>
                  <a:pt x="3571626" y="354982"/>
                  <a:pt x="3585978" y="356773"/>
                </a:cubicBezTo>
                <a:lnTo>
                  <a:pt x="3594501" y="357463"/>
                </a:lnTo>
                <a:lnTo>
                  <a:pt x="3594736" y="357194"/>
                </a:lnTo>
                <a:cubicBezTo>
                  <a:pt x="3596729" y="356739"/>
                  <a:pt x="3599583" y="356739"/>
                  <a:pt x="3603855" y="357358"/>
                </a:cubicBezTo>
                <a:lnTo>
                  <a:pt x="3610035" y="358720"/>
                </a:lnTo>
                <a:lnTo>
                  <a:pt x="3682513" y="326449"/>
                </a:lnTo>
                <a:cubicBezTo>
                  <a:pt x="3725132" y="319209"/>
                  <a:pt x="3741010" y="317232"/>
                  <a:pt x="3789760" y="302526"/>
                </a:cubicBezTo>
                <a:cubicBezTo>
                  <a:pt x="3829631" y="295662"/>
                  <a:pt x="3861095" y="281792"/>
                  <a:pt x="3897275" y="282288"/>
                </a:cubicBezTo>
                <a:cubicBezTo>
                  <a:pt x="3908538" y="273598"/>
                  <a:pt x="3920509" y="268909"/>
                  <a:pt x="3936846" y="276633"/>
                </a:cubicBezTo>
                <a:cubicBezTo>
                  <a:pt x="3972980" y="267440"/>
                  <a:pt x="3976670" y="252111"/>
                  <a:pt x="4004538" y="259176"/>
                </a:cubicBezTo>
                <a:cubicBezTo>
                  <a:pt x="4016877" y="233368"/>
                  <a:pt x="4021427" y="241744"/>
                  <a:pt x="4033778" y="246608"/>
                </a:cubicBezTo>
                <a:lnTo>
                  <a:pt x="4035363" y="246843"/>
                </a:lnTo>
                <a:lnTo>
                  <a:pt x="4036996" y="243176"/>
                </a:lnTo>
                <a:lnTo>
                  <a:pt x="4042364" y="240742"/>
                </a:lnTo>
                <a:lnTo>
                  <a:pt x="4058954" y="239121"/>
                </a:lnTo>
                <a:lnTo>
                  <a:pt x="4065510" y="239339"/>
                </a:lnTo>
                <a:cubicBezTo>
                  <a:pt x="4069909" y="239180"/>
                  <a:pt x="4072681" y="238679"/>
                  <a:pt x="4074427" y="237895"/>
                </a:cubicBezTo>
                <a:cubicBezTo>
                  <a:pt x="4074466" y="237796"/>
                  <a:pt x="4074507" y="237697"/>
                  <a:pt x="4074546" y="237596"/>
                </a:cubicBezTo>
                <a:lnTo>
                  <a:pt x="4083097" y="236761"/>
                </a:lnTo>
                <a:cubicBezTo>
                  <a:pt x="4099102" y="230874"/>
                  <a:pt x="4124720" y="217294"/>
                  <a:pt x="4142745" y="210228"/>
                </a:cubicBezTo>
                <a:cubicBezTo>
                  <a:pt x="4161277" y="209757"/>
                  <a:pt x="4204215" y="211652"/>
                  <a:pt x="4191248" y="194363"/>
                </a:cubicBezTo>
                <a:cubicBezTo>
                  <a:pt x="4197143" y="193685"/>
                  <a:pt x="4200119" y="191566"/>
                  <a:pt x="4201744" y="188729"/>
                </a:cubicBezTo>
                <a:cubicBezTo>
                  <a:pt x="4201845" y="188309"/>
                  <a:pt x="4201947" y="187890"/>
                  <a:pt x="4202048" y="187470"/>
                </a:cubicBezTo>
                <a:lnTo>
                  <a:pt x="4248116" y="184675"/>
                </a:lnTo>
                <a:lnTo>
                  <a:pt x="4276141" y="186999"/>
                </a:lnTo>
                <a:lnTo>
                  <a:pt x="4290062" y="186753"/>
                </a:lnTo>
                <a:lnTo>
                  <a:pt x="4295143" y="189670"/>
                </a:lnTo>
                <a:cubicBezTo>
                  <a:pt x="4299996" y="191161"/>
                  <a:pt x="4306126" y="191162"/>
                  <a:pt x="4315108" y="187791"/>
                </a:cubicBezTo>
                <a:lnTo>
                  <a:pt x="4316965" y="186450"/>
                </a:lnTo>
                <a:lnTo>
                  <a:pt x="4362875" y="193065"/>
                </a:lnTo>
                <a:cubicBezTo>
                  <a:pt x="4368977" y="194642"/>
                  <a:pt x="4423306" y="188348"/>
                  <a:pt x="4428542" y="191719"/>
                </a:cubicBezTo>
                <a:cubicBezTo>
                  <a:pt x="4462662" y="194921"/>
                  <a:pt x="4457822" y="194180"/>
                  <a:pt x="4515813" y="181068"/>
                </a:cubicBezTo>
                <a:cubicBezTo>
                  <a:pt x="4524746" y="178930"/>
                  <a:pt x="4680151" y="178122"/>
                  <a:pt x="4715526" y="171166"/>
                </a:cubicBezTo>
                <a:cubicBezTo>
                  <a:pt x="4741916" y="171832"/>
                  <a:pt x="4677963" y="180680"/>
                  <a:pt x="4762447" y="162678"/>
                </a:cubicBezTo>
                <a:cubicBezTo>
                  <a:pt x="4784109" y="162698"/>
                  <a:pt x="4806742" y="151552"/>
                  <a:pt x="4840439" y="134910"/>
                </a:cubicBezTo>
                <a:cubicBezTo>
                  <a:pt x="4916356" y="97503"/>
                  <a:pt x="4937025" y="110510"/>
                  <a:pt x="5011513" y="110893"/>
                </a:cubicBezTo>
                <a:cubicBezTo>
                  <a:pt x="5038947" y="76939"/>
                  <a:pt x="5028196" y="106028"/>
                  <a:pt x="5065790" y="94512"/>
                </a:cubicBezTo>
                <a:cubicBezTo>
                  <a:pt x="5064856" y="121900"/>
                  <a:pt x="5108319" y="72464"/>
                  <a:pt x="5121659" y="101083"/>
                </a:cubicBezTo>
                <a:cubicBezTo>
                  <a:pt x="5128079" y="98081"/>
                  <a:pt x="5133876" y="94270"/>
                  <a:pt x="5139595" y="90230"/>
                </a:cubicBezTo>
                <a:lnTo>
                  <a:pt x="5142598" y="88129"/>
                </a:lnTo>
                <a:lnTo>
                  <a:pt x="5156554" y="84729"/>
                </a:lnTo>
                <a:lnTo>
                  <a:pt x="5174660" y="77506"/>
                </a:lnTo>
                <a:lnTo>
                  <a:pt x="5222961" y="74516"/>
                </a:lnTo>
                <a:cubicBezTo>
                  <a:pt x="5230550" y="71886"/>
                  <a:pt x="5251598" y="63576"/>
                  <a:pt x="5261763" y="63392"/>
                </a:cubicBezTo>
                <a:lnTo>
                  <a:pt x="5381667" y="42975"/>
                </a:lnTo>
                <a:cubicBezTo>
                  <a:pt x="5391827" y="39989"/>
                  <a:pt x="5429368" y="35305"/>
                  <a:pt x="5432760" y="25273"/>
                </a:cubicBezTo>
                <a:cubicBezTo>
                  <a:pt x="5439009" y="12982"/>
                  <a:pt x="5478134" y="27048"/>
                  <a:pt x="5470905" y="14020"/>
                </a:cubicBezTo>
                <a:lnTo>
                  <a:pt x="562696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8F92359-2883-4C1D-972D-BF52F3F41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4906504"/>
            <a:ext cx="12192000" cy="1951997"/>
          </a:xfrm>
          <a:custGeom>
            <a:avLst/>
            <a:gdLst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285754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70574 w 12192002"/>
              <a:gd name="connsiteY170" fmla="*/ 202276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35046 w 12192002"/>
              <a:gd name="connsiteY180" fmla="*/ 189089 h 2122526"/>
              <a:gd name="connsiteX181" fmla="*/ 4372883 w 12192002"/>
              <a:gd name="connsiteY181" fmla="*/ 199670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70574 w 12192002"/>
              <a:gd name="connsiteY170" fmla="*/ 202276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35046 w 12192002"/>
              <a:gd name="connsiteY180" fmla="*/ 189089 h 2122526"/>
              <a:gd name="connsiteX181" fmla="*/ 4372883 w 12192002"/>
              <a:gd name="connsiteY181" fmla="*/ 199670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70574 w 12192002"/>
              <a:gd name="connsiteY170" fmla="*/ 202276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35046 w 12192002"/>
              <a:gd name="connsiteY180" fmla="*/ 189089 h 2122526"/>
              <a:gd name="connsiteX181" fmla="*/ 4372883 w 12192002"/>
              <a:gd name="connsiteY181" fmla="*/ 199670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70574 w 12192002"/>
              <a:gd name="connsiteY170" fmla="*/ 202276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35046 w 12192002"/>
              <a:gd name="connsiteY180" fmla="*/ 189089 h 2122526"/>
              <a:gd name="connsiteX181" fmla="*/ 4372883 w 12192002"/>
              <a:gd name="connsiteY181" fmla="*/ 199670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35046 w 12192002"/>
              <a:gd name="connsiteY180" fmla="*/ 189089 h 2122526"/>
              <a:gd name="connsiteX181" fmla="*/ 4372883 w 12192002"/>
              <a:gd name="connsiteY181" fmla="*/ 199670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35046 w 12192002"/>
              <a:gd name="connsiteY180" fmla="*/ 189089 h 2122526"/>
              <a:gd name="connsiteX181" fmla="*/ 4372883 w 12192002"/>
              <a:gd name="connsiteY181" fmla="*/ 199670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35046 w 12192002"/>
              <a:gd name="connsiteY180" fmla="*/ 189089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25839 w 12192002"/>
              <a:gd name="connsiteY95" fmla="*/ 111020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25839 w 12192002"/>
              <a:gd name="connsiteY95" fmla="*/ 111020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54857 w 12192002"/>
              <a:gd name="connsiteY94" fmla="*/ 1112485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1047864 h 2122526"/>
              <a:gd name="connsiteX94" fmla="*/ 11854857 w 12192002"/>
              <a:gd name="connsiteY94" fmla="*/ 1112485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54857 w 12192002"/>
              <a:gd name="connsiteY94" fmla="*/ 1112485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54857 w 12192002"/>
              <a:gd name="connsiteY94" fmla="*/ 1112485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54857 w 12192002"/>
              <a:gd name="connsiteY94" fmla="*/ 1112485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53513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54857 w 12192002"/>
              <a:gd name="connsiteY94" fmla="*/ 1112485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53513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74735 w 12192002"/>
              <a:gd name="connsiteY94" fmla="*/ 1132363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53513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94613 w 12192002"/>
              <a:gd name="connsiteY94" fmla="*/ 1148265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53513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94613 w 12192002"/>
              <a:gd name="connsiteY94" fmla="*/ 1148265 h 2122526"/>
              <a:gd name="connsiteX95" fmla="*/ 11917888 w 12192002"/>
              <a:gd name="connsiteY95" fmla="*/ 1126105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53513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94613 w 12192002"/>
              <a:gd name="connsiteY94" fmla="*/ 1148265 h 2122526"/>
              <a:gd name="connsiteX95" fmla="*/ 11917888 w 12192002"/>
              <a:gd name="connsiteY95" fmla="*/ 1126105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53513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94613 w 12192002"/>
              <a:gd name="connsiteY94" fmla="*/ 1148265 h 2122526"/>
              <a:gd name="connsiteX95" fmla="*/ 11917888 w 12192002"/>
              <a:gd name="connsiteY95" fmla="*/ 1126105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53513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12382 w 12192002"/>
              <a:gd name="connsiteY93" fmla="*/ 1047864 h 2122526"/>
              <a:gd name="connsiteX94" fmla="*/ 11894613 w 12192002"/>
              <a:gd name="connsiteY94" fmla="*/ 1148265 h 2122526"/>
              <a:gd name="connsiteX95" fmla="*/ 11917888 w 12192002"/>
              <a:gd name="connsiteY95" fmla="*/ 1126105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</a:cxnLst>
            <a:rect l="l" t="t" r="r" b="b"/>
            <a:pathLst>
              <a:path w="12192002" h="2122526">
                <a:moveTo>
                  <a:pt x="5626960" y="0"/>
                </a:moveTo>
                <a:lnTo>
                  <a:pt x="5758918" y="1023"/>
                </a:lnTo>
                <a:lnTo>
                  <a:pt x="5957375" y="16715"/>
                </a:lnTo>
                <a:cubicBezTo>
                  <a:pt x="5970127" y="20033"/>
                  <a:pt x="5998679" y="20946"/>
                  <a:pt x="6010090" y="20359"/>
                </a:cubicBezTo>
                <a:lnTo>
                  <a:pt x="6041282" y="15266"/>
                </a:lnTo>
                <a:lnTo>
                  <a:pt x="6048637" y="6917"/>
                </a:lnTo>
                <a:lnTo>
                  <a:pt x="6068529" y="7600"/>
                </a:lnTo>
                <a:lnTo>
                  <a:pt x="6073847" y="6063"/>
                </a:lnTo>
                <a:cubicBezTo>
                  <a:pt x="6090539" y="9219"/>
                  <a:pt x="6128055" y="22767"/>
                  <a:pt x="6168673" y="26525"/>
                </a:cubicBezTo>
                <a:cubicBezTo>
                  <a:pt x="6209291" y="30283"/>
                  <a:pt x="6297550" y="13090"/>
                  <a:pt x="6317559" y="28612"/>
                </a:cubicBezTo>
                <a:cubicBezTo>
                  <a:pt x="6409695" y="55045"/>
                  <a:pt x="6472153" y="31322"/>
                  <a:pt x="6549454" y="75412"/>
                </a:cubicBezTo>
                <a:cubicBezTo>
                  <a:pt x="6628105" y="80632"/>
                  <a:pt x="6649105" y="94733"/>
                  <a:pt x="6708221" y="104188"/>
                </a:cubicBezTo>
                <a:cubicBezTo>
                  <a:pt x="6787988" y="118277"/>
                  <a:pt x="6871921" y="137351"/>
                  <a:pt x="6904145" y="132143"/>
                </a:cubicBezTo>
                <a:cubicBezTo>
                  <a:pt x="6943644" y="126545"/>
                  <a:pt x="6937527" y="150711"/>
                  <a:pt x="7018495" y="161649"/>
                </a:cubicBezTo>
                <a:cubicBezTo>
                  <a:pt x="7050188" y="159320"/>
                  <a:pt x="7061147" y="160297"/>
                  <a:pt x="7096987" y="161275"/>
                </a:cubicBezTo>
                <a:lnTo>
                  <a:pt x="7170807" y="173503"/>
                </a:lnTo>
                <a:cubicBezTo>
                  <a:pt x="7184505" y="172489"/>
                  <a:pt x="7192111" y="174628"/>
                  <a:pt x="7197003" y="178151"/>
                </a:cubicBezTo>
                <a:lnTo>
                  <a:pt x="7201101" y="183509"/>
                </a:lnTo>
                <a:lnTo>
                  <a:pt x="7218559" y="188059"/>
                </a:lnTo>
                <a:lnTo>
                  <a:pt x="7310852" y="213308"/>
                </a:lnTo>
                <a:lnTo>
                  <a:pt x="7312179" y="211866"/>
                </a:lnTo>
                <a:cubicBezTo>
                  <a:pt x="7333989" y="206326"/>
                  <a:pt x="7374788" y="205221"/>
                  <a:pt x="7405390" y="202271"/>
                </a:cubicBezTo>
                <a:cubicBezTo>
                  <a:pt x="7422527" y="207464"/>
                  <a:pt x="7476985" y="190048"/>
                  <a:pt x="7495794" y="194166"/>
                </a:cubicBezTo>
                <a:lnTo>
                  <a:pt x="7507039" y="196118"/>
                </a:lnTo>
                <a:lnTo>
                  <a:pt x="7507411" y="195791"/>
                </a:lnTo>
                <a:cubicBezTo>
                  <a:pt x="7510172" y="195437"/>
                  <a:pt x="7513992" y="195787"/>
                  <a:pt x="7519570" y="197126"/>
                </a:cubicBezTo>
                <a:lnTo>
                  <a:pt x="7527542" y="199679"/>
                </a:lnTo>
                <a:lnTo>
                  <a:pt x="7614346" y="205507"/>
                </a:lnTo>
                <a:lnTo>
                  <a:pt x="7718744" y="202036"/>
                </a:lnTo>
                <a:cubicBezTo>
                  <a:pt x="7780965" y="210608"/>
                  <a:pt x="7835119" y="212839"/>
                  <a:pt x="7905407" y="227751"/>
                </a:cubicBezTo>
                <a:cubicBezTo>
                  <a:pt x="7967070" y="225346"/>
                  <a:pt x="8025467" y="246582"/>
                  <a:pt x="8090271" y="269724"/>
                </a:cubicBezTo>
                <a:cubicBezTo>
                  <a:pt x="8147130" y="284670"/>
                  <a:pt x="8181827" y="318792"/>
                  <a:pt x="8245834" y="315885"/>
                </a:cubicBezTo>
                <a:cubicBezTo>
                  <a:pt x="8246647" y="320745"/>
                  <a:pt x="8248859" y="325027"/>
                  <a:pt x="8252033" y="328877"/>
                </a:cubicBezTo>
                <a:lnTo>
                  <a:pt x="8263376" y="338720"/>
                </a:lnTo>
                <a:lnTo>
                  <a:pt x="8266075" y="338490"/>
                </a:lnTo>
                <a:cubicBezTo>
                  <a:pt x="8276151" y="339772"/>
                  <a:pt x="8280845" y="342420"/>
                  <a:pt x="8283149" y="345665"/>
                </a:cubicBezTo>
                <a:lnTo>
                  <a:pt x="8284276" y="350108"/>
                </a:lnTo>
                <a:lnTo>
                  <a:pt x="8295173" y="355931"/>
                </a:lnTo>
                <a:lnTo>
                  <a:pt x="8314432" y="369826"/>
                </a:lnTo>
                <a:lnTo>
                  <a:pt x="8320104" y="370152"/>
                </a:lnTo>
                <a:lnTo>
                  <a:pt x="8352372" y="387570"/>
                </a:lnTo>
                <a:lnTo>
                  <a:pt x="8353799" y="386730"/>
                </a:lnTo>
                <a:cubicBezTo>
                  <a:pt x="8357733" y="385247"/>
                  <a:pt x="8362024" y="384899"/>
                  <a:pt x="8367182" y="386924"/>
                </a:cubicBezTo>
                <a:lnTo>
                  <a:pt x="8490249" y="400966"/>
                </a:lnTo>
                <a:lnTo>
                  <a:pt x="8497594" y="404016"/>
                </a:lnTo>
                <a:lnTo>
                  <a:pt x="8497968" y="403837"/>
                </a:lnTo>
                <a:cubicBezTo>
                  <a:pt x="8500048" y="403987"/>
                  <a:pt x="8502649" y="404798"/>
                  <a:pt x="8506167" y="406575"/>
                </a:cubicBezTo>
                <a:lnTo>
                  <a:pt x="8510983" y="409576"/>
                </a:lnTo>
                <a:lnTo>
                  <a:pt x="8525230" y="415491"/>
                </a:lnTo>
                <a:lnTo>
                  <a:pt x="8596071" y="400649"/>
                </a:lnTo>
                <a:cubicBezTo>
                  <a:pt x="8639145" y="406126"/>
                  <a:pt x="8671609" y="389686"/>
                  <a:pt x="8707847" y="409221"/>
                </a:cubicBezTo>
                <a:cubicBezTo>
                  <a:pt x="8748197" y="414263"/>
                  <a:pt x="8719822" y="400602"/>
                  <a:pt x="8752444" y="411322"/>
                </a:cubicBezTo>
                <a:cubicBezTo>
                  <a:pt x="8789303" y="414879"/>
                  <a:pt x="8898034" y="429534"/>
                  <a:pt x="8928988" y="430554"/>
                </a:cubicBezTo>
                <a:cubicBezTo>
                  <a:pt x="8955520" y="410467"/>
                  <a:pt x="8954693" y="419415"/>
                  <a:pt x="8963048" y="427366"/>
                </a:cubicBezTo>
                <a:lnTo>
                  <a:pt x="8968011" y="425141"/>
                </a:lnTo>
                <a:lnTo>
                  <a:pt x="8974337" y="424441"/>
                </a:lnTo>
                <a:lnTo>
                  <a:pt x="8990394" y="427667"/>
                </a:lnTo>
                <a:lnTo>
                  <a:pt x="8996232" y="429728"/>
                </a:lnTo>
                <a:cubicBezTo>
                  <a:pt x="9000327" y="430831"/>
                  <a:pt x="9003146" y="431159"/>
                  <a:pt x="9005201" y="430939"/>
                </a:cubicBezTo>
                <a:lnTo>
                  <a:pt x="9005486" y="430699"/>
                </a:lnTo>
                <a:lnTo>
                  <a:pt x="9053453" y="433984"/>
                </a:lnTo>
                <a:cubicBezTo>
                  <a:pt x="9068117" y="420419"/>
                  <a:pt x="9112391" y="454853"/>
                  <a:pt x="9113812" y="425670"/>
                </a:cubicBezTo>
                <a:cubicBezTo>
                  <a:pt x="9130955" y="430499"/>
                  <a:pt x="9138865" y="443788"/>
                  <a:pt x="9137318" y="424304"/>
                </a:cubicBezTo>
                <a:cubicBezTo>
                  <a:pt x="9143084" y="425358"/>
                  <a:pt x="9147048" y="424266"/>
                  <a:pt x="9150210" y="422135"/>
                </a:cubicBezTo>
                <a:lnTo>
                  <a:pt x="9151232" y="421070"/>
                </a:lnTo>
                <a:lnTo>
                  <a:pt x="9189246" y="432272"/>
                </a:lnTo>
                <a:lnTo>
                  <a:pt x="9194810" y="441511"/>
                </a:lnTo>
                <a:lnTo>
                  <a:pt x="9231370" y="451590"/>
                </a:lnTo>
                <a:lnTo>
                  <a:pt x="9343052" y="503495"/>
                </a:lnTo>
                <a:cubicBezTo>
                  <a:pt x="9415432" y="508795"/>
                  <a:pt x="9518955" y="534921"/>
                  <a:pt x="9584507" y="549197"/>
                </a:cubicBezTo>
                <a:cubicBezTo>
                  <a:pt x="9602038" y="561809"/>
                  <a:pt x="9675059" y="570203"/>
                  <a:pt x="9728309" y="560617"/>
                </a:cubicBezTo>
                <a:lnTo>
                  <a:pt x="9847792" y="580824"/>
                </a:lnTo>
                <a:cubicBezTo>
                  <a:pt x="9888744" y="590649"/>
                  <a:pt x="9918983" y="587450"/>
                  <a:pt x="9960019" y="587592"/>
                </a:cubicBezTo>
                <a:cubicBezTo>
                  <a:pt x="9984397" y="592516"/>
                  <a:pt x="9998461" y="593006"/>
                  <a:pt x="10039240" y="603107"/>
                </a:cubicBezTo>
                <a:cubicBezTo>
                  <a:pt x="10046863" y="602184"/>
                  <a:pt x="10074570" y="603512"/>
                  <a:pt x="10082169" y="601443"/>
                </a:cubicBezTo>
                <a:lnTo>
                  <a:pt x="10126500" y="603538"/>
                </a:lnTo>
                <a:lnTo>
                  <a:pt x="10261101" y="615053"/>
                </a:lnTo>
                <a:cubicBezTo>
                  <a:pt x="10274744" y="622448"/>
                  <a:pt x="10323589" y="631514"/>
                  <a:pt x="10336855" y="624804"/>
                </a:cubicBezTo>
                <a:cubicBezTo>
                  <a:pt x="10347867" y="624959"/>
                  <a:pt x="10374830" y="633622"/>
                  <a:pt x="10383868" y="625415"/>
                </a:cubicBezTo>
                <a:cubicBezTo>
                  <a:pt x="10409284" y="632493"/>
                  <a:pt x="10436539" y="633300"/>
                  <a:pt x="10445984" y="629262"/>
                </a:cubicBezTo>
                <a:cubicBezTo>
                  <a:pt x="10473833" y="619395"/>
                  <a:pt x="10495464" y="632839"/>
                  <a:pt x="10519280" y="631320"/>
                </a:cubicBezTo>
                <a:cubicBezTo>
                  <a:pt x="10558606" y="636140"/>
                  <a:pt x="10616449" y="646751"/>
                  <a:pt x="10644619" y="651566"/>
                </a:cubicBezTo>
                <a:cubicBezTo>
                  <a:pt x="10707078" y="667239"/>
                  <a:pt x="10806649" y="700317"/>
                  <a:pt x="10857724" y="712684"/>
                </a:cubicBezTo>
                <a:cubicBezTo>
                  <a:pt x="10915291" y="725495"/>
                  <a:pt x="10885368" y="688933"/>
                  <a:pt x="10951063" y="725767"/>
                </a:cubicBezTo>
                <a:cubicBezTo>
                  <a:pt x="10982008" y="727705"/>
                  <a:pt x="11007787" y="723528"/>
                  <a:pt x="11030956" y="721011"/>
                </a:cubicBezTo>
                <a:cubicBezTo>
                  <a:pt x="11029909" y="706023"/>
                  <a:pt x="11057496" y="724188"/>
                  <a:pt x="11085938" y="723892"/>
                </a:cubicBezTo>
                <a:cubicBezTo>
                  <a:pt x="11102606" y="725362"/>
                  <a:pt x="11125909" y="729502"/>
                  <a:pt x="11143411" y="733141"/>
                </a:cubicBezTo>
                <a:cubicBezTo>
                  <a:pt x="11171652" y="736317"/>
                  <a:pt x="11164089" y="762276"/>
                  <a:pt x="11195087" y="732494"/>
                </a:cubicBezTo>
                <a:cubicBezTo>
                  <a:pt x="11221976" y="745071"/>
                  <a:pt x="11231916" y="754905"/>
                  <a:pt x="11273972" y="753513"/>
                </a:cubicBezTo>
                <a:cubicBezTo>
                  <a:pt x="11288331" y="764337"/>
                  <a:pt x="11354320" y="819231"/>
                  <a:pt x="11369715" y="813181"/>
                </a:cubicBezTo>
                <a:cubicBezTo>
                  <a:pt x="11408024" y="821140"/>
                  <a:pt x="11417570" y="873027"/>
                  <a:pt x="11462695" y="874654"/>
                </a:cubicBezTo>
                <a:cubicBezTo>
                  <a:pt x="11507338" y="891120"/>
                  <a:pt x="11468277" y="926374"/>
                  <a:pt x="11516473" y="928206"/>
                </a:cubicBezTo>
                <a:lnTo>
                  <a:pt x="11585369" y="1004898"/>
                </a:lnTo>
                <a:cubicBezTo>
                  <a:pt x="11627915" y="1047460"/>
                  <a:pt x="11688670" y="1023969"/>
                  <a:pt x="11712382" y="1047864"/>
                </a:cubicBezTo>
                <a:cubicBezTo>
                  <a:pt x="11736094" y="1071759"/>
                  <a:pt x="11860362" y="1135225"/>
                  <a:pt x="11894613" y="1148265"/>
                </a:cubicBezTo>
                <a:cubicBezTo>
                  <a:pt x="11928864" y="1161305"/>
                  <a:pt x="11872782" y="1124390"/>
                  <a:pt x="11917888" y="1126105"/>
                </a:cubicBezTo>
                <a:cubicBezTo>
                  <a:pt x="11967364" y="1138091"/>
                  <a:pt x="11978191" y="1115038"/>
                  <a:pt x="12080164" y="1090885"/>
                </a:cubicBezTo>
                <a:cubicBezTo>
                  <a:pt x="12093592" y="1092452"/>
                  <a:pt x="12126659" y="1037250"/>
                  <a:pt x="12140863" y="1035036"/>
                </a:cubicBezTo>
                <a:lnTo>
                  <a:pt x="12192002" y="1015838"/>
                </a:lnTo>
                <a:lnTo>
                  <a:pt x="12192002" y="1955549"/>
                </a:lnTo>
                <a:lnTo>
                  <a:pt x="12192000" y="1955549"/>
                </a:lnTo>
                <a:lnTo>
                  <a:pt x="12192000" y="2122526"/>
                </a:lnTo>
                <a:lnTo>
                  <a:pt x="0" y="2122526"/>
                </a:lnTo>
                <a:lnTo>
                  <a:pt x="0" y="1348327"/>
                </a:lnTo>
                <a:lnTo>
                  <a:pt x="2" y="1348327"/>
                </a:lnTo>
                <a:lnTo>
                  <a:pt x="2" y="592017"/>
                </a:lnTo>
                <a:lnTo>
                  <a:pt x="15526" y="586548"/>
                </a:lnTo>
                <a:cubicBezTo>
                  <a:pt x="35255" y="585160"/>
                  <a:pt x="72229" y="592802"/>
                  <a:pt x="118381" y="583692"/>
                </a:cubicBezTo>
                <a:lnTo>
                  <a:pt x="292435" y="531887"/>
                </a:lnTo>
                <a:cubicBezTo>
                  <a:pt x="333820" y="524854"/>
                  <a:pt x="366418" y="510849"/>
                  <a:pt x="404015" y="511191"/>
                </a:cubicBezTo>
                <a:cubicBezTo>
                  <a:pt x="415660" y="502454"/>
                  <a:pt x="428065" y="497716"/>
                  <a:pt x="445099" y="505368"/>
                </a:cubicBezTo>
                <a:cubicBezTo>
                  <a:pt x="473049" y="498059"/>
                  <a:pt x="549479" y="473644"/>
                  <a:pt x="571717" y="467338"/>
                </a:cubicBezTo>
                <a:lnTo>
                  <a:pt x="578535" y="467527"/>
                </a:lnTo>
                <a:cubicBezTo>
                  <a:pt x="582714" y="467117"/>
                  <a:pt x="586282" y="465474"/>
                  <a:pt x="596792" y="464875"/>
                </a:cubicBezTo>
                <a:cubicBezTo>
                  <a:pt x="618517" y="457289"/>
                  <a:pt x="688384" y="430106"/>
                  <a:pt x="708875" y="422017"/>
                </a:cubicBezTo>
                <a:cubicBezTo>
                  <a:pt x="714996" y="421315"/>
                  <a:pt x="718074" y="419183"/>
                  <a:pt x="719742" y="416340"/>
                </a:cubicBezTo>
                <a:cubicBezTo>
                  <a:pt x="719843" y="415919"/>
                  <a:pt x="719947" y="415498"/>
                  <a:pt x="720047" y="415078"/>
                </a:cubicBezTo>
                <a:lnTo>
                  <a:pt x="763053" y="414307"/>
                </a:lnTo>
                <a:lnTo>
                  <a:pt x="767901" y="412086"/>
                </a:lnTo>
                <a:lnTo>
                  <a:pt x="797041" y="414293"/>
                </a:lnTo>
                <a:lnTo>
                  <a:pt x="811506" y="413988"/>
                </a:lnTo>
                <a:lnTo>
                  <a:pt x="816809" y="416882"/>
                </a:lnTo>
                <a:cubicBezTo>
                  <a:pt x="821862" y="418352"/>
                  <a:pt x="828232" y="418327"/>
                  <a:pt x="837540" y="414918"/>
                </a:cubicBezTo>
                <a:lnTo>
                  <a:pt x="858269" y="416131"/>
                </a:lnTo>
                <a:cubicBezTo>
                  <a:pt x="864622" y="417683"/>
                  <a:pt x="943264" y="400945"/>
                  <a:pt x="948732" y="404293"/>
                </a:cubicBezTo>
                <a:cubicBezTo>
                  <a:pt x="1007438" y="402718"/>
                  <a:pt x="1078958" y="412604"/>
                  <a:pt x="1149979" y="406698"/>
                </a:cubicBezTo>
                <a:cubicBezTo>
                  <a:pt x="1264076" y="391985"/>
                  <a:pt x="1418281" y="371972"/>
                  <a:pt x="1496110" y="357263"/>
                </a:cubicBezTo>
                <a:cubicBezTo>
                  <a:pt x="1524373" y="323194"/>
                  <a:pt x="1569686" y="343349"/>
                  <a:pt x="1608669" y="331673"/>
                </a:cubicBezTo>
                <a:cubicBezTo>
                  <a:pt x="1628634" y="319376"/>
                  <a:pt x="1652708" y="325981"/>
                  <a:pt x="1675071" y="324776"/>
                </a:cubicBezTo>
                <a:cubicBezTo>
                  <a:pt x="1696661" y="320902"/>
                  <a:pt x="1719608" y="311993"/>
                  <a:pt x="1738204" y="308427"/>
                </a:cubicBezTo>
                <a:lnTo>
                  <a:pt x="1786655" y="303376"/>
                </a:lnTo>
                <a:cubicBezTo>
                  <a:pt x="1814690" y="308462"/>
                  <a:pt x="1843563" y="316239"/>
                  <a:pt x="1873080" y="330998"/>
                </a:cubicBezTo>
                <a:cubicBezTo>
                  <a:pt x="1885328" y="340074"/>
                  <a:pt x="1907076" y="340787"/>
                  <a:pt x="1921650" y="332593"/>
                </a:cubicBezTo>
                <a:cubicBezTo>
                  <a:pt x="1924160" y="331181"/>
                  <a:pt x="1926358" y="329554"/>
                  <a:pt x="1928172" y="327762"/>
                </a:cubicBezTo>
                <a:cubicBezTo>
                  <a:pt x="1964849" y="349443"/>
                  <a:pt x="1978703" y="334060"/>
                  <a:pt x="1997356" y="349707"/>
                </a:cubicBezTo>
                <a:cubicBezTo>
                  <a:pt x="2045552" y="350382"/>
                  <a:pt x="2077539" y="328078"/>
                  <a:pt x="2094665" y="341687"/>
                </a:cubicBezTo>
                <a:cubicBezTo>
                  <a:pt x="2129868" y="337565"/>
                  <a:pt x="2171836" y="328633"/>
                  <a:pt x="2208578" y="324976"/>
                </a:cubicBezTo>
                <a:cubicBezTo>
                  <a:pt x="2233182" y="323400"/>
                  <a:pt x="2276000" y="319205"/>
                  <a:pt x="2315112" y="319743"/>
                </a:cubicBezTo>
                <a:cubicBezTo>
                  <a:pt x="2354027" y="341739"/>
                  <a:pt x="2411581" y="311650"/>
                  <a:pt x="2443255" y="328210"/>
                </a:cubicBezTo>
                <a:lnTo>
                  <a:pt x="2568028" y="342111"/>
                </a:lnTo>
                <a:cubicBezTo>
                  <a:pt x="2608701" y="337537"/>
                  <a:pt x="2582516" y="375805"/>
                  <a:pt x="2646527" y="315870"/>
                </a:cubicBezTo>
                <a:cubicBezTo>
                  <a:pt x="2717602" y="329320"/>
                  <a:pt x="2719299" y="298751"/>
                  <a:pt x="2781569" y="326406"/>
                </a:cubicBezTo>
                <a:lnTo>
                  <a:pt x="3030291" y="348227"/>
                </a:lnTo>
                <a:cubicBezTo>
                  <a:pt x="3072289" y="343635"/>
                  <a:pt x="3082691" y="349641"/>
                  <a:pt x="3142556" y="350870"/>
                </a:cubicBezTo>
                <a:cubicBezTo>
                  <a:pt x="3203390" y="348332"/>
                  <a:pt x="3209724" y="356304"/>
                  <a:pt x="3262356" y="358645"/>
                </a:cubicBezTo>
                <a:cubicBezTo>
                  <a:pt x="3295546" y="360921"/>
                  <a:pt x="3336380" y="362051"/>
                  <a:pt x="3341698" y="364522"/>
                </a:cubicBezTo>
                <a:lnTo>
                  <a:pt x="3344026" y="363547"/>
                </a:lnTo>
                <a:cubicBezTo>
                  <a:pt x="3353997" y="361853"/>
                  <a:pt x="3359859" y="362931"/>
                  <a:pt x="3363888" y="365229"/>
                </a:cubicBezTo>
                <a:lnTo>
                  <a:pt x="3400728" y="382181"/>
                </a:lnTo>
                <a:lnTo>
                  <a:pt x="3473223" y="370133"/>
                </a:lnTo>
                <a:cubicBezTo>
                  <a:pt x="3488625" y="364503"/>
                  <a:pt x="3513943" y="370768"/>
                  <a:pt x="3536135" y="366472"/>
                </a:cubicBezTo>
                <a:cubicBezTo>
                  <a:pt x="3549392" y="369181"/>
                  <a:pt x="3571626" y="354982"/>
                  <a:pt x="3585978" y="356773"/>
                </a:cubicBezTo>
                <a:lnTo>
                  <a:pt x="3594501" y="357463"/>
                </a:lnTo>
                <a:lnTo>
                  <a:pt x="3594736" y="357194"/>
                </a:lnTo>
                <a:cubicBezTo>
                  <a:pt x="3596729" y="356739"/>
                  <a:pt x="3599583" y="356739"/>
                  <a:pt x="3603855" y="357358"/>
                </a:cubicBezTo>
                <a:lnTo>
                  <a:pt x="3610035" y="358720"/>
                </a:lnTo>
                <a:lnTo>
                  <a:pt x="3682513" y="326449"/>
                </a:lnTo>
                <a:cubicBezTo>
                  <a:pt x="3725132" y="319209"/>
                  <a:pt x="3741010" y="317232"/>
                  <a:pt x="3789760" y="302526"/>
                </a:cubicBezTo>
                <a:cubicBezTo>
                  <a:pt x="3829631" y="295662"/>
                  <a:pt x="3861095" y="281792"/>
                  <a:pt x="3897275" y="282288"/>
                </a:cubicBezTo>
                <a:cubicBezTo>
                  <a:pt x="3908538" y="273598"/>
                  <a:pt x="3920509" y="268909"/>
                  <a:pt x="3936846" y="276633"/>
                </a:cubicBezTo>
                <a:cubicBezTo>
                  <a:pt x="3972980" y="267440"/>
                  <a:pt x="3976670" y="252111"/>
                  <a:pt x="4004538" y="259176"/>
                </a:cubicBezTo>
                <a:cubicBezTo>
                  <a:pt x="4016877" y="233368"/>
                  <a:pt x="4021427" y="241744"/>
                  <a:pt x="4033778" y="246608"/>
                </a:cubicBezTo>
                <a:lnTo>
                  <a:pt x="4035363" y="246843"/>
                </a:lnTo>
                <a:lnTo>
                  <a:pt x="4036996" y="243176"/>
                </a:lnTo>
                <a:lnTo>
                  <a:pt x="4042364" y="240742"/>
                </a:lnTo>
                <a:lnTo>
                  <a:pt x="4058954" y="239121"/>
                </a:lnTo>
                <a:lnTo>
                  <a:pt x="4065510" y="239339"/>
                </a:lnTo>
                <a:cubicBezTo>
                  <a:pt x="4069909" y="239180"/>
                  <a:pt x="4072681" y="238679"/>
                  <a:pt x="4074427" y="237895"/>
                </a:cubicBezTo>
                <a:cubicBezTo>
                  <a:pt x="4074466" y="237796"/>
                  <a:pt x="4074507" y="237697"/>
                  <a:pt x="4074546" y="237596"/>
                </a:cubicBezTo>
                <a:lnTo>
                  <a:pt x="4083097" y="236761"/>
                </a:lnTo>
                <a:cubicBezTo>
                  <a:pt x="4099102" y="230874"/>
                  <a:pt x="4124720" y="217294"/>
                  <a:pt x="4142745" y="210228"/>
                </a:cubicBezTo>
                <a:cubicBezTo>
                  <a:pt x="4161277" y="209757"/>
                  <a:pt x="4204215" y="211652"/>
                  <a:pt x="4191248" y="194363"/>
                </a:cubicBezTo>
                <a:cubicBezTo>
                  <a:pt x="4197143" y="193685"/>
                  <a:pt x="4200119" y="191566"/>
                  <a:pt x="4201744" y="188729"/>
                </a:cubicBezTo>
                <a:cubicBezTo>
                  <a:pt x="4201845" y="188309"/>
                  <a:pt x="4201947" y="187890"/>
                  <a:pt x="4202048" y="187470"/>
                </a:cubicBezTo>
                <a:lnTo>
                  <a:pt x="4248116" y="184675"/>
                </a:lnTo>
                <a:lnTo>
                  <a:pt x="4276141" y="186999"/>
                </a:lnTo>
                <a:lnTo>
                  <a:pt x="4290062" y="186753"/>
                </a:lnTo>
                <a:lnTo>
                  <a:pt x="4295143" y="189670"/>
                </a:lnTo>
                <a:cubicBezTo>
                  <a:pt x="4299996" y="191161"/>
                  <a:pt x="4306126" y="191162"/>
                  <a:pt x="4315108" y="187791"/>
                </a:cubicBezTo>
                <a:lnTo>
                  <a:pt x="4316965" y="186450"/>
                </a:lnTo>
                <a:lnTo>
                  <a:pt x="4362875" y="193065"/>
                </a:lnTo>
                <a:cubicBezTo>
                  <a:pt x="4368977" y="194642"/>
                  <a:pt x="4423306" y="188348"/>
                  <a:pt x="4428542" y="191719"/>
                </a:cubicBezTo>
                <a:cubicBezTo>
                  <a:pt x="4462662" y="194921"/>
                  <a:pt x="4457822" y="194180"/>
                  <a:pt x="4515813" y="181068"/>
                </a:cubicBezTo>
                <a:cubicBezTo>
                  <a:pt x="4524746" y="178930"/>
                  <a:pt x="4680151" y="178122"/>
                  <a:pt x="4715526" y="171166"/>
                </a:cubicBezTo>
                <a:cubicBezTo>
                  <a:pt x="4741916" y="171832"/>
                  <a:pt x="4677963" y="180680"/>
                  <a:pt x="4762447" y="162678"/>
                </a:cubicBezTo>
                <a:cubicBezTo>
                  <a:pt x="4784109" y="162698"/>
                  <a:pt x="4806742" y="151552"/>
                  <a:pt x="4840439" y="134910"/>
                </a:cubicBezTo>
                <a:cubicBezTo>
                  <a:pt x="4916356" y="97503"/>
                  <a:pt x="4937025" y="110510"/>
                  <a:pt x="5011513" y="110893"/>
                </a:cubicBezTo>
                <a:cubicBezTo>
                  <a:pt x="5038947" y="76939"/>
                  <a:pt x="5028196" y="106028"/>
                  <a:pt x="5065790" y="94512"/>
                </a:cubicBezTo>
                <a:cubicBezTo>
                  <a:pt x="5064856" y="121900"/>
                  <a:pt x="5108319" y="72464"/>
                  <a:pt x="5121659" y="101083"/>
                </a:cubicBezTo>
                <a:cubicBezTo>
                  <a:pt x="5128079" y="98081"/>
                  <a:pt x="5133876" y="94270"/>
                  <a:pt x="5139595" y="90230"/>
                </a:cubicBezTo>
                <a:lnTo>
                  <a:pt x="5142598" y="88129"/>
                </a:lnTo>
                <a:lnTo>
                  <a:pt x="5156554" y="84729"/>
                </a:lnTo>
                <a:lnTo>
                  <a:pt x="5174660" y="77506"/>
                </a:lnTo>
                <a:lnTo>
                  <a:pt x="5222961" y="74516"/>
                </a:lnTo>
                <a:cubicBezTo>
                  <a:pt x="5230550" y="71886"/>
                  <a:pt x="5251598" y="63576"/>
                  <a:pt x="5261763" y="63392"/>
                </a:cubicBezTo>
                <a:lnTo>
                  <a:pt x="5381667" y="42975"/>
                </a:lnTo>
                <a:cubicBezTo>
                  <a:pt x="5391827" y="39989"/>
                  <a:pt x="5429368" y="35305"/>
                  <a:pt x="5432760" y="25273"/>
                </a:cubicBezTo>
                <a:cubicBezTo>
                  <a:pt x="5439009" y="12982"/>
                  <a:pt x="5478134" y="27048"/>
                  <a:pt x="5470905" y="14020"/>
                </a:cubicBezTo>
                <a:lnTo>
                  <a:pt x="562696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071E1F-1CC7-5647-B2D4-647926C4E8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3900" y="5430741"/>
            <a:ext cx="10750253" cy="63258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AU" sz="1800" dirty="0"/>
              <a:t>Advanced operations with matrices</a:t>
            </a:r>
            <a:endParaRPr lang="en-US" sz="1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2EFA8D-9CE0-9248-BD1A-74274B7881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3850" y="6083801"/>
            <a:ext cx="8803231" cy="494419"/>
          </a:xfrm>
        </p:spPr>
        <p:txBody>
          <a:bodyPr>
            <a:normAutofit/>
          </a:bodyPr>
          <a:lstStyle/>
          <a:p>
            <a:r>
              <a:rPr lang="en-US" dirty="0"/>
              <a:t>7C</a:t>
            </a:r>
          </a:p>
        </p:txBody>
      </p:sp>
    </p:spTree>
    <p:extLst>
      <p:ext uri="{BB962C8B-B14F-4D97-AF65-F5344CB8AC3E}">
        <p14:creationId xmlns:p14="http://schemas.microsoft.com/office/powerpoint/2010/main" val="525942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mute="1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>
            <a:extLst>
              <a:ext uri="{FF2B5EF4-FFF2-40B4-BE49-F238E27FC236}">
                <a16:creationId xmlns:a16="http://schemas.microsoft.com/office/drawing/2014/main" id="{37D38261-7D5A-EC45-998A-71F59B4D2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1" y="352425"/>
            <a:ext cx="3059114" cy="45085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Example 1</a:t>
            </a:r>
          </a:p>
        </p:txBody>
      </p:sp>
      <p:sp>
        <p:nvSpPr>
          <p:cNvPr id="60419" name="Text Placeholder 2">
            <a:extLst>
              <a:ext uri="{FF2B5EF4-FFF2-40B4-BE49-F238E27FC236}">
                <a16:creationId xmlns:a16="http://schemas.microsoft.com/office/drawing/2014/main" id="{57EE19E2-61B8-A949-BBA0-4AAA78B69A4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98988" y="176214"/>
            <a:ext cx="6069012" cy="935037"/>
          </a:xfrm>
        </p:spPr>
        <p:txBody>
          <a:bodyPr>
            <a:normAutofit lnSpcReduction="10000"/>
          </a:bodyPr>
          <a:lstStyle/>
          <a:p>
            <a:pPr marL="0" indent="0"/>
            <a:r>
              <a:rPr lang="en-US" altLang="en-US"/>
              <a:t>DECIDING WHETHER TWO MATRICES CAN BE MULTIPLIED</a:t>
            </a:r>
          </a:p>
        </p:txBody>
      </p:sp>
      <p:sp>
        <p:nvSpPr>
          <p:cNvPr id="60420" name="Rectangle 3">
            <a:extLst>
              <a:ext uri="{FF2B5EF4-FFF2-40B4-BE49-F238E27FC236}">
                <a16:creationId xmlns:a16="http://schemas.microsoft.com/office/drawing/2014/main" id="{48D5C9CB-3FDE-C946-8A09-B178036FB7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3425" y="1111251"/>
            <a:ext cx="8655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/>
              <a:t>Suppose </a:t>
            </a:r>
            <a:r>
              <a:rPr lang="en-US" altLang="en-US" sz="2800" i="1"/>
              <a:t>A </a:t>
            </a:r>
            <a:r>
              <a:rPr lang="en-US" altLang="en-US" sz="2800"/>
              <a:t>is a 3 </a:t>
            </a:r>
            <a:r>
              <a:rPr lang="en-US" altLang="en-US" sz="2800">
                <a:sym typeface="Symbol" pitchFamily="2" charset="2"/>
              </a:rPr>
              <a:t> 2 </a:t>
            </a:r>
            <a:r>
              <a:rPr lang="en-US" altLang="en-US" sz="2800"/>
              <a:t>matrix, while </a:t>
            </a:r>
            <a:r>
              <a:rPr lang="en-US" altLang="en-US" sz="2800" i="1"/>
              <a:t>B </a:t>
            </a:r>
            <a:r>
              <a:rPr lang="en-US" altLang="en-US" sz="2800"/>
              <a:t>is a 2 </a:t>
            </a:r>
            <a:r>
              <a:rPr lang="en-US" altLang="en-US" sz="2800">
                <a:sym typeface="Symbol" pitchFamily="2" charset="2"/>
              </a:rPr>
              <a:t> 4 </a:t>
            </a:r>
            <a:r>
              <a:rPr lang="en-US" altLang="en-US" sz="2800"/>
              <a:t>matrix.</a:t>
            </a:r>
          </a:p>
        </p:txBody>
      </p:sp>
      <p:sp>
        <p:nvSpPr>
          <p:cNvPr id="60421" name="Rectangle 3">
            <a:extLst>
              <a:ext uri="{FF2B5EF4-FFF2-40B4-BE49-F238E27FC236}">
                <a16:creationId xmlns:a16="http://schemas.microsoft.com/office/drawing/2014/main" id="{D741F233-CE28-114D-9800-FA2317EECE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355850"/>
            <a:ext cx="1981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altLang="en-US" sz="3200" b="1">
                <a:cs typeface="Arial" panose="020B0604020202020204" pitchFamily="34" charset="0"/>
                <a:sym typeface="Symbol" pitchFamily="2" charset="2"/>
              </a:rPr>
              <a:t>Solution</a:t>
            </a:r>
            <a:endParaRPr lang="en-US" altLang="en-US" sz="1600">
              <a:cs typeface="Arial" panose="020B0604020202020204" pitchFamily="34" charset="0"/>
              <a:sym typeface="Symbol" pitchFamily="2" charset="2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altLang="en-US" sz="1600">
                <a:cs typeface="Arial" panose="020B0604020202020204" pitchFamily="34" charset="0"/>
                <a:sym typeface="Symbol" pitchFamily="2" charset="2"/>
              </a:rPr>
              <a:t>                      </a:t>
            </a:r>
          </a:p>
        </p:txBody>
      </p:sp>
      <p:sp>
        <p:nvSpPr>
          <p:cNvPr id="60422" name="TextBox 4">
            <a:extLst>
              <a:ext uri="{FF2B5EF4-FFF2-40B4-BE49-F238E27FC236}">
                <a16:creationId xmlns:a16="http://schemas.microsoft.com/office/drawing/2014/main" id="{B71FA1DC-31D6-F04C-99C3-AC3F24471D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9426" y="1701800"/>
            <a:ext cx="5508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/>
              <a:t>a.</a:t>
            </a:r>
          </a:p>
        </p:txBody>
      </p:sp>
      <p:sp>
        <p:nvSpPr>
          <p:cNvPr id="60423" name="Rectangle 6">
            <a:extLst>
              <a:ext uri="{FF2B5EF4-FFF2-40B4-BE49-F238E27FC236}">
                <a16:creationId xmlns:a16="http://schemas.microsoft.com/office/drawing/2014/main" id="{C5A6C126-001E-9D4E-B0EC-D22810519F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6325" y="1762125"/>
            <a:ext cx="57419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/>
              <a:t>Can the product </a:t>
            </a:r>
            <a:r>
              <a:rPr lang="en-US" altLang="en-US" sz="2800" i="1"/>
              <a:t>AB </a:t>
            </a:r>
            <a:r>
              <a:rPr lang="en-US" altLang="en-US" sz="2800"/>
              <a:t>be calculated?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3278EC2-187E-2D4F-A97A-6B72FC6ECF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6325" y="2870200"/>
            <a:ext cx="79565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/>
              <a:t>The following diagram shows that </a:t>
            </a:r>
            <a:r>
              <a:rPr lang="en-US" altLang="en-US" sz="2800" i="1"/>
              <a:t>AB </a:t>
            </a:r>
            <a:r>
              <a:rPr lang="en-US" altLang="en-US" sz="2800"/>
              <a:t>can be calculated, because the number of columns of </a:t>
            </a:r>
            <a:r>
              <a:rPr lang="en-US" altLang="en-US" sz="2800" i="1"/>
              <a:t>A </a:t>
            </a:r>
            <a:r>
              <a:rPr lang="en-US" altLang="en-US" sz="2800"/>
              <a:t>is equal to the number of rows of </a:t>
            </a:r>
            <a:r>
              <a:rPr lang="en-US" altLang="en-US" sz="2800" i="1"/>
              <a:t>B. </a:t>
            </a:r>
            <a:r>
              <a:rPr lang="en-US" altLang="en-US" sz="2800"/>
              <a:t>(Both are 2.)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28FC61-B2B3-F64F-AD21-08A546A112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6788" y="4225926"/>
            <a:ext cx="1885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/>
              <a:t>Matrix </a:t>
            </a:r>
            <a:r>
              <a:rPr lang="en-US" altLang="en-US" sz="2800" i="1"/>
              <a:t>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010974-D6B0-2244-94CF-DFC41C4008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6988" y="4225926"/>
            <a:ext cx="1885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/>
              <a:t>Matrix </a:t>
            </a:r>
            <a:r>
              <a:rPr lang="en-US" altLang="en-US" sz="2800" i="1"/>
              <a:t>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541818-4055-7342-BACA-A0F5F335B3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3788" y="4748214"/>
            <a:ext cx="12811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/>
              <a:t>3 </a:t>
            </a:r>
            <a:r>
              <a:rPr lang="en-US" altLang="en-US" sz="2800">
                <a:sym typeface="Symbol" pitchFamily="2" charset="2"/>
              </a:rPr>
              <a:t> </a:t>
            </a:r>
            <a:r>
              <a:rPr lang="en-US" altLang="en-US" sz="2800">
                <a:solidFill>
                  <a:srgbClr val="00B0F0"/>
                </a:solidFill>
                <a:sym typeface="Symbol" pitchFamily="2" charset="2"/>
              </a:rPr>
              <a:t>2</a:t>
            </a:r>
            <a:endParaRPr lang="en-US" altLang="en-US" sz="2800" i="1">
              <a:solidFill>
                <a:srgbClr val="00B0F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40533B8-6A6A-5342-B990-4CF5CBD8D2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6064" y="4748214"/>
            <a:ext cx="1279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00B0F0"/>
                </a:solidFill>
              </a:rPr>
              <a:t>2</a:t>
            </a:r>
            <a:r>
              <a:rPr lang="en-US" altLang="en-US" sz="2800"/>
              <a:t> </a:t>
            </a:r>
            <a:r>
              <a:rPr lang="en-US" altLang="en-US" sz="2800">
                <a:sym typeface="Symbol" pitchFamily="2" charset="2"/>
              </a:rPr>
              <a:t> 4</a:t>
            </a:r>
            <a:endParaRPr lang="en-US" altLang="en-US" sz="2800" i="1"/>
          </a:p>
        </p:txBody>
      </p:sp>
      <p:grpSp>
        <p:nvGrpSpPr>
          <p:cNvPr id="2" name="Group 21">
            <a:extLst>
              <a:ext uri="{FF2B5EF4-FFF2-40B4-BE49-F238E27FC236}">
                <a16:creationId xmlns:a16="http://schemas.microsoft.com/office/drawing/2014/main" id="{3B3B21E1-7163-CB44-B46D-CC5D27F8C289}"/>
              </a:ext>
            </a:extLst>
          </p:cNvPr>
          <p:cNvGrpSpPr>
            <a:grpSpLocks/>
          </p:cNvGrpSpPr>
          <p:nvPr/>
        </p:nvGrpSpPr>
        <p:grpSpPr bwMode="auto">
          <a:xfrm>
            <a:off x="4378326" y="5272089"/>
            <a:ext cx="536575" cy="338137"/>
            <a:chOff x="2854155" y="5570801"/>
            <a:chExt cx="536163" cy="339218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44FE372B-0951-1845-88F8-A13CC46AE7D1}"/>
                </a:ext>
              </a:extLst>
            </p:cNvPr>
            <p:cNvCxnSpPr/>
            <p:nvPr/>
          </p:nvCxnSpPr>
          <p:spPr>
            <a:xfrm rot="5400000" flipH="1" flipV="1">
              <a:off x="2700412" y="5738821"/>
              <a:ext cx="337626" cy="1586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40BC824-7DF8-E44D-A49C-E9DC8B0D2105}"/>
                </a:ext>
              </a:extLst>
            </p:cNvPr>
            <p:cNvCxnSpPr/>
            <p:nvPr/>
          </p:nvCxnSpPr>
          <p:spPr>
            <a:xfrm rot="10800000">
              <a:off x="2854155" y="5908427"/>
              <a:ext cx="536163" cy="1592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0">
            <a:extLst>
              <a:ext uri="{FF2B5EF4-FFF2-40B4-BE49-F238E27FC236}">
                <a16:creationId xmlns:a16="http://schemas.microsoft.com/office/drawing/2014/main" id="{3A6F9D9D-0448-8943-BC07-4F4EEADEA8EF}"/>
              </a:ext>
            </a:extLst>
          </p:cNvPr>
          <p:cNvGrpSpPr>
            <a:grpSpLocks/>
          </p:cNvGrpSpPr>
          <p:nvPr/>
        </p:nvGrpSpPr>
        <p:grpSpPr bwMode="auto">
          <a:xfrm>
            <a:off x="6234114" y="5278438"/>
            <a:ext cx="536575" cy="336550"/>
            <a:chOff x="4710288" y="5577174"/>
            <a:chExt cx="536162" cy="337621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685E9877-30D1-0D44-9C5C-0F98EE7F7D94}"/>
                </a:ext>
              </a:extLst>
            </p:cNvPr>
            <p:cNvCxnSpPr/>
            <p:nvPr/>
          </p:nvCxnSpPr>
          <p:spPr>
            <a:xfrm rot="5400000" flipH="1" flipV="1">
              <a:off x="5064156" y="5745191"/>
              <a:ext cx="337621" cy="1587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0602293D-41CA-7245-B9CB-D951BCA2E2A0}"/>
                </a:ext>
              </a:extLst>
            </p:cNvPr>
            <p:cNvCxnSpPr/>
            <p:nvPr/>
          </p:nvCxnSpPr>
          <p:spPr>
            <a:xfrm rot="10800000">
              <a:off x="4710288" y="5910017"/>
              <a:ext cx="536162" cy="1593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0776BB96-5185-FD4B-8103-3FA2712CA9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9976" y="5389563"/>
            <a:ext cx="14462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B0F0"/>
                </a:solidFill>
              </a:rPr>
              <a:t>must match</a:t>
            </a:r>
            <a:endParaRPr lang="en-US" altLang="en-US" i="1">
              <a:solidFill>
                <a:srgbClr val="00B0F0"/>
              </a:solidFill>
            </a:endParaRPr>
          </a:p>
        </p:txBody>
      </p:sp>
      <p:grpSp>
        <p:nvGrpSpPr>
          <p:cNvPr id="4" name="Group 26">
            <a:extLst>
              <a:ext uri="{FF2B5EF4-FFF2-40B4-BE49-F238E27FC236}">
                <a16:creationId xmlns:a16="http://schemas.microsoft.com/office/drawing/2014/main" id="{FBA6D883-8810-2A48-8E86-9C579C43E856}"/>
              </a:ext>
            </a:extLst>
          </p:cNvPr>
          <p:cNvGrpSpPr>
            <a:grpSpLocks/>
          </p:cNvGrpSpPr>
          <p:nvPr/>
        </p:nvGrpSpPr>
        <p:grpSpPr bwMode="auto">
          <a:xfrm>
            <a:off x="3860801" y="5219700"/>
            <a:ext cx="1071563" cy="831850"/>
            <a:chOff x="2336526" y="5518576"/>
            <a:chExt cx="1072326" cy="832796"/>
          </a:xfrm>
        </p:grpSpPr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0D603557-377F-4848-B58C-28A483B2B191}"/>
                </a:ext>
              </a:extLst>
            </p:cNvPr>
            <p:cNvCxnSpPr/>
            <p:nvPr/>
          </p:nvCxnSpPr>
          <p:spPr>
            <a:xfrm rot="5400000" flipH="1" flipV="1">
              <a:off x="1934427" y="5931796"/>
              <a:ext cx="829617" cy="3177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BCE2A2E-703A-594D-A1D1-FF02C9DBACE0}"/>
                </a:ext>
              </a:extLst>
            </p:cNvPr>
            <p:cNvCxnSpPr/>
            <p:nvPr/>
          </p:nvCxnSpPr>
          <p:spPr>
            <a:xfrm rot="10800000">
              <a:off x="2336526" y="6348193"/>
              <a:ext cx="1072326" cy="317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27">
            <a:extLst>
              <a:ext uri="{FF2B5EF4-FFF2-40B4-BE49-F238E27FC236}">
                <a16:creationId xmlns:a16="http://schemas.microsoft.com/office/drawing/2014/main" id="{F136BA31-37AA-4E4B-A178-0C6171FEAD8E}"/>
              </a:ext>
            </a:extLst>
          </p:cNvPr>
          <p:cNvGrpSpPr>
            <a:grpSpLocks/>
          </p:cNvGrpSpPr>
          <p:nvPr/>
        </p:nvGrpSpPr>
        <p:grpSpPr bwMode="auto">
          <a:xfrm>
            <a:off x="6234114" y="5219701"/>
            <a:ext cx="1157287" cy="828675"/>
            <a:chOff x="4710288" y="5570802"/>
            <a:chExt cx="536163" cy="340806"/>
          </a:xfrm>
        </p:grpSpPr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EC351D23-BCF3-B949-9027-A0A1CC1E578F}"/>
                </a:ext>
              </a:extLst>
            </p:cNvPr>
            <p:cNvCxnSpPr/>
            <p:nvPr/>
          </p:nvCxnSpPr>
          <p:spPr>
            <a:xfrm rot="5400000" flipH="1" flipV="1">
              <a:off x="5072532" y="5738837"/>
              <a:ext cx="337542" cy="1471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B348A934-E94E-2E46-B0AC-E46DA3987E87}"/>
                </a:ext>
              </a:extLst>
            </p:cNvPr>
            <p:cNvCxnSpPr/>
            <p:nvPr/>
          </p:nvCxnSpPr>
          <p:spPr>
            <a:xfrm rot="10800000">
              <a:off x="4710288" y="5908344"/>
              <a:ext cx="536163" cy="3264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2FF1231E-9C51-2C44-AD57-03151CF9E5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363" y="5757863"/>
            <a:ext cx="14462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C00000"/>
                </a:solidFill>
              </a:rPr>
              <a:t>size of AB</a:t>
            </a:r>
          </a:p>
          <a:p>
            <a:pPr eaLnBrk="1" hangingPunct="1"/>
            <a:r>
              <a:rPr lang="en-US" altLang="en-US" dirty="0">
                <a:solidFill>
                  <a:srgbClr val="C00000"/>
                </a:solidFill>
              </a:rPr>
              <a:t>    3 </a:t>
            </a:r>
            <a:r>
              <a:rPr lang="en-US" altLang="en-US" dirty="0">
                <a:solidFill>
                  <a:srgbClr val="C00000"/>
                </a:solidFill>
                <a:sym typeface="Symbol" pitchFamily="2" charset="2"/>
              </a:rPr>
              <a:t> 4</a:t>
            </a:r>
            <a:endParaRPr lang="en-US" altLang="en-US" dirty="0">
              <a:solidFill>
                <a:srgbClr val="C0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F3B498-F2C8-FD49-8778-E71C53AD59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3113" y="6473824"/>
            <a:ext cx="6059483" cy="3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1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23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>
            <a:extLst>
              <a:ext uri="{FF2B5EF4-FFF2-40B4-BE49-F238E27FC236}">
                <a16:creationId xmlns:a16="http://schemas.microsoft.com/office/drawing/2014/main" id="{C57B1098-08C0-E147-A078-83BB43AF4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1" y="352425"/>
            <a:ext cx="3059114" cy="45085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Example 2</a:t>
            </a:r>
          </a:p>
        </p:txBody>
      </p:sp>
      <p:sp>
        <p:nvSpPr>
          <p:cNvPr id="61443" name="Text Placeholder 2">
            <a:extLst>
              <a:ext uri="{FF2B5EF4-FFF2-40B4-BE49-F238E27FC236}">
                <a16:creationId xmlns:a16="http://schemas.microsoft.com/office/drawing/2014/main" id="{E6FFACAC-7388-8845-842B-69CE1D494A1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98988" y="176214"/>
            <a:ext cx="6069012" cy="935037"/>
          </a:xfrm>
        </p:spPr>
        <p:txBody>
          <a:bodyPr>
            <a:normAutofit lnSpcReduction="10000"/>
          </a:bodyPr>
          <a:lstStyle/>
          <a:p>
            <a:pPr marL="0" indent="0"/>
            <a:r>
              <a:rPr lang="en-US" altLang="en-US"/>
              <a:t>DECIDING WHETHER TWO MATRICES CAN BE MULTIPLIED</a:t>
            </a:r>
          </a:p>
        </p:txBody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369BE525-75A8-B141-8F7D-82A22D5DD7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3425" y="1111251"/>
            <a:ext cx="8655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/>
              <a:t>Suppose </a:t>
            </a:r>
            <a:r>
              <a:rPr lang="en-US" altLang="en-US" sz="2800" i="1"/>
              <a:t>A </a:t>
            </a:r>
            <a:r>
              <a:rPr lang="en-US" altLang="en-US" sz="2800"/>
              <a:t>is a 3 </a:t>
            </a:r>
            <a:r>
              <a:rPr lang="en-US" altLang="en-US" sz="2800">
                <a:sym typeface="Symbol" pitchFamily="2" charset="2"/>
              </a:rPr>
              <a:t> 2 </a:t>
            </a:r>
            <a:r>
              <a:rPr lang="en-US" altLang="en-US" sz="2800"/>
              <a:t>matrix, while </a:t>
            </a:r>
            <a:r>
              <a:rPr lang="en-US" altLang="en-US" sz="2800" i="1"/>
              <a:t>B </a:t>
            </a:r>
            <a:r>
              <a:rPr lang="en-US" altLang="en-US" sz="2800"/>
              <a:t>is a 2 </a:t>
            </a:r>
            <a:r>
              <a:rPr lang="en-US" altLang="en-US" sz="2800">
                <a:sym typeface="Symbol" pitchFamily="2" charset="2"/>
              </a:rPr>
              <a:t> 4 </a:t>
            </a:r>
            <a:r>
              <a:rPr lang="en-US" altLang="en-US" sz="2800"/>
              <a:t>matrix.</a:t>
            </a:r>
          </a:p>
        </p:txBody>
      </p:sp>
      <p:sp>
        <p:nvSpPr>
          <p:cNvPr id="61445" name="Rectangle 3">
            <a:extLst>
              <a:ext uri="{FF2B5EF4-FFF2-40B4-BE49-F238E27FC236}">
                <a16:creationId xmlns:a16="http://schemas.microsoft.com/office/drawing/2014/main" id="{B76F7BE6-2180-1E44-9200-C520831271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355850"/>
            <a:ext cx="1981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altLang="en-US" sz="3200" b="1">
                <a:cs typeface="Arial" panose="020B0604020202020204" pitchFamily="34" charset="0"/>
                <a:sym typeface="Symbol" pitchFamily="2" charset="2"/>
              </a:rPr>
              <a:t>Solution</a:t>
            </a:r>
            <a:endParaRPr lang="en-US" altLang="en-US" sz="1600">
              <a:cs typeface="Arial" panose="020B0604020202020204" pitchFamily="34" charset="0"/>
              <a:sym typeface="Symbol" pitchFamily="2" charset="2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altLang="en-US" sz="1600">
                <a:cs typeface="Arial" panose="020B0604020202020204" pitchFamily="34" charset="0"/>
                <a:sym typeface="Symbol" pitchFamily="2" charset="2"/>
              </a:rPr>
              <a:t>                      </a:t>
            </a:r>
          </a:p>
        </p:txBody>
      </p:sp>
      <p:sp>
        <p:nvSpPr>
          <p:cNvPr id="61446" name="TextBox 4">
            <a:extLst>
              <a:ext uri="{FF2B5EF4-FFF2-40B4-BE49-F238E27FC236}">
                <a16:creationId xmlns:a16="http://schemas.microsoft.com/office/drawing/2014/main" id="{BE1AC3FA-26C6-D547-B9C1-0BAE8CDE1A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9426" y="1701800"/>
            <a:ext cx="5508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/>
              <a:t>b.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158407-8016-5949-8E28-61DBA4FD34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6788" y="4225926"/>
            <a:ext cx="1885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/>
              <a:t>Matrix </a:t>
            </a:r>
            <a:r>
              <a:rPr lang="en-US" altLang="en-US" sz="2800" i="1"/>
              <a:t>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AAF80E-1B71-064F-A465-1B78B34104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6988" y="4225926"/>
            <a:ext cx="1885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/>
              <a:t>Matrix </a:t>
            </a:r>
            <a:r>
              <a:rPr lang="en-US" altLang="en-US" sz="2800" i="1"/>
              <a:t>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DF561A-EF5A-D54D-A386-03E0BAA3D1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3788" y="4748214"/>
            <a:ext cx="12811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/>
              <a:t>3 </a:t>
            </a:r>
            <a:r>
              <a:rPr lang="en-US" altLang="en-US" sz="2800">
                <a:sym typeface="Symbol" pitchFamily="2" charset="2"/>
              </a:rPr>
              <a:t> </a:t>
            </a:r>
            <a:r>
              <a:rPr lang="en-US" altLang="en-US" sz="2800">
                <a:solidFill>
                  <a:srgbClr val="00B0F0"/>
                </a:solidFill>
                <a:sym typeface="Symbol" pitchFamily="2" charset="2"/>
              </a:rPr>
              <a:t>2</a:t>
            </a:r>
            <a:endParaRPr lang="en-US" altLang="en-US" sz="2800" i="1">
              <a:solidFill>
                <a:srgbClr val="00B0F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5DC5CFC-7AC8-2D48-BEE6-2380D471BB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6064" y="4748214"/>
            <a:ext cx="1279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00B0F0"/>
                </a:solidFill>
              </a:rPr>
              <a:t>2</a:t>
            </a:r>
            <a:r>
              <a:rPr lang="en-US" altLang="en-US" sz="2800"/>
              <a:t> </a:t>
            </a:r>
            <a:r>
              <a:rPr lang="en-US" altLang="en-US" sz="2800">
                <a:sym typeface="Symbol" pitchFamily="2" charset="2"/>
              </a:rPr>
              <a:t> 4</a:t>
            </a:r>
            <a:endParaRPr lang="en-US" altLang="en-US" sz="2800" i="1"/>
          </a:p>
        </p:txBody>
      </p:sp>
      <p:grpSp>
        <p:nvGrpSpPr>
          <p:cNvPr id="2" name="Group 21">
            <a:extLst>
              <a:ext uri="{FF2B5EF4-FFF2-40B4-BE49-F238E27FC236}">
                <a16:creationId xmlns:a16="http://schemas.microsoft.com/office/drawing/2014/main" id="{64608C8E-D5C9-DC41-B9F9-C5F686750486}"/>
              </a:ext>
            </a:extLst>
          </p:cNvPr>
          <p:cNvGrpSpPr>
            <a:grpSpLocks/>
          </p:cNvGrpSpPr>
          <p:nvPr/>
        </p:nvGrpSpPr>
        <p:grpSpPr bwMode="auto">
          <a:xfrm>
            <a:off x="4378326" y="5272089"/>
            <a:ext cx="536575" cy="338137"/>
            <a:chOff x="2854155" y="5570801"/>
            <a:chExt cx="536163" cy="339218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50CC288F-DC51-4D4A-BBE3-96D89C39E80A}"/>
                </a:ext>
              </a:extLst>
            </p:cNvPr>
            <p:cNvCxnSpPr/>
            <p:nvPr/>
          </p:nvCxnSpPr>
          <p:spPr>
            <a:xfrm rot="5400000" flipH="1" flipV="1">
              <a:off x="2700412" y="5738821"/>
              <a:ext cx="337626" cy="1586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61271AB-0B0F-9D42-8BB6-6641606FCA00}"/>
                </a:ext>
              </a:extLst>
            </p:cNvPr>
            <p:cNvCxnSpPr/>
            <p:nvPr/>
          </p:nvCxnSpPr>
          <p:spPr>
            <a:xfrm rot="10800000">
              <a:off x="2854155" y="5908427"/>
              <a:ext cx="536163" cy="1592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0">
            <a:extLst>
              <a:ext uri="{FF2B5EF4-FFF2-40B4-BE49-F238E27FC236}">
                <a16:creationId xmlns:a16="http://schemas.microsoft.com/office/drawing/2014/main" id="{497098CE-6CF2-194D-A7A2-D6EEE8CD9BFC}"/>
              </a:ext>
            </a:extLst>
          </p:cNvPr>
          <p:cNvGrpSpPr>
            <a:grpSpLocks/>
          </p:cNvGrpSpPr>
          <p:nvPr/>
        </p:nvGrpSpPr>
        <p:grpSpPr bwMode="auto">
          <a:xfrm>
            <a:off x="6234114" y="5278438"/>
            <a:ext cx="536575" cy="336550"/>
            <a:chOff x="4710288" y="5577174"/>
            <a:chExt cx="536162" cy="337621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2A527AE5-8AA9-D549-8AA1-8D3320E2901C}"/>
                </a:ext>
              </a:extLst>
            </p:cNvPr>
            <p:cNvCxnSpPr/>
            <p:nvPr/>
          </p:nvCxnSpPr>
          <p:spPr>
            <a:xfrm rot="5400000" flipH="1" flipV="1">
              <a:off x="5064156" y="5745191"/>
              <a:ext cx="337621" cy="1587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F3F86532-AFB7-6749-8F81-46BBB47CC709}"/>
                </a:ext>
              </a:extLst>
            </p:cNvPr>
            <p:cNvCxnSpPr/>
            <p:nvPr/>
          </p:nvCxnSpPr>
          <p:spPr>
            <a:xfrm rot="10800000">
              <a:off x="4710288" y="5910017"/>
              <a:ext cx="536162" cy="1593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9350E967-DD10-DB43-A447-5C0F446E67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9976" y="5389563"/>
            <a:ext cx="14462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B0F0"/>
                </a:solidFill>
              </a:rPr>
              <a:t>must match</a:t>
            </a:r>
            <a:endParaRPr lang="en-US" altLang="en-US" i="1">
              <a:solidFill>
                <a:srgbClr val="00B0F0"/>
              </a:solidFill>
            </a:endParaRPr>
          </a:p>
        </p:txBody>
      </p:sp>
      <p:grpSp>
        <p:nvGrpSpPr>
          <p:cNvPr id="4" name="Group 26">
            <a:extLst>
              <a:ext uri="{FF2B5EF4-FFF2-40B4-BE49-F238E27FC236}">
                <a16:creationId xmlns:a16="http://schemas.microsoft.com/office/drawing/2014/main" id="{128EAD83-1CA1-4B47-B596-130EEBE60019}"/>
              </a:ext>
            </a:extLst>
          </p:cNvPr>
          <p:cNvGrpSpPr>
            <a:grpSpLocks/>
          </p:cNvGrpSpPr>
          <p:nvPr/>
        </p:nvGrpSpPr>
        <p:grpSpPr bwMode="auto">
          <a:xfrm>
            <a:off x="3860801" y="5219700"/>
            <a:ext cx="1071563" cy="831850"/>
            <a:chOff x="2336526" y="5518576"/>
            <a:chExt cx="1072326" cy="832796"/>
          </a:xfrm>
        </p:grpSpPr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DB58C81C-726F-9F42-A01B-B69AAB636842}"/>
                </a:ext>
              </a:extLst>
            </p:cNvPr>
            <p:cNvCxnSpPr/>
            <p:nvPr/>
          </p:nvCxnSpPr>
          <p:spPr>
            <a:xfrm rot="5400000" flipH="1" flipV="1">
              <a:off x="1934427" y="5931796"/>
              <a:ext cx="829617" cy="3177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E34AD63-1F9B-004F-B1BF-FDE59BE6EC7B}"/>
                </a:ext>
              </a:extLst>
            </p:cNvPr>
            <p:cNvCxnSpPr/>
            <p:nvPr/>
          </p:nvCxnSpPr>
          <p:spPr>
            <a:xfrm rot="10800000">
              <a:off x="2336526" y="6348193"/>
              <a:ext cx="1072326" cy="317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27">
            <a:extLst>
              <a:ext uri="{FF2B5EF4-FFF2-40B4-BE49-F238E27FC236}">
                <a16:creationId xmlns:a16="http://schemas.microsoft.com/office/drawing/2014/main" id="{ABFC39A9-4DE7-2A4B-AD21-CD0FFD6F9BC9}"/>
              </a:ext>
            </a:extLst>
          </p:cNvPr>
          <p:cNvGrpSpPr>
            <a:grpSpLocks/>
          </p:cNvGrpSpPr>
          <p:nvPr/>
        </p:nvGrpSpPr>
        <p:grpSpPr bwMode="auto">
          <a:xfrm>
            <a:off x="6234114" y="5226051"/>
            <a:ext cx="1157287" cy="822325"/>
            <a:chOff x="4710288" y="5573414"/>
            <a:chExt cx="536162" cy="338194"/>
          </a:xfrm>
        </p:grpSpPr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B11EB133-31C8-354D-AE67-F600C5F3867D}"/>
                </a:ext>
              </a:extLst>
            </p:cNvPr>
            <p:cNvCxnSpPr/>
            <p:nvPr/>
          </p:nvCxnSpPr>
          <p:spPr>
            <a:xfrm rot="5400000" flipH="1" flipV="1">
              <a:off x="5072531" y="5741449"/>
              <a:ext cx="337541" cy="1471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D25E2DBF-8D45-5246-8335-E819DC735AD3}"/>
                </a:ext>
              </a:extLst>
            </p:cNvPr>
            <p:cNvCxnSpPr/>
            <p:nvPr/>
          </p:nvCxnSpPr>
          <p:spPr>
            <a:xfrm rot="10800000">
              <a:off x="4710288" y="5910302"/>
              <a:ext cx="536162" cy="1306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A4BE3601-D6CA-5146-B88B-18E65F7DCF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363" y="5757863"/>
            <a:ext cx="14462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C00000"/>
                </a:solidFill>
              </a:rPr>
              <a:t>size of </a:t>
            </a:r>
            <a:r>
              <a:rPr lang="en-US" altLang="en-US" i="1">
                <a:solidFill>
                  <a:srgbClr val="C00000"/>
                </a:solidFill>
              </a:rPr>
              <a:t>AB</a:t>
            </a:r>
          </a:p>
          <a:p>
            <a:pPr eaLnBrk="1" hangingPunct="1"/>
            <a:r>
              <a:rPr lang="en-US" altLang="en-US">
                <a:solidFill>
                  <a:srgbClr val="C00000"/>
                </a:solidFill>
              </a:rPr>
              <a:t>    3 </a:t>
            </a:r>
            <a:r>
              <a:rPr lang="en-US" altLang="en-US">
                <a:solidFill>
                  <a:srgbClr val="C00000"/>
                </a:solidFill>
                <a:sym typeface="Symbol" pitchFamily="2" charset="2"/>
              </a:rPr>
              <a:t> 4</a:t>
            </a:r>
            <a:endParaRPr lang="en-US" altLang="en-US">
              <a:solidFill>
                <a:srgbClr val="C00000"/>
              </a:solidFill>
            </a:endParaRPr>
          </a:p>
        </p:txBody>
      </p:sp>
      <p:sp>
        <p:nvSpPr>
          <p:cNvPr id="61457" name="Rectangle 26">
            <a:extLst>
              <a:ext uri="{FF2B5EF4-FFF2-40B4-BE49-F238E27FC236}">
                <a16:creationId xmlns:a16="http://schemas.microsoft.com/office/drawing/2014/main" id="{F85FB27F-F4E0-4B4C-A5A3-1126FC879F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639" y="1766889"/>
            <a:ext cx="63960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/>
              <a:t>If </a:t>
            </a:r>
            <a:r>
              <a:rPr lang="en-US" altLang="en-US" sz="2800" i="1"/>
              <a:t>AB </a:t>
            </a:r>
            <a:r>
              <a:rPr lang="en-US" altLang="en-US" sz="2800"/>
              <a:t>can be calculated, what size is it?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18EC8DF-8C63-1543-849D-9EBBF79EEC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3301" y="2965450"/>
            <a:ext cx="700881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/>
              <a:t>As indicated in the diagram below, the product </a:t>
            </a:r>
            <a:r>
              <a:rPr lang="en-US" altLang="en-US" sz="2800" i="1" dirty="0"/>
              <a:t>AB </a:t>
            </a:r>
            <a:r>
              <a:rPr lang="en-US" altLang="en-US" sz="2800" dirty="0"/>
              <a:t>is a 3 x 4 matrix.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9B61D477-CC0A-8F43-9E7E-739C68033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3113" y="6473824"/>
            <a:ext cx="6059483" cy="3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872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23" grpId="0"/>
      <p:bldP spid="31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>
            <a:extLst>
              <a:ext uri="{FF2B5EF4-FFF2-40B4-BE49-F238E27FC236}">
                <a16:creationId xmlns:a16="http://schemas.microsoft.com/office/drawing/2014/main" id="{62AB8ADD-F6DF-A141-8F32-D597BE57F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1" y="352425"/>
            <a:ext cx="3059114" cy="45085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Example 3</a:t>
            </a:r>
          </a:p>
        </p:txBody>
      </p:sp>
      <p:sp>
        <p:nvSpPr>
          <p:cNvPr id="62467" name="Text Placeholder 2">
            <a:extLst>
              <a:ext uri="{FF2B5EF4-FFF2-40B4-BE49-F238E27FC236}">
                <a16:creationId xmlns:a16="http://schemas.microsoft.com/office/drawing/2014/main" id="{93BC1E87-123E-D34D-9301-673A0C95D5E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98988" y="176214"/>
            <a:ext cx="6069012" cy="935037"/>
          </a:xfrm>
        </p:spPr>
        <p:txBody>
          <a:bodyPr>
            <a:normAutofit lnSpcReduction="10000"/>
          </a:bodyPr>
          <a:lstStyle/>
          <a:p>
            <a:pPr marL="0" indent="0"/>
            <a:r>
              <a:rPr lang="en-US" altLang="en-US"/>
              <a:t>DECIDING WHETHER TWO MATRICES CAN BE MULTIPLIED</a:t>
            </a:r>
          </a:p>
        </p:txBody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id="{700947FD-AF03-EE4C-8EE6-F974C18495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3425" y="1111251"/>
            <a:ext cx="8655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/>
              <a:t>Suppose </a:t>
            </a:r>
            <a:r>
              <a:rPr lang="en-US" altLang="en-US" sz="2800" i="1"/>
              <a:t>A </a:t>
            </a:r>
            <a:r>
              <a:rPr lang="en-US" altLang="en-US" sz="2800"/>
              <a:t>is a 3 </a:t>
            </a:r>
            <a:r>
              <a:rPr lang="en-US" altLang="en-US" sz="2800">
                <a:sym typeface="Symbol" pitchFamily="2" charset="2"/>
              </a:rPr>
              <a:t> 2 </a:t>
            </a:r>
            <a:r>
              <a:rPr lang="en-US" altLang="en-US" sz="2800"/>
              <a:t>matrix, while </a:t>
            </a:r>
            <a:r>
              <a:rPr lang="en-US" altLang="en-US" sz="2800" i="1"/>
              <a:t>B </a:t>
            </a:r>
            <a:r>
              <a:rPr lang="en-US" altLang="en-US" sz="2800"/>
              <a:t>is a 2 </a:t>
            </a:r>
            <a:r>
              <a:rPr lang="en-US" altLang="en-US" sz="2800">
                <a:sym typeface="Symbol" pitchFamily="2" charset="2"/>
              </a:rPr>
              <a:t> 4 </a:t>
            </a:r>
            <a:r>
              <a:rPr lang="en-US" altLang="en-US" sz="2800"/>
              <a:t>matrix.</a:t>
            </a:r>
          </a:p>
        </p:txBody>
      </p:sp>
      <p:sp>
        <p:nvSpPr>
          <p:cNvPr id="62469" name="Rectangle 3">
            <a:extLst>
              <a:ext uri="{FF2B5EF4-FFF2-40B4-BE49-F238E27FC236}">
                <a16:creationId xmlns:a16="http://schemas.microsoft.com/office/drawing/2014/main" id="{3DBC3B47-D510-664F-BA09-ADD6A7F42C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355850"/>
            <a:ext cx="1981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altLang="en-US" sz="3200" b="1">
                <a:cs typeface="Arial" panose="020B0604020202020204" pitchFamily="34" charset="0"/>
                <a:sym typeface="Symbol" pitchFamily="2" charset="2"/>
              </a:rPr>
              <a:t>Solution</a:t>
            </a:r>
            <a:endParaRPr lang="en-US" altLang="en-US" sz="1600">
              <a:cs typeface="Arial" panose="020B0604020202020204" pitchFamily="34" charset="0"/>
              <a:sym typeface="Symbol" pitchFamily="2" charset="2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altLang="en-US" sz="1600">
                <a:cs typeface="Arial" panose="020B0604020202020204" pitchFamily="34" charset="0"/>
                <a:sym typeface="Symbol" pitchFamily="2" charset="2"/>
              </a:rPr>
              <a:t>                      </a:t>
            </a:r>
          </a:p>
        </p:txBody>
      </p:sp>
      <p:sp>
        <p:nvSpPr>
          <p:cNvPr id="62470" name="TextBox 4">
            <a:extLst>
              <a:ext uri="{FF2B5EF4-FFF2-40B4-BE49-F238E27FC236}">
                <a16:creationId xmlns:a16="http://schemas.microsoft.com/office/drawing/2014/main" id="{A5E363F9-2FF6-A746-B5DF-16FC0DDCC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9426" y="1701800"/>
            <a:ext cx="5508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/>
              <a:t>c.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7EE196-ED6C-F144-9323-90CC839B8F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6788" y="4225926"/>
            <a:ext cx="1885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/>
              <a:t>Matrix </a:t>
            </a:r>
            <a:r>
              <a:rPr lang="en-US" altLang="en-US" sz="2800" i="1"/>
              <a:t>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0F5640-BB34-B049-A380-AC1C22BDAA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6988" y="4225926"/>
            <a:ext cx="1885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/>
              <a:t>Matrix </a:t>
            </a:r>
            <a:r>
              <a:rPr lang="en-US" altLang="en-US" sz="2800" i="1"/>
              <a:t>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720395-313D-2E4E-BAAF-777BA1A1A6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3788" y="4748214"/>
            <a:ext cx="12811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/>
              <a:t>3 </a:t>
            </a:r>
            <a:r>
              <a:rPr lang="en-US" altLang="en-US" sz="2800" dirty="0">
                <a:sym typeface="Symbol" pitchFamily="2" charset="2"/>
              </a:rPr>
              <a:t> </a:t>
            </a:r>
            <a:r>
              <a:rPr lang="en-US" altLang="en-US" sz="2800" dirty="0">
                <a:solidFill>
                  <a:srgbClr val="00B0F0"/>
                </a:solidFill>
                <a:sym typeface="Symbol" pitchFamily="2" charset="2"/>
              </a:rPr>
              <a:t>4</a:t>
            </a:r>
            <a:endParaRPr lang="en-US" altLang="en-US" sz="2800" i="1" dirty="0">
              <a:solidFill>
                <a:srgbClr val="00B0F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4CC682E-15D3-D744-9321-2CCBE23752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6064" y="4748214"/>
            <a:ext cx="1279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rgbClr val="00B0F0"/>
                </a:solidFill>
              </a:rPr>
              <a:t>3</a:t>
            </a:r>
            <a:r>
              <a:rPr lang="en-US" altLang="en-US" sz="2800" dirty="0"/>
              <a:t> </a:t>
            </a:r>
            <a:r>
              <a:rPr lang="en-US" altLang="en-US" sz="2800" dirty="0">
                <a:sym typeface="Symbol" pitchFamily="2" charset="2"/>
              </a:rPr>
              <a:t> 4</a:t>
            </a:r>
            <a:endParaRPr lang="en-US" altLang="en-US" sz="2800" i="1" dirty="0"/>
          </a:p>
        </p:txBody>
      </p:sp>
      <p:grpSp>
        <p:nvGrpSpPr>
          <p:cNvPr id="2" name="Group 21">
            <a:extLst>
              <a:ext uri="{FF2B5EF4-FFF2-40B4-BE49-F238E27FC236}">
                <a16:creationId xmlns:a16="http://schemas.microsoft.com/office/drawing/2014/main" id="{D97A9233-EFB9-0B47-BD8A-CDA021FE2DC8}"/>
              </a:ext>
            </a:extLst>
          </p:cNvPr>
          <p:cNvGrpSpPr>
            <a:grpSpLocks/>
          </p:cNvGrpSpPr>
          <p:nvPr/>
        </p:nvGrpSpPr>
        <p:grpSpPr bwMode="auto">
          <a:xfrm>
            <a:off x="4378326" y="5272089"/>
            <a:ext cx="536575" cy="338137"/>
            <a:chOff x="2854155" y="5570801"/>
            <a:chExt cx="536163" cy="339218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7C072C05-9B4F-6E4B-9E13-B3520EBBE756}"/>
                </a:ext>
              </a:extLst>
            </p:cNvPr>
            <p:cNvCxnSpPr/>
            <p:nvPr/>
          </p:nvCxnSpPr>
          <p:spPr>
            <a:xfrm rot="5400000" flipH="1" flipV="1">
              <a:off x="2700412" y="5738821"/>
              <a:ext cx="337626" cy="1586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A2ACEF2-1854-5240-AA2E-9882939D4067}"/>
                </a:ext>
              </a:extLst>
            </p:cNvPr>
            <p:cNvCxnSpPr/>
            <p:nvPr/>
          </p:nvCxnSpPr>
          <p:spPr>
            <a:xfrm rot="10800000">
              <a:off x="2854155" y="5908427"/>
              <a:ext cx="536163" cy="1592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0">
            <a:extLst>
              <a:ext uri="{FF2B5EF4-FFF2-40B4-BE49-F238E27FC236}">
                <a16:creationId xmlns:a16="http://schemas.microsoft.com/office/drawing/2014/main" id="{13A8B346-3F8C-B34B-983D-C5006EB522CF}"/>
              </a:ext>
            </a:extLst>
          </p:cNvPr>
          <p:cNvGrpSpPr>
            <a:grpSpLocks/>
          </p:cNvGrpSpPr>
          <p:nvPr/>
        </p:nvGrpSpPr>
        <p:grpSpPr bwMode="auto">
          <a:xfrm>
            <a:off x="6234114" y="5278438"/>
            <a:ext cx="536575" cy="336550"/>
            <a:chOff x="4710288" y="5577172"/>
            <a:chExt cx="536162" cy="337621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D50727F0-209D-6D41-8050-5609C5814621}"/>
                </a:ext>
              </a:extLst>
            </p:cNvPr>
            <p:cNvCxnSpPr/>
            <p:nvPr/>
          </p:nvCxnSpPr>
          <p:spPr>
            <a:xfrm rot="5400000" flipH="1" flipV="1">
              <a:off x="5064156" y="5745189"/>
              <a:ext cx="337621" cy="1587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65A4402-480A-8E47-AF55-ABB75C3966F2}"/>
                </a:ext>
              </a:extLst>
            </p:cNvPr>
            <p:cNvCxnSpPr/>
            <p:nvPr/>
          </p:nvCxnSpPr>
          <p:spPr>
            <a:xfrm rot="10800000">
              <a:off x="4710288" y="5910015"/>
              <a:ext cx="536162" cy="1593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216A9D55-4824-274C-8CEF-DB00820D67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4900" y="5305426"/>
            <a:ext cx="13668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B0F0"/>
                </a:solidFill>
              </a:rPr>
              <a:t>different</a:t>
            </a:r>
            <a:endParaRPr lang="en-US" altLang="en-US" sz="2400" i="1">
              <a:solidFill>
                <a:srgbClr val="00B0F0"/>
              </a:solidFill>
            </a:endParaRPr>
          </a:p>
        </p:txBody>
      </p:sp>
      <p:sp>
        <p:nvSpPr>
          <p:cNvPr id="62478" name="Rectangle 31">
            <a:extLst>
              <a:ext uri="{FF2B5EF4-FFF2-40B4-BE49-F238E27FC236}">
                <a16:creationId xmlns:a16="http://schemas.microsoft.com/office/drawing/2014/main" id="{91F469AC-8ABD-6B44-AB2C-AF0E0EDBD1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1782764"/>
            <a:ext cx="38290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/>
              <a:t>Can </a:t>
            </a:r>
            <a:r>
              <a:rPr lang="en-US" altLang="en-US" sz="2800" i="1"/>
              <a:t>BA </a:t>
            </a:r>
            <a:r>
              <a:rPr lang="en-US" altLang="en-US" sz="2800"/>
              <a:t>be calculated?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FCD09FC-8D8A-5549-9DF9-2D40CA7219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4563" y="3006725"/>
            <a:ext cx="7772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/>
              <a:t>The diagram below shows that </a:t>
            </a:r>
            <a:r>
              <a:rPr lang="en-US" altLang="en-US" sz="2800" i="1"/>
              <a:t>BA </a:t>
            </a:r>
            <a:r>
              <a:rPr lang="en-US" altLang="en-US" sz="2800"/>
              <a:t>cannot be calculated.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6333182-F9D3-B148-BD3D-7346169CE5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3113" y="6473824"/>
            <a:ext cx="6059483" cy="3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416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23" grpId="0"/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Title 1">
            <a:extLst>
              <a:ext uri="{FF2B5EF4-FFF2-40B4-BE49-F238E27FC236}">
                <a16:creationId xmlns:a16="http://schemas.microsoft.com/office/drawing/2014/main" id="{278167E9-B1EF-DB42-AEE2-BE751AF01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5055" y="352425"/>
            <a:ext cx="3178060" cy="45085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Example 4</a:t>
            </a:r>
          </a:p>
        </p:txBody>
      </p:sp>
      <p:graphicFrame>
        <p:nvGraphicFramePr>
          <p:cNvPr id="27650" name="Object 2">
            <a:extLst>
              <a:ext uri="{FF2B5EF4-FFF2-40B4-BE49-F238E27FC236}">
                <a16:creationId xmlns:a16="http://schemas.microsoft.com/office/drawing/2014/main" id="{3300F9A2-995C-074E-8EED-1BC48B317F9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00600" y="1828801"/>
          <a:ext cx="914400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978400" imgH="8483600" progId="Equation.DSMT4">
                  <p:embed/>
                </p:oleObj>
              </mc:Choice>
              <mc:Fallback>
                <p:oleObj name="Equation" r:id="rId2" imgW="4978400" imgH="8483600" progId="Equation.DSMT4">
                  <p:embed/>
                  <p:pic>
                    <p:nvPicPr>
                      <p:cNvPr id="27650" name="Object 2">
                        <a:extLst>
                          <a:ext uri="{FF2B5EF4-FFF2-40B4-BE49-F238E27FC236}">
                            <a16:creationId xmlns:a16="http://schemas.microsoft.com/office/drawing/2014/main" id="{3300F9A2-995C-074E-8EED-1BC48B317F9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828801"/>
                        <a:ext cx="914400" cy="379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3">
            <a:extLst>
              <a:ext uri="{FF2B5EF4-FFF2-40B4-BE49-F238E27FC236}">
                <a16:creationId xmlns:a16="http://schemas.microsoft.com/office/drawing/2014/main" id="{B4F270F1-FC91-0F49-8B85-2ECE14B7CBF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81350" y="1662113"/>
          <a:ext cx="56007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9019300" imgH="25158700" progId="Equation.DSMT4">
                  <p:embed/>
                </p:oleObj>
              </mc:Choice>
              <mc:Fallback>
                <p:oleObj name="Equation" r:id="rId4" imgW="129019300" imgH="25158700" progId="Equation.DSMT4">
                  <p:embed/>
                  <p:pic>
                    <p:nvPicPr>
                      <p:cNvPr id="6" name="Object 3">
                        <a:extLst>
                          <a:ext uri="{FF2B5EF4-FFF2-40B4-BE49-F238E27FC236}">
                            <a16:creationId xmlns:a16="http://schemas.microsoft.com/office/drawing/2014/main" id="{B4F270F1-FC91-0F49-8B85-2ECE14B7CBF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1350" y="1662113"/>
                        <a:ext cx="5600700" cy="109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4">
            <a:extLst>
              <a:ext uri="{FF2B5EF4-FFF2-40B4-BE49-F238E27FC236}">
                <a16:creationId xmlns:a16="http://schemas.microsoft.com/office/drawing/2014/main" id="{D19B8073-32D8-5F49-A7CF-0752D0A495D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90738" y="3217864"/>
          <a:ext cx="8374062" cy="884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82880000" imgH="19316700" progId="Equation.DSMT4">
                  <p:embed/>
                </p:oleObj>
              </mc:Choice>
              <mc:Fallback>
                <p:oleObj name="Equation" r:id="rId6" imgW="182880000" imgH="19316700" progId="Equation.DSMT4">
                  <p:embed/>
                  <p:pic>
                    <p:nvPicPr>
                      <p:cNvPr id="11" name="Object 4">
                        <a:extLst>
                          <a:ext uri="{FF2B5EF4-FFF2-40B4-BE49-F238E27FC236}">
                            <a16:creationId xmlns:a16="http://schemas.microsoft.com/office/drawing/2014/main" id="{D19B8073-32D8-5F49-A7CF-0752D0A495D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0738" y="3217864"/>
                        <a:ext cx="8374062" cy="884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59573C99-1CF2-E549-B70C-35EACD64DF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5264" y="4295776"/>
            <a:ext cx="6010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B0F0"/>
                </a:solidFill>
              </a:rPr>
              <a:t>Use the definition of matrix multiplication</a:t>
            </a:r>
          </a:p>
        </p:txBody>
      </p:sp>
      <p:graphicFrame>
        <p:nvGraphicFramePr>
          <p:cNvPr id="13" name="Object 5">
            <a:extLst>
              <a:ext uri="{FF2B5EF4-FFF2-40B4-BE49-F238E27FC236}">
                <a16:creationId xmlns:a16="http://schemas.microsoft.com/office/drawing/2014/main" id="{EBA18FDC-55B6-0343-B3E1-EC029566BD2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90739" y="5019675"/>
          <a:ext cx="3260725" cy="88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2748100" imgH="25158700" progId="Equation.DSMT4">
                  <p:embed/>
                </p:oleObj>
              </mc:Choice>
              <mc:Fallback>
                <p:oleObj name="Equation" r:id="rId8" imgW="92748100" imgH="25158700" progId="Equation.DSMT4">
                  <p:embed/>
                  <p:pic>
                    <p:nvPicPr>
                      <p:cNvPr id="13" name="Object 5">
                        <a:extLst>
                          <a:ext uri="{FF2B5EF4-FFF2-40B4-BE49-F238E27FC236}">
                            <a16:creationId xmlns:a16="http://schemas.microsoft.com/office/drawing/2014/main" id="{EBA18FDC-55B6-0343-B3E1-EC029566BD2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0739" y="5019675"/>
                        <a:ext cx="3260725" cy="884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478FA25E-51F3-8B41-98E7-04A737A5C1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4664" y="5256213"/>
            <a:ext cx="34305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B0F0"/>
                </a:solidFill>
              </a:rPr>
              <a:t>Perform the operations.</a:t>
            </a:r>
          </a:p>
        </p:txBody>
      </p:sp>
      <p:sp>
        <p:nvSpPr>
          <p:cNvPr id="27657" name="Text Placeholder 2">
            <a:extLst>
              <a:ext uri="{FF2B5EF4-FFF2-40B4-BE49-F238E27FC236}">
                <a16:creationId xmlns:a16="http://schemas.microsoft.com/office/drawing/2014/main" id="{0D86C8BA-11A4-5647-86C2-163E8BB16E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7482" y="1124678"/>
            <a:ext cx="5253037" cy="644525"/>
          </a:xfrm>
        </p:spPr>
        <p:txBody>
          <a:bodyPr/>
          <a:lstStyle/>
          <a:p>
            <a:pPr marL="0" indent="0"/>
            <a:r>
              <a:rPr lang="en-US" altLang="en-US" dirty="0"/>
              <a:t>MULTIPLYING MATRICES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1F13692-A6EF-9849-A2C5-2322D404A80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83113" y="6473824"/>
            <a:ext cx="6059483" cy="38417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3CCB92C-C0FB-6283-19E0-7685999FE7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7313" y="103377"/>
            <a:ext cx="1885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/>
              <a:t>Matrix </a:t>
            </a:r>
            <a:r>
              <a:rPr lang="en-US" altLang="en-US" sz="2800" i="1" dirty="0"/>
              <a:t>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BFF961-A504-AE8A-6B5F-02E376FC3E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47513" y="103377"/>
            <a:ext cx="1885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/>
              <a:t>Matrix </a:t>
            </a:r>
            <a:r>
              <a:rPr lang="en-US" altLang="en-US" sz="2800" i="1"/>
              <a:t>B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66D9EE-25FF-9B56-A974-9410CB3A3A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4313" y="625665"/>
            <a:ext cx="12811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/>
              <a:t>2 </a:t>
            </a:r>
            <a:r>
              <a:rPr lang="en-US" altLang="en-US" sz="2800" dirty="0">
                <a:sym typeface="Symbol" pitchFamily="2" charset="2"/>
              </a:rPr>
              <a:t> </a:t>
            </a:r>
            <a:r>
              <a:rPr lang="en-US" altLang="en-US" sz="2800" dirty="0">
                <a:solidFill>
                  <a:srgbClr val="00B0F0"/>
                </a:solidFill>
                <a:sym typeface="Symbol" pitchFamily="2" charset="2"/>
              </a:rPr>
              <a:t>2</a:t>
            </a:r>
            <a:endParaRPr lang="en-US" altLang="en-US" sz="2800" i="1" dirty="0">
              <a:solidFill>
                <a:srgbClr val="00B0F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D569E0-EDA7-C0AD-3AF9-A6AB7C2D00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66589" y="625665"/>
            <a:ext cx="1279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00B0F0"/>
                </a:solidFill>
              </a:rPr>
              <a:t>2</a:t>
            </a:r>
            <a:r>
              <a:rPr lang="en-US" altLang="en-US" sz="2800"/>
              <a:t> </a:t>
            </a:r>
            <a:r>
              <a:rPr lang="en-US" altLang="en-US" sz="2800">
                <a:sym typeface="Symbol" pitchFamily="2" charset="2"/>
              </a:rPr>
              <a:t> 4</a:t>
            </a:r>
            <a:endParaRPr lang="en-US" altLang="en-US" sz="2800" i="1"/>
          </a:p>
        </p:txBody>
      </p:sp>
      <p:grpSp>
        <p:nvGrpSpPr>
          <p:cNvPr id="7" name="Group 21">
            <a:extLst>
              <a:ext uri="{FF2B5EF4-FFF2-40B4-BE49-F238E27FC236}">
                <a16:creationId xmlns:a16="http://schemas.microsoft.com/office/drawing/2014/main" id="{8FEDB603-C71A-2FD1-5647-BF93635885BC}"/>
              </a:ext>
            </a:extLst>
          </p:cNvPr>
          <p:cNvGrpSpPr>
            <a:grpSpLocks/>
          </p:cNvGrpSpPr>
          <p:nvPr/>
        </p:nvGrpSpPr>
        <p:grpSpPr bwMode="auto">
          <a:xfrm>
            <a:off x="8748851" y="1149540"/>
            <a:ext cx="536575" cy="338137"/>
            <a:chOff x="2854155" y="5570801"/>
            <a:chExt cx="536163" cy="339218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1B725D96-48C0-5264-26F0-BCAAFFF90B0A}"/>
                </a:ext>
              </a:extLst>
            </p:cNvPr>
            <p:cNvCxnSpPr/>
            <p:nvPr/>
          </p:nvCxnSpPr>
          <p:spPr>
            <a:xfrm rot="5400000" flipH="1" flipV="1">
              <a:off x="2700412" y="5738821"/>
              <a:ext cx="337626" cy="1586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7A402EE-7440-37A2-4E54-02E29AA8ACE1}"/>
                </a:ext>
              </a:extLst>
            </p:cNvPr>
            <p:cNvCxnSpPr/>
            <p:nvPr/>
          </p:nvCxnSpPr>
          <p:spPr>
            <a:xfrm rot="10800000">
              <a:off x="2854155" y="5908427"/>
              <a:ext cx="536163" cy="1592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0">
            <a:extLst>
              <a:ext uri="{FF2B5EF4-FFF2-40B4-BE49-F238E27FC236}">
                <a16:creationId xmlns:a16="http://schemas.microsoft.com/office/drawing/2014/main" id="{870EF180-160E-2AB2-394E-B70D7C3F2376}"/>
              </a:ext>
            </a:extLst>
          </p:cNvPr>
          <p:cNvGrpSpPr>
            <a:grpSpLocks/>
          </p:cNvGrpSpPr>
          <p:nvPr/>
        </p:nvGrpSpPr>
        <p:grpSpPr bwMode="auto">
          <a:xfrm>
            <a:off x="10604639" y="1155889"/>
            <a:ext cx="536575" cy="336550"/>
            <a:chOff x="4710288" y="5577174"/>
            <a:chExt cx="536162" cy="337621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077FCA93-8037-A9AA-A852-0857AA084A8B}"/>
                </a:ext>
              </a:extLst>
            </p:cNvPr>
            <p:cNvCxnSpPr/>
            <p:nvPr/>
          </p:nvCxnSpPr>
          <p:spPr>
            <a:xfrm rot="5400000" flipH="1" flipV="1">
              <a:off x="5064156" y="5745191"/>
              <a:ext cx="337621" cy="1587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C2C40AE-4BAD-8ABF-244D-0DC93EDF0C37}"/>
                </a:ext>
              </a:extLst>
            </p:cNvPr>
            <p:cNvCxnSpPr/>
            <p:nvPr/>
          </p:nvCxnSpPr>
          <p:spPr>
            <a:xfrm rot="10800000">
              <a:off x="4710288" y="5910017"/>
              <a:ext cx="536162" cy="1593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ED397F9B-E903-F99B-ED22-C773545A2F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0501" y="1267014"/>
            <a:ext cx="14462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B0F0"/>
                </a:solidFill>
              </a:rPr>
              <a:t>must match</a:t>
            </a:r>
            <a:endParaRPr lang="en-US" altLang="en-US" i="1">
              <a:solidFill>
                <a:srgbClr val="00B0F0"/>
              </a:solidFill>
            </a:endParaRPr>
          </a:p>
        </p:txBody>
      </p:sp>
      <p:grpSp>
        <p:nvGrpSpPr>
          <p:cNvPr id="19" name="Group 26">
            <a:extLst>
              <a:ext uri="{FF2B5EF4-FFF2-40B4-BE49-F238E27FC236}">
                <a16:creationId xmlns:a16="http://schemas.microsoft.com/office/drawing/2014/main" id="{640FBB76-C877-F686-DA2B-6479F7600CDA}"/>
              </a:ext>
            </a:extLst>
          </p:cNvPr>
          <p:cNvGrpSpPr>
            <a:grpSpLocks/>
          </p:cNvGrpSpPr>
          <p:nvPr/>
        </p:nvGrpSpPr>
        <p:grpSpPr bwMode="auto">
          <a:xfrm>
            <a:off x="8231326" y="1097151"/>
            <a:ext cx="1071563" cy="564962"/>
            <a:chOff x="2336526" y="5518576"/>
            <a:chExt cx="1072326" cy="832796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8B4CEF08-DFD8-F042-33DD-6F4C3631425C}"/>
                </a:ext>
              </a:extLst>
            </p:cNvPr>
            <p:cNvCxnSpPr/>
            <p:nvPr/>
          </p:nvCxnSpPr>
          <p:spPr>
            <a:xfrm rot="5400000" flipH="1" flipV="1">
              <a:off x="1934427" y="5931796"/>
              <a:ext cx="829617" cy="3177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3DD3C35-F6F1-C093-8FF7-CC09B40D9969}"/>
                </a:ext>
              </a:extLst>
            </p:cNvPr>
            <p:cNvCxnSpPr/>
            <p:nvPr/>
          </p:nvCxnSpPr>
          <p:spPr>
            <a:xfrm rot="10800000">
              <a:off x="2336526" y="6348193"/>
              <a:ext cx="1072326" cy="317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7">
            <a:extLst>
              <a:ext uri="{FF2B5EF4-FFF2-40B4-BE49-F238E27FC236}">
                <a16:creationId xmlns:a16="http://schemas.microsoft.com/office/drawing/2014/main" id="{43E1A84C-4BCD-B599-DFE5-607A2576F6D1}"/>
              </a:ext>
            </a:extLst>
          </p:cNvPr>
          <p:cNvGrpSpPr>
            <a:grpSpLocks/>
          </p:cNvGrpSpPr>
          <p:nvPr/>
        </p:nvGrpSpPr>
        <p:grpSpPr bwMode="auto">
          <a:xfrm>
            <a:off x="10604639" y="1103502"/>
            <a:ext cx="1157287" cy="562805"/>
            <a:chOff x="4710288" y="5573414"/>
            <a:chExt cx="536162" cy="338194"/>
          </a:xfrm>
        </p:grpSpPr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5C6B2D50-E525-7E8C-CD62-D82C20EFA77A}"/>
                </a:ext>
              </a:extLst>
            </p:cNvPr>
            <p:cNvCxnSpPr/>
            <p:nvPr/>
          </p:nvCxnSpPr>
          <p:spPr>
            <a:xfrm rot="5400000" flipH="1" flipV="1">
              <a:off x="5072531" y="5741449"/>
              <a:ext cx="337541" cy="1471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0AE1652-6253-2943-A7CC-FE8173EA8821}"/>
                </a:ext>
              </a:extLst>
            </p:cNvPr>
            <p:cNvCxnSpPr/>
            <p:nvPr/>
          </p:nvCxnSpPr>
          <p:spPr>
            <a:xfrm rot="10800000">
              <a:off x="4710288" y="5910302"/>
              <a:ext cx="536162" cy="1306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43DAD8C3-9C96-FF70-E39D-F4BFE3573F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45097" y="1568962"/>
            <a:ext cx="14462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C00000"/>
                </a:solidFill>
              </a:rPr>
              <a:t>size of AB</a:t>
            </a:r>
          </a:p>
          <a:p>
            <a:pPr eaLnBrk="1" hangingPunct="1"/>
            <a:r>
              <a:rPr lang="en-US" altLang="en-US" dirty="0">
                <a:solidFill>
                  <a:srgbClr val="C00000"/>
                </a:solidFill>
              </a:rPr>
              <a:t>    2 </a:t>
            </a:r>
            <a:r>
              <a:rPr lang="en-US" altLang="en-US" dirty="0">
                <a:solidFill>
                  <a:srgbClr val="C00000"/>
                </a:solidFill>
                <a:sym typeface="Symbol" pitchFamily="2" charset="2"/>
              </a:rPr>
              <a:t> 4</a:t>
            </a:r>
            <a:endParaRPr lang="en-US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688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5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2" grpId="0"/>
      <p:bldP spid="3" grpId="0"/>
      <p:bldP spid="4" grpId="0"/>
      <p:bldP spid="5" grpId="0"/>
      <p:bldP spid="18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>
            <a:extLst>
              <a:ext uri="{FF2B5EF4-FFF2-40B4-BE49-F238E27FC236}">
                <a16:creationId xmlns:a16="http://schemas.microsoft.com/office/drawing/2014/main" id="{82B71826-3B3A-364C-8F53-0BF70AA2C1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0"/>
            <a:ext cx="3657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/>
              <a:t>Examples:</a:t>
            </a:r>
            <a:endParaRPr lang="en-US" altLang="en-US"/>
          </a:p>
        </p:txBody>
      </p:sp>
      <p:graphicFrame>
        <p:nvGraphicFramePr>
          <p:cNvPr id="8195" name="Object 3">
            <a:extLst>
              <a:ext uri="{FF2B5EF4-FFF2-40B4-BE49-F238E27FC236}">
                <a16:creationId xmlns:a16="http://schemas.microsoft.com/office/drawing/2014/main" id="{BEEC19B3-3857-C44F-BFE3-0A92C9A2127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52600" y="762000"/>
          <a:ext cx="5113338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82700" imgH="304800" progId="Equation.DSMT36">
                  <p:embed/>
                </p:oleObj>
              </mc:Choice>
              <mc:Fallback>
                <p:oleObj name="Equation" r:id="rId2" imgW="1282700" imgH="304800" progId="Equation.DSMT36">
                  <p:embed/>
                  <p:pic>
                    <p:nvPicPr>
                      <p:cNvPr id="8195" name="Object 3">
                        <a:extLst>
                          <a:ext uri="{FF2B5EF4-FFF2-40B4-BE49-F238E27FC236}">
                            <a16:creationId xmlns:a16="http://schemas.microsoft.com/office/drawing/2014/main" id="{BEEC19B3-3857-C44F-BFE3-0A92C9A2127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762000"/>
                        <a:ext cx="5113338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7" name="Oval 5">
            <a:extLst>
              <a:ext uri="{FF2B5EF4-FFF2-40B4-BE49-F238E27FC236}">
                <a16:creationId xmlns:a16="http://schemas.microsoft.com/office/drawing/2014/main" id="{BC9673D9-6760-614C-9EC6-59265DC96E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685800"/>
            <a:ext cx="1828800" cy="609600"/>
          </a:xfrm>
          <a:prstGeom prst="ellipse">
            <a:avLst/>
          </a:prstGeom>
          <a:noFill/>
          <a:ln w="19050">
            <a:solidFill>
              <a:srgbClr val="E2170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8" name="Oval 6">
            <a:extLst>
              <a:ext uri="{FF2B5EF4-FFF2-40B4-BE49-F238E27FC236}">
                <a16:creationId xmlns:a16="http://schemas.microsoft.com/office/drawing/2014/main" id="{100D75A3-D2A5-FB45-84EB-43D2ECB576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762000"/>
            <a:ext cx="609600" cy="1219200"/>
          </a:xfrm>
          <a:prstGeom prst="ellipse">
            <a:avLst/>
          </a:prstGeom>
          <a:noFill/>
          <a:ln w="1905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70C0"/>
              </a:solidFill>
            </a:endParaRPr>
          </a:p>
        </p:txBody>
      </p:sp>
      <p:sp>
        <p:nvSpPr>
          <p:cNvPr id="8200" name="Text Box 8">
            <a:extLst>
              <a:ext uri="{FF2B5EF4-FFF2-40B4-BE49-F238E27FC236}">
                <a16:creationId xmlns:a16="http://schemas.microsoft.com/office/drawing/2014/main" id="{3F3FAF86-09A9-2944-9B7A-698DDEE81B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2514601"/>
            <a:ext cx="2057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rgbClr val="FF0000"/>
                </a:solidFill>
              </a:rPr>
              <a:t>2</a:t>
            </a:r>
            <a:r>
              <a:rPr lang="en-US" altLang="en-US" sz="2800" dirty="0"/>
              <a:t>(</a:t>
            </a:r>
            <a:r>
              <a:rPr lang="en-US" altLang="en-US" sz="2800" dirty="0">
                <a:solidFill>
                  <a:srgbClr val="0070C0"/>
                </a:solidFill>
              </a:rPr>
              <a:t>3</a:t>
            </a:r>
            <a:r>
              <a:rPr lang="en-US" altLang="en-US" sz="2800" dirty="0"/>
              <a:t>) + </a:t>
            </a:r>
            <a:r>
              <a:rPr lang="en-US" altLang="en-US" sz="2800" dirty="0">
                <a:solidFill>
                  <a:srgbClr val="FF0000"/>
                </a:solidFill>
              </a:rPr>
              <a:t>-1</a:t>
            </a:r>
            <a:r>
              <a:rPr lang="en-US" altLang="en-US" sz="2800" dirty="0"/>
              <a:t>(</a:t>
            </a:r>
            <a:r>
              <a:rPr lang="en-US" altLang="en-US" sz="2800" dirty="0">
                <a:solidFill>
                  <a:srgbClr val="0070C0"/>
                </a:solidFill>
              </a:rPr>
              <a:t>5</a:t>
            </a:r>
            <a:r>
              <a:rPr lang="en-US" altLang="en-US" sz="2800" dirty="0"/>
              <a:t>)	 </a:t>
            </a:r>
          </a:p>
        </p:txBody>
      </p:sp>
      <p:sp>
        <p:nvSpPr>
          <p:cNvPr id="8201" name="Oval 9">
            <a:extLst>
              <a:ext uri="{FF2B5EF4-FFF2-40B4-BE49-F238E27FC236}">
                <a16:creationId xmlns:a16="http://schemas.microsoft.com/office/drawing/2014/main" id="{08EAE509-4E03-8348-A0C6-56031C68D4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685800"/>
            <a:ext cx="609600" cy="1295400"/>
          </a:xfrm>
          <a:prstGeom prst="ellipse">
            <a:avLst/>
          </a:prstGeom>
          <a:noFill/>
          <a:ln w="1905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3" name="Oval 11">
            <a:extLst>
              <a:ext uri="{FF2B5EF4-FFF2-40B4-BE49-F238E27FC236}">
                <a16:creationId xmlns:a16="http://schemas.microsoft.com/office/drawing/2014/main" id="{B5715D9A-A6D9-874B-AF77-A7D73551EC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685800"/>
            <a:ext cx="609600" cy="1371600"/>
          </a:xfrm>
          <a:prstGeom prst="ellipse">
            <a:avLst/>
          </a:prstGeom>
          <a:noFill/>
          <a:ln w="1905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4" name="Text Box 12">
            <a:extLst>
              <a:ext uri="{FF2B5EF4-FFF2-40B4-BE49-F238E27FC236}">
                <a16:creationId xmlns:a16="http://schemas.microsoft.com/office/drawing/2014/main" id="{6BA7CFF3-49F8-A14D-8759-D16430E6C4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2514601"/>
            <a:ext cx="2209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rgbClr val="FF0000"/>
                </a:solidFill>
              </a:rPr>
              <a:t>2</a:t>
            </a:r>
            <a:r>
              <a:rPr lang="en-US" altLang="en-US" sz="2800" dirty="0"/>
              <a:t>(</a:t>
            </a:r>
            <a:r>
              <a:rPr lang="en-US" altLang="en-US" sz="2800" dirty="0">
                <a:solidFill>
                  <a:srgbClr val="0070C0"/>
                </a:solidFill>
              </a:rPr>
              <a:t>-9</a:t>
            </a:r>
            <a:r>
              <a:rPr lang="en-US" altLang="en-US" sz="2800" dirty="0"/>
              <a:t>) + </a:t>
            </a:r>
            <a:r>
              <a:rPr lang="en-US" altLang="en-US" sz="2800" dirty="0">
                <a:solidFill>
                  <a:srgbClr val="FF0000"/>
                </a:solidFill>
              </a:rPr>
              <a:t>-1</a:t>
            </a:r>
            <a:r>
              <a:rPr lang="en-US" altLang="en-US" sz="2800" dirty="0"/>
              <a:t>(</a:t>
            </a:r>
            <a:r>
              <a:rPr lang="en-US" altLang="en-US" sz="2800" dirty="0">
                <a:solidFill>
                  <a:srgbClr val="0070C0"/>
                </a:solidFill>
              </a:rPr>
              <a:t>7</a:t>
            </a:r>
            <a:r>
              <a:rPr lang="en-US" altLang="en-US" sz="2800" dirty="0"/>
              <a:t>)</a:t>
            </a:r>
          </a:p>
        </p:txBody>
      </p:sp>
      <p:sp>
        <p:nvSpPr>
          <p:cNvPr id="8205" name="Text Box 13">
            <a:extLst>
              <a:ext uri="{FF2B5EF4-FFF2-40B4-BE49-F238E27FC236}">
                <a16:creationId xmlns:a16="http://schemas.microsoft.com/office/drawing/2014/main" id="{606F370C-A6F8-3D42-A649-EDA1D696CA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2514601"/>
            <a:ext cx="2133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rgbClr val="FF0000"/>
                </a:solidFill>
              </a:rPr>
              <a:t>2</a:t>
            </a:r>
            <a:r>
              <a:rPr lang="en-US" altLang="en-US" sz="2800" dirty="0"/>
              <a:t>(</a:t>
            </a:r>
            <a:r>
              <a:rPr lang="en-US" altLang="en-US" sz="2800" dirty="0">
                <a:solidFill>
                  <a:srgbClr val="0070C0"/>
                </a:solidFill>
              </a:rPr>
              <a:t>2</a:t>
            </a:r>
            <a:r>
              <a:rPr lang="en-US" altLang="en-US" sz="2800" dirty="0"/>
              <a:t>) + </a:t>
            </a:r>
            <a:r>
              <a:rPr lang="en-US" altLang="en-US" sz="2800" dirty="0">
                <a:solidFill>
                  <a:srgbClr val="FF0000"/>
                </a:solidFill>
              </a:rPr>
              <a:t>-1</a:t>
            </a:r>
            <a:r>
              <a:rPr lang="en-US" altLang="en-US" sz="2800" dirty="0"/>
              <a:t>(</a:t>
            </a:r>
            <a:r>
              <a:rPr lang="en-US" altLang="en-US" sz="2800" dirty="0">
                <a:solidFill>
                  <a:srgbClr val="0070C0"/>
                </a:solidFill>
              </a:rPr>
              <a:t>-6</a:t>
            </a:r>
            <a:r>
              <a:rPr lang="en-US" altLang="en-US" sz="2800" dirty="0"/>
              <a:t>)</a:t>
            </a:r>
          </a:p>
        </p:txBody>
      </p:sp>
      <p:sp>
        <p:nvSpPr>
          <p:cNvPr id="8206" name="Oval 14">
            <a:extLst>
              <a:ext uri="{FF2B5EF4-FFF2-40B4-BE49-F238E27FC236}">
                <a16:creationId xmlns:a16="http://schemas.microsoft.com/office/drawing/2014/main" id="{20D82931-214C-594A-84C1-70D7F525D5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1371600"/>
            <a:ext cx="1828800" cy="609600"/>
          </a:xfrm>
          <a:prstGeom prst="ellipse">
            <a:avLst/>
          </a:prstGeom>
          <a:noFill/>
          <a:ln w="19050">
            <a:solidFill>
              <a:srgbClr val="E2170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7" name="Text Box 15">
            <a:extLst>
              <a:ext uri="{FF2B5EF4-FFF2-40B4-BE49-F238E27FC236}">
                <a16:creationId xmlns:a16="http://schemas.microsoft.com/office/drawing/2014/main" id="{7C05573C-9304-F54C-A7EF-3720B73E0D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3214688"/>
            <a:ext cx="1981199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rgbClr val="FF0000"/>
                </a:solidFill>
              </a:rPr>
              <a:t>3</a:t>
            </a:r>
            <a:r>
              <a:rPr lang="en-US" altLang="en-US" sz="2800" dirty="0"/>
              <a:t>(</a:t>
            </a:r>
            <a:r>
              <a:rPr lang="en-US" altLang="en-US" sz="2800" dirty="0">
                <a:solidFill>
                  <a:srgbClr val="0070C0"/>
                </a:solidFill>
              </a:rPr>
              <a:t>3</a:t>
            </a:r>
            <a:r>
              <a:rPr lang="en-US" altLang="en-US" sz="2800" dirty="0"/>
              <a:t>) + </a:t>
            </a:r>
            <a:r>
              <a:rPr lang="en-US" altLang="en-US" sz="2800" dirty="0">
                <a:solidFill>
                  <a:srgbClr val="FF0000"/>
                </a:solidFill>
              </a:rPr>
              <a:t>4</a:t>
            </a:r>
            <a:r>
              <a:rPr lang="en-US" altLang="en-US" sz="2800" dirty="0"/>
              <a:t>(</a:t>
            </a:r>
            <a:r>
              <a:rPr lang="en-US" altLang="en-US" sz="2800" dirty="0">
                <a:solidFill>
                  <a:srgbClr val="0070C0"/>
                </a:solidFill>
              </a:rPr>
              <a:t>5</a:t>
            </a:r>
            <a:r>
              <a:rPr lang="en-US" altLang="en-US" sz="2800" dirty="0"/>
              <a:t>)</a:t>
            </a:r>
          </a:p>
        </p:txBody>
      </p:sp>
      <p:sp>
        <p:nvSpPr>
          <p:cNvPr id="8208" name="Text Box 16">
            <a:extLst>
              <a:ext uri="{FF2B5EF4-FFF2-40B4-BE49-F238E27FC236}">
                <a16:creationId xmlns:a16="http://schemas.microsoft.com/office/drawing/2014/main" id="{42F99D3B-B51B-D74A-81DA-30CFB52343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3200401"/>
            <a:ext cx="1981189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rgbClr val="FF0000"/>
                </a:solidFill>
              </a:rPr>
              <a:t>3</a:t>
            </a:r>
            <a:r>
              <a:rPr lang="en-US" altLang="en-US" sz="2800" dirty="0"/>
              <a:t>(</a:t>
            </a:r>
            <a:r>
              <a:rPr lang="en-US" altLang="en-US" sz="2800" dirty="0">
                <a:solidFill>
                  <a:srgbClr val="0070C0"/>
                </a:solidFill>
              </a:rPr>
              <a:t>-9</a:t>
            </a:r>
            <a:r>
              <a:rPr lang="en-US" altLang="en-US" sz="2800" dirty="0"/>
              <a:t>) + </a:t>
            </a:r>
            <a:r>
              <a:rPr lang="en-US" altLang="en-US" sz="2800" dirty="0">
                <a:solidFill>
                  <a:srgbClr val="FF0000"/>
                </a:solidFill>
              </a:rPr>
              <a:t>4</a:t>
            </a:r>
            <a:r>
              <a:rPr lang="en-US" altLang="en-US" sz="2800" dirty="0"/>
              <a:t>(</a:t>
            </a:r>
            <a:r>
              <a:rPr lang="en-US" altLang="en-US" sz="2800" dirty="0">
                <a:solidFill>
                  <a:srgbClr val="0070C0"/>
                </a:solidFill>
              </a:rPr>
              <a:t>7</a:t>
            </a:r>
            <a:r>
              <a:rPr lang="en-US" altLang="en-US" sz="2800" dirty="0"/>
              <a:t>)</a:t>
            </a:r>
          </a:p>
        </p:txBody>
      </p:sp>
      <p:sp>
        <p:nvSpPr>
          <p:cNvPr id="8210" name="Text Box 18">
            <a:extLst>
              <a:ext uri="{FF2B5EF4-FFF2-40B4-BE49-F238E27FC236}">
                <a16:creationId xmlns:a16="http://schemas.microsoft.com/office/drawing/2014/main" id="{E6BEB48C-910B-874E-A055-79260ADAFF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3200401"/>
            <a:ext cx="2286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rgbClr val="FF0000"/>
                </a:solidFill>
              </a:rPr>
              <a:t>3</a:t>
            </a:r>
            <a:r>
              <a:rPr lang="en-US" altLang="en-US" sz="2800" dirty="0"/>
              <a:t>(</a:t>
            </a:r>
            <a:r>
              <a:rPr lang="en-US" altLang="en-US" sz="2800" dirty="0">
                <a:solidFill>
                  <a:srgbClr val="0070C0"/>
                </a:solidFill>
              </a:rPr>
              <a:t>2</a:t>
            </a:r>
            <a:r>
              <a:rPr lang="en-US" altLang="en-US" sz="2800" dirty="0"/>
              <a:t>) + </a:t>
            </a:r>
            <a:r>
              <a:rPr lang="en-US" altLang="en-US" sz="2800" dirty="0">
                <a:solidFill>
                  <a:srgbClr val="FF0000"/>
                </a:solidFill>
              </a:rPr>
              <a:t>4</a:t>
            </a:r>
            <a:r>
              <a:rPr lang="en-US" altLang="en-US" sz="2800" dirty="0"/>
              <a:t>(</a:t>
            </a:r>
            <a:r>
              <a:rPr lang="en-US" altLang="en-US" sz="2800" dirty="0">
                <a:solidFill>
                  <a:srgbClr val="0070C0"/>
                </a:solidFill>
              </a:rPr>
              <a:t>-6</a:t>
            </a:r>
            <a:r>
              <a:rPr lang="en-US" altLang="en-US" sz="2800" dirty="0"/>
              <a:t>) </a:t>
            </a:r>
          </a:p>
        </p:txBody>
      </p:sp>
      <p:grpSp>
        <p:nvGrpSpPr>
          <p:cNvPr id="8222" name="Group 30">
            <a:extLst>
              <a:ext uri="{FF2B5EF4-FFF2-40B4-BE49-F238E27FC236}">
                <a16:creationId xmlns:a16="http://schemas.microsoft.com/office/drawing/2014/main" id="{E5007A2B-9164-DB49-A9A9-8E84381CD58A}"/>
              </a:ext>
            </a:extLst>
          </p:cNvPr>
          <p:cNvGrpSpPr>
            <a:grpSpLocks/>
          </p:cNvGrpSpPr>
          <p:nvPr/>
        </p:nvGrpSpPr>
        <p:grpSpPr bwMode="auto">
          <a:xfrm>
            <a:off x="2438400" y="2438400"/>
            <a:ext cx="6400800" cy="1524000"/>
            <a:chOff x="576" y="1536"/>
            <a:chExt cx="4032" cy="960"/>
          </a:xfrm>
        </p:grpSpPr>
        <p:grpSp>
          <p:nvGrpSpPr>
            <p:cNvPr id="8220" name="Group 28">
              <a:extLst>
                <a:ext uri="{FF2B5EF4-FFF2-40B4-BE49-F238E27FC236}">
                  <a16:creationId xmlns:a16="http://schemas.microsoft.com/office/drawing/2014/main" id="{D5A03778-8F7D-1148-BCE6-B3A9E52A28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536"/>
              <a:ext cx="336" cy="960"/>
              <a:chOff x="720" y="1536"/>
              <a:chExt cx="192" cy="672"/>
            </a:xfrm>
          </p:grpSpPr>
          <p:sp>
            <p:nvSpPr>
              <p:cNvPr id="8211" name="Line 19">
                <a:extLst>
                  <a:ext uri="{FF2B5EF4-FFF2-40B4-BE49-F238E27FC236}">
                    <a16:creationId xmlns:a16="http://schemas.microsoft.com/office/drawing/2014/main" id="{A23E1324-1C9C-214E-9C1C-E942F6F6B3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20" y="1536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2" name="Line 20">
                <a:extLst>
                  <a:ext uri="{FF2B5EF4-FFF2-40B4-BE49-F238E27FC236}">
                    <a16:creationId xmlns:a16="http://schemas.microsoft.com/office/drawing/2014/main" id="{F9D82334-A1E6-374E-A0E6-BFFB68E647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0" y="1536"/>
                <a:ext cx="0" cy="6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3" name="Line 21">
                <a:extLst>
                  <a:ext uri="{FF2B5EF4-FFF2-40B4-BE49-F238E27FC236}">
                    <a16:creationId xmlns:a16="http://schemas.microsoft.com/office/drawing/2014/main" id="{61B935E6-C91B-7A47-9E3E-9472891447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0" y="220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221" name="Group 29">
              <a:extLst>
                <a:ext uri="{FF2B5EF4-FFF2-40B4-BE49-F238E27FC236}">
                  <a16:creationId xmlns:a16="http://schemas.microsoft.com/office/drawing/2014/main" id="{8515F179-FDEB-074B-9CB6-BBC9296EB63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20" y="1536"/>
              <a:ext cx="288" cy="912"/>
              <a:chOff x="4176" y="1488"/>
              <a:chExt cx="192" cy="768"/>
            </a:xfrm>
          </p:grpSpPr>
          <p:sp>
            <p:nvSpPr>
              <p:cNvPr id="8214" name="Line 22">
                <a:extLst>
                  <a:ext uri="{FF2B5EF4-FFF2-40B4-BE49-F238E27FC236}">
                    <a16:creationId xmlns:a16="http://schemas.microsoft.com/office/drawing/2014/main" id="{161ED808-86BD-B549-A5FC-733A0C10D8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76" y="148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5" name="Line 23">
                <a:extLst>
                  <a:ext uri="{FF2B5EF4-FFF2-40B4-BE49-F238E27FC236}">
                    <a16:creationId xmlns:a16="http://schemas.microsoft.com/office/drawing/2014/main" id="{BFD12B30-46AA-D540-9FC3-BDCEB452F3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68" y="1488"/>
                <a:ext cx="0" cy="7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6" name="Line 24">
                <a:extLst>
                  <a:ext uri="{FF2B5EF4-FFF2-40B4-BE49-F238E27FC236}">
                    <a16:creationId xmlns:a16="http://schemas.microsoft.com/office/drawing/2014/main" id="{23DF48C1-6C2F-EA4C-B488-7A367657D8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24" y="2256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aphicFrame>
        <p:nvGraphicFramePr>
          <p:cNvPr id="8217" name="Object 25">
            <a:extLst>
              <a:ext uri="{FF2B5EF4-FFF2-40B4-BE49-F238E27FC236}">
                <a16:creationId xmlns:a16="http://schemas.microsoft.com/office/drawing/2014/main" id="{6195F9EF-2AA8-6A4C-9012-29F745A531B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53000" y="4419600"/>
          <a:ext cx="3733800" cy="151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62000" imgH="304800" progId="Equation.DSMT36">
                  <p:embed/>
                </p:oleObj>
              </mc:Choice>
              <mc:Fallback>
                <p:oleObj name="Equation" r:id="rId4" imgW="762000" imgH="304800" progId="Equation.DSMT36">
                  <p:embed/>
                  <p:pic>
                    <p:nvPicPr>
                      <p:cNvPr id="8217" name="Object 25">
                        <a:extLst>
                          <a:ext uri="{FF2B5EF4-FFF2-40B4-BE49-F238E27FC236}">
                            <a16:creationId xmlns:a16="http://schemas.microsoft.com/office/drawing/2014/main" id="{6195F9EF-2AA8-6A4C-9012-29F745A531B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4419600"/>
                        <a:ext cx="3733800" cy="151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19" name="AutoShape 27">
            <a:extLst>
              <a:ext uri="{FF2B5EF4-FFF2-40B4-BE49-F238E27FC236}">
                <a16:creationId xmlns:a16="http://schemas.microsoft.com/office/drawing/2014/main" id="{9AF07337-876D-2048-95C6-739E987466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15400" y="2743200"/>
            <a:ext cx="1524000" cy="2743200"/>
          </a:xfrm>
          <a:prstGeom prst="curvedLeftArrow">
            <a:avLst>
              <a:gd name="adj1" fmla="val 36000"/>
              <a:gd name="adj2" fmla="val 72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Oval 5">
            <a:extLst>
              <a:ext uri="{FF2B5EF4-FFF2-40B4-BE49-F238E27FC236}">
                <a16:creationId xmlns:a16="http://schemas.microsoft.com/office/drawing/2014/main" id="{2C9F668F-B155-9A41-97BC-7DD988D7ED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685800"/>
            <a:ext cx="1828800" cy="609600"/>
          </a:xfrm>
          <a:prstGeom prst="ellipse">
            <a:avLst/>
          </a:prstGeom>
          <a:noFill/>
          <a:ln w="19050">
            <a:solidFill>
              <a:srgbClr val="E2170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565FDF-8BAC-9F15-8499-99B0FB6573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44561" y="103377"/>
            <a:ext cx="1885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/>
              <a:t>Matrix </a:t>
            </a:r>
            <a:r>
              <a:rPr lang="en-US" altLang="en-US" sz="2800" i="1"/>
              <a:t>B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AA71B1-69A8-344E-113A-A66645A1EF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1361" y="625665"/>
            <a:ext cx="12811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/>
              <a:t>2 </a:t>
            </a:r>
            <a:r>
              <a:rPr lang="en-US" altLang="en-US" sz="2800" dirty="0">
                <a:sym typeface="Symbol" pitchFamily="2" charset="2"/>
              </a:rPr>
              <a:t> </a:t>
            </a:r>
            <a:r>
              <a:rPr lang="en-US" altLang="en-US" sz="2800" dirty="0">
                <a:solidFill>
                  <a:srgbClr val="00B0F0"/>
                </a:solidFill>
                <a:sym typeface="Symbol" pitchFamily="2" charset="2"/>
              </a:rPr>
              <a:t>2</a:t>
            </a:r>
            <a:endParaRPr lang="en-US" altLang="en-US" sz="2800" i="1" dirty="0">
              <a:solidFill>
                <a:srgbClr val="00B0F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A363FE-DB87-B8DE-AD56-0A8400FF40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63637" y="625665"/>
            <a:ext cx="1279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rgbClr val="00B0F0"/>
                </a:solidFill>
              </a:rPr>
              <a:t>2</a:t>
            </a:r>
            <a:r>
              <a:rPr lang="en-US" altLang="en-US" sz="2800" dirty="0"/>
              <a:t> </a:t>
            </a:r>
            <a:r>
              <a:rPr lang="en-US" altLang="en-US" sz="2800" dirty="0">
                <a:sym typeface="Symbol" pitchFamily="2" charset="2"/>
              </a:rPr>
              <a:t> 3</a:t>
            </a:r>
            <a:endParaRPr lang="en-US" altLang="en-US" sz="2800" i="1" dirty="0"/>
          </a:p>
        </p:txBody>
      </p:sp>
      <p:grpSp>
        <p:nvGrpSpPr>
          <p:cNvPr id="5" name="Group 21">
            <a:extLst>
              <a:ext uri="{FF2B5EF4-FFF2-40B4-BE49-F238E27FC236}">
                <a16:creationId xmlns:a16="http://schemas.microsoft.com/office/drawing/2014/main" id="{913EEDBB-0D29-9BD3-07F1-DB89F5FE1790}"/>
              </a:ext>
            </a:extLst>
          </p:cNvPr>
          <p:cNvGrpSpPr>
            <a:grpSpLocks/>
          </p:cNvGrpSpPr>
          <p:nvPr/>
        </p:nvGrpSpPr>
        <p:grpSpPr bwMode="auto">
          <a:xfrm>
            <a:off x="8345899" y="1149540"/>
            <a:ext cx="536575" cy="338137"/>
            <a:chOff x="2854155" y="5570801"/>
            <a:chExt cx="536163" cy="339218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0BDE64F0-D20F-3328-215A-4A2407E5C29E}"/>
                </a:ext>
              </a:extLst>
            </p:cNvPr>
            <p:cNvCxnSpPr/>
            <p:nvPr/>
          </p:nvCxnSpPr>
          <p:spPr>
            <a:xfrm rot="5400000" flipH="1" flipV="1">
              <a:off x="2700412" y="5738821"/>
              <a:ext cx="337626" cy="1586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079BF12-FD71-CDA2-E912-90BC71AD520B}"/>
                </a:ext>
              </a:extLst>
            </p:cNvPr>
            <p:cNvCxnSpPr/>
            <p:nvPr/>
          </p:nvCxnSpPr>
          <p:spPr>
            <a:xfrm rot="10800000">
              <a:off x="2854155" y="5908427"/>
              <a:ext cx="536163" cy="1592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20">
            <a:extLst>
              <a:ext uri="{FF2B5EF4-FFF2-40B4-BE49-F238E27FC236}">
                <a16:creationId xmlns:a16="http://schemas.microsoft.com/office/drawing/2014/main" id="{CBD6CD99-7692-4AEC-1756-AEC8E85C9D6C}"/>
              </a:ext>
            </a:extLst>
          </p:cNvPr>
          <p:cNvGrpSpPr>
            <a:grpSpLocks/>
          </p:cNvGrpSpPr>
          <p:nvPr/>
        </p:nvGrpSpPr>
        <p:grpSpPr bwMode="auto">
          <a:xfrm>
            <a:off x="10201687" y="1155889"/>
            <a:ext cx="536575" cy="336550"/>
            <a:chOff x="4710288" y="5577174"/>
            <a:chExt cx="536162" cy="337621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E3B8FDB0-0EA7-73FC-7059-3F686E75C489}"/>
                </a:ext>
              </a:extLst>
            </p:cNvPr>
            <p:cNvCxnSpPr/>
            <p:nvPr/>
          </p:nvCxnSpPr>
          <p:spPr>
            <a:xfrm rot="5400000" flipH="1" flipV="1">
              <a:off x="5064156" y="5745191"/>
              <a:ext cx="337621" cy="1587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A9B86E9-540E-A5A2-2A74-E0922E28E47D}"/>
                </a:ext>
              </a:extLst>
            </p:cNvPr>
            <p:cNvCxnSpPr/>
            <p:nvPr/>
          </p:nvCxnSpPr>
          <p:spPr>
            <a:xfrm rot="10800000">
              <a:off x="4710288" y="5910017"/>
              <a:ext cx="536162" cy="1593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2CF5D1E0-1788-F37B-B4A6-5D5EFDFA57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47549" y="1267014"/>
            <a:ext cx="14462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B0F0"/>
                </a:solidFill>
              </a:rPr>
              <a:t>must match</a:t>
            </a:r>
            <a:endParaRPr lang="en-US" altLang="en-US" i="1">
              <a:solidFill>
                <a:srgbClr val="00B0F0"/>
              </a:solidFill>
            </a:endParaRPr>
          </a:p>
        </p:txBody>
      </p:sp>
      <p:grpSp>
        <p:nvGrpSpPr>
          <p:cNvPr id="12" name="Group 26">
            <a:extLst>
              <a:ext uri="{FF2B5EF4-FFF2-40B4-BE49-F238E27FC236}">
                <a16:creationId xmlns:a16="http://schemas.microsoft.com/office/drawing/2014/main" id="{EC6F316C-78EA-C2A6-6EA4-AB801BA80FBE}"/>
              </a:ext>
            </a:extLst>
          </p:cNvPr>
          <p:cNvGrpSpPr>
            <a:grpSpLocks/>
          </p:cNvGrpSpPr>
          <p:nvPr/>
        </p:nvGrpSpPr>
        <p:grpSpPr bwMode="auto">
          <a:xfrm>
            <a:off x="7828374" y="1097151"/>
            <a:ext cx="1071563" cy="564962"/>
            <a:chOff x="2336526" y="5518576"/>
            <a:chExt cx="1072326" cy="832796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08B3FACA-ABB4-4AEE-53E2-BC5370643A7E}"/>
                </a:ext>
              </a:extLst>
            </p:cNvPr>
            <p:cNvCxnSpPr/>
            <p:nvPr/>
          </p:nvCxnSpPr>
          <p:spPr>
            <a:xfrm rot="5400000" flipH="1" flipV="1">
              <a:off x="1934427" y="5931796"/>
              <a:ext cx="829617" cy="3177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EC73AA4E-F857-A177-530F-F5C6CB1B29F1}"/>
                </a:ext>
              </a:extLst>
            </p:cNvPr>
            <p:cNvCxnSpPr/>
            <p:nvPr/>
          </p:nvCxnSpPr>
          <p:spPr>
            <a:xfrm rot="10800000">
              <a:off x="2336526" y="6348193"/>
              <a:ext cx="1072326" cy="317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7">
            <a:extLst>
              <a:ext uri="{FF2B5EF4-FFF2-40B4-BE49-F238E27FC236}">
                <a16:creationId xmlns:a16="http://schemas.microsoft.com/office/drawing/2014/main" id="{615F8C72-42FC-F6D2-19A8-2CC62BFC84B7}"/>
              </a:ext>
            </a:extLst>
          </p:cNvPr>
          <p:cNvGrpSpPr>
            <a:grpSpLocks/>
          </p:cNvGrpSpPr>
          <p:nvPr/>
        </p:nvGrpSpPr>
        <p:grpSpPr bwMode="auto">
          <a:xfrm>
            <a:off x="10201687" y="1103502"/>
            <a:ext cx="1157287" cy="562805"/>
            <a:chOff x="4710288" y="5573414"/>
            <a:chExt cx="536162" cy="338194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11E01914-F768-7A98-D5AB-23806554FE2E}"/>
                </a:ext>
              </a:extLst>
            </p:cNvPr>
            <p:cNvCxnSpPr/>
            <p:nvPr/>
          </p:nvCxnSpPr>
          <p:spPr>
            <a:xfrm rot="5400000" flipH="1" flipV="1">
              <a:off x="5072531" y="5741449"/>
              <a:ext cx="337541" cy="1471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8FE6247-011C-ECA4-7FED-4190A9BA2B98}"/>
                </a:ext>
              </a:extLst>
            </p:cNvPr>
            <p:cNvCxnSpPr/>
            <p:nvPr/>
          </p:nvCxnSpPr>
          <p:spPr>
            <a:xfrm rot="10800000">
              <a:off x="4710288" y="5910302"/>
              <a:ext cx="536162" cy="1306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D1187602-1D8D-3C99-9EED-44A58E408E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42145" y="1568962"/>
            <a:ext cx="14462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C00000"/>
                </a:solidFill>
              </a:rPr>
              <a:t>size of AB</a:t>
            </a:r>
          </a:p>
          <a:p>
            <a:pPr eaLnBrk="1" hangingPunct="1"/>
            <a:r>
              <a:rPr lang="en-US" altLang="en-US" dirty="0">
                <a:solidFill>
                  <a:srgbClr val="C00000"/>
                </a:solidFill>
              </a:rPr>
              <a:t>    2 </a:t>
            </a:r>
            <a:r>
              <a:rPr lang="en-US" altLang="en-US" dirty="0">
                <a:solidFill>
                  <a:srgbClr val="C00000"/>
                </a:solidFill>
                <a:sym typeface="Symbol" pitchFamily="2" charset="2"/>
              </a:rPr>
              <a:t> 3</a:t>
            </a:r>
            <a:endParaRPr lang="en-US" altLang="en-US" dirty="0">
              <a:solidFill>
                <a:srgbClr val="C0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C17B1EA-6667-FAAD-535D-6FE6E383F6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8942" y="103377"/>
            <a:ext cx="1885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/>
              <a:t>Matrix </a:t>
            </a:r>
            <a:r>
              <a:rPr lang="en-US" altLang="en-US" sz="2800" i="1" dirty="0"/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6703FEC-51BF-8517-791E-0C404849F697}"/>
                  </a:ext>
                </a:extLst>
              </p:cNvPr>
              <p:cNvSpPr txBox="1"/>
              <p:nvPr/>
            </p:nvSpPr>
            <p:spPr>
              <a:xfrm>
                <a:off x="362487" y="5055410"/>
                <a:ext cx="4305922" cy="10249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AU" sz="4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AU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AU" sz="400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AU" sz="4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AU" sz="4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AU" sz="400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AU" sz="40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AU" sz="40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AU" sz="4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AU" sz="4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AU" sz="4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AU" sz="400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AU" sz="40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AU" sz="40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AU" sz="4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AU" sz="4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AU" sz="4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AU" sz="400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AU" sz="40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AU" sz="40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AU" sz="4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AU" sz="4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AU" sz="4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AU" sz="400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AU" sz="40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AU" sz="40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AU" sz="4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AU" sz="4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AU" sz="4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AU" sz="400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AU" sz="40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AU" sz="40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AU" sz="4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AU" sz="4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AU" sz="4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AU" sz="400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AU" sz="40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AU" sz="40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AU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6703FEC-51BF-8517-791E-0C404849F6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487" y="5055410"/>
                <a:ext cx="4305922" cy="102496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5374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0" grpId="0" autoUpdateAnimBg="0"/>
      <p:bldP spid="8204" grpId="0" autoUpdateAnimBg="0"/>
      <p:bldP spid="8205" grpId="0" autoUpdateAnimBg="0"/>
      <p:bldP spid="8207" grpId="0" autoUpdateAnimBg="0"/>
      <p:bldP spid="8208" grpId="0" autoUpdateAnimBg="0"/>
      <p:bldP spid="8210" grpId="0" autoUpdateAnimBg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82145"/>
            <a:ext cx="2841402" cy="1171977"/>
          </a:xfrm>
        </p:spPr>
        <p:txBody>
          <a:bodyPr>
            <a:normAutofit/>
          </a:bodyPr>
          <a:lstStyle/>
          <a:p>
            <a:r>
              <a:rPr lang="en-US" dirty="0"/>
              <a:t>Matrix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24001" y="1853693"/>
            <a:ext cx="28675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"/>
            <a:r>
              <a:rPr lang="en-US" sz="2400" b="1" u="sng" dirty="0"/>
              <a:t>Multiplying Matrices</a:t>
            </a:r>
            <a:r>
              <a:rPr lang="en-US" sz="2400" dirty="0"/>
              <a:t> – order MATTERS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3"/>
              <p:cNvSpPr txBox="1">
                <a:spLocks/>
              </p:cNvSpPr>
              <p:nvPr/>
            </p:nvSpPr>
            <p:spPr>
              <a:xfrm>
                <a:off x="5100111" y="1378040"/>
                <a:ext cx="4895653" cy="2076367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365760" indent="-25603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792" indent="-228600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536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74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728" indent="0">
                  <a:buNone/>
                </a:pP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mr>
                        </m:m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3200" i="1" dirty="0"/>
              </a:p>
            </p:txBody>
          </p:sp>
        </mc:Choice>
        <mc:Fallback xmlns="">
          <p:sp>
            <p:nvSpPr>
              <p:cNvPr id="7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0111" y="1378040"/>
                <a:ext cx="4895653" cy="207636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ontent Placeholder 1"/>
          <p:cNvSpPr txBox="1">
            <a:spLocks/>
          </p:cNvSpPr>
          <p:nvPr/>
        </p:nvSpPr>
        <p:spPr>
          <a:xfrm>
            <a:off x="5529493" y="2899120"/>
            <a:ext cx="1542072" cy="63027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3200" dirty="0"/>
              <a:t>2 x 3</a:t>
            </a:r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7291077" y="2899120"/>
            <a:ext cx="1835870" cy="63027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3200" dirty="0"/>
              <a:t>3 x 2</a:t>
            </a:r>
          </a:p>
        </p:txBody>
      </p:sp>
      <p:sp>
        <p:nvSpPr>
          <p:cNvPr id="10" name="Oval 9"/>
          <p:cNvSpPr/>
          <p:nvPr/>
        </p:nvSpPr>
        <p:spPr>
          <a:xfrm>
            <a:off x="6192511" y="2884087"/>
            <a:ext cx="1795685" cy="660345"/>
          </a:xfrm>
          <a:prstGeom prst="ellipse">
            <a:avLst/>
          </a:prstGeom>
          <a:noFill/>
          <a:ln w="571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1"/>
          <p:cNvSpPr txBox="1">
            <a:spLocks/>
          </p:cNvSpPr>
          <p:nvPr/>
        </p:nvSpPr>
        <p:spPr>
          <a:xfrm>
            <a:off x="5669279" y="3762460"/>
            <a:ext cx="3520126" cy="140140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3200" dirty="0"/>
              <a:t>MUST MATCH TO MULTIPLY</a:t>
            </a:r>
          </a:p>
        </p:txBody>
      </p:sp>
      <p:sp>
        <p:nvSpPr>
          <p:cNvPr id="13" name="Content Placeholder 1"/>
          <p:cNvSpPr txBox="1">
            <a:spLocks/>
          </p:cNvSpPr>
          <p:nvPr/>
        </p:nvSpPr>
        <p:spPr>
          <a:xfrm>
            <a:off x="5641472" y="5359086"/>
            <a:ext cx="3520126" cy="140140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3200" dirty="0"/>
              <a:t>Answer will be a 	2 x 2</a:t>
            </a:r>
          </a:p>
        </p:txBody>
      </p:sp>
      <p:sp>
        <p:nvSpPr>
          <p:cNvPr id="14" name="Curved Right Arrow 13"/>
          <p:cNvSpPr/>
          <p:nvPr/>
        </p:nvSpPr>
        <p:spPr>
          <a:xfrm>
            <a:off x="4666477" y="3297264"/>
            <a:ext cx="867266" cy="2651415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urved Right Arrow 14"/>
          <p:cNvSpPr/>
          <p:nvPr/>
        </p:nvSpPr>
        <p:spPr>
          <a:xfrm flipH="1">
            <a:off x="8864977" y="3214259"/>
            <a:ext cx="864314" cy="2652985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4C1215-924B-A44A-A39D-603B147DD3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2065" y="-26168"/>
            <a:ext cx="9779000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468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 build="p" bldLvl="2"/>
      <p:bldP spid="8" grpId="0" build="p"/>
      <p:bldP spid="9" grpId="0" build="p"/>
      <p:bldP spid="10" grpId="0" animBg="1"/>
      <p:bldP spid="12" grpId="0" build="p"/>
      <p:bldP spid="13" grpId="0" build="p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4738" y="206063"/>
            <a:ext cx="2841402" cy="1171977"/>
          </a:xfrm>
        </p:spPr>
        <p:txBody>
          <a:bodyPr>
            <a:normAutofit/>
          </a:bodyPr>
          <a:lstStyle/>
          <a:p>
            <a:r>
              <a:rPr lang="en-US" dirty="0"/>
              <a:t>Matrix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3"/>
              <p:cNvSpPr txBox="1">
                <a:spLocks/>
              </p:cNvSpPr>
              <p:nvPr/>
            </p:nvSpPr>
            <p:spPr>
              <a:xfrm>
                <a:off x="5623092" y="1404375"/>
                <a:ext cx="4895653" cy="2076367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365760" indent="-25603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792" indent="-228600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536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74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728" indent="0">
                  <a:buNone/>
                </a:pP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mr>
                        </m:m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3200" i="1" dirty="0"/>
              </a:p>
            </p:txBody>
          </p:sp>
        </mc:Choice>
        <mc:Fallback xmlns="">
          <p:sp>
            <p:nvSpPr>
              <p:cNvPr id="16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3092" y="1404375"/>
                <a:ext cx="4895653" cy="207636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Content Placeholder 1"/>
          <p:cNvSpPr txBox="1">
            <a:spLocks/>
          </p:cNvSpPr>
          <p:nvPr/>
        </p:nvSpPr>
        <p:spPr>
          <a:xfrm>
            <a:off x="5765642" y="2907364"/>
            <a:ext cx="1542072" cy="63027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3200" dirty="0"/>
              <a:t>3 x 2</a:t>
            </a:r>
          </a:p>
        </p:txBody>
      </p:sp>
      <p:sp>
        <p:nvSpPr>
          <p:cNvPr id="18" name="Content Placeholder 1"/>
          <p:cNvSpPr txBox="1">
            <a:spLocks/>
          </p:cNvSpPr>
          <p:nvPr/>
        </p:nvSpPr>
        <p:spPr>
          <a:xfrm>
            <a:off x="7529788" y="2898334"/>
            <a:ext cx="1835870" cy="63027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3200" dirty="0"/>
              <a:t>2 x 2</a:t>
            </a:r>
          </a:p>
        </p:txBody>
      </p:sp>
      <p:sp>
        <p:nvSpPr>
          <p:cNvPr id="19" name="Oval 18"/>
          <p:cNvSpPr/>
          <p:nvPr/>
        </p:nvSpPr>
        <p:spPr>
          <a:xfrm>
            <a:off x="6356245" y="2833811"/>
            <a:ext cx="1902939" cy="630276"/>
          </a:xfrm>
          <a:prstGeom prst="ellipse">
            <a:avLst/>
          </a:prstGeom>
          <a:noFill/>
          <a:ln w="571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ontent Placeholder 1"/>
          <p:cNvSpPr txBox="1">
            <a:spLocks/>
          </p:cNvSpPr>
          <p:nvPr/>
        </p:nvSpPr>
        <p:spPr>
          <a:xfrm>
            <a:off x="5628283" y="3690040"/>
            <a:ext cx="3520126" cy="140140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3200" dirty="0"/>
              <a:t>MUST MATCH TO MULTIPLY</a:t>
            </a:r>
          </a:p>
        </p:txBody>
      </p:sp>
      <p:sp>
        <p:nvSpPr>
          <p:cNvPr id="21" name="Content Placeholder 1"/>
          <p:cNvSpPr txBox="1">
            <a:spLocks/>
          </p:cNvSpPr>
          <p:nvPr/>
        </p:nvSpPr>
        <p:spPr>
          <a:xfrm>
            <a:off x="5651592" y="5271232"/>
            <a:ext cx="3520126" cy="140140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3200" dirty="0"/>
              <a:t>Answer will be a 	3 x 2</a:t>
            </a:r>
          </a:p>
        </p:txBody>
      </p:sp>
      <p:sp>
        <p:nvSpPr>
          <p:cNvPr id="22" name="Curved Right Arrow 21"/>
          <p:cNvSpPr/>
          <p:nvPr/>
        </p:nvSpPr>
        <p:spPr>
          <a:xfrm>
            <a:off x="4840228" y="3222503"/>
            <a:ext cx="867266" cy="2651415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Curved Right Arrow 22"/>
          <p:cNvSpPr/>
          <p:nvPr/>
        </p:nvSpPr>
        <p:spPr>
          <a:xfrm flipH="1">
            <a:off x="8827289" y="3241276"/>
            <a:ext cx="864314" cy="2651415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574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 bldLvl="2"/>
      <p:bldP spid="17" grpId="0" build="p"/>
      <p:bldP spid="18" grpId="0" build="p"/>
      <p:bldP spid="19" grpId="0" animBg="1"/>
      <p:bldP spid="20" grpId="0" build="p"/>
      <p:bldP spid="21" grpId="0" build="p"/>
      <p:bldP spid="22" grpId="0" animBg="1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4738" y="206063"/>
            <a:ext cx="2841402" cy="1171977"/>
          </a:xfrm>
        </p:spPr>
        <p:txBody>
          <a:bodyPr>
            <a:normAutofit/>
          </a:bodyPr>
          <a:lstStyle/>
          <a:p>
            <a:r>
              <a:rPr lang="en-US" dirty="0"/>
              <a:t>Matrix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3"/>
              <p:cNvSpPr txBox="1">
                <a:spLocks/>
              </p:cNvSpPr>
              <p:nvPr/>
            </p:nvSpPr>
            <p:spPr>
              <a:xfrm>
                <a:off x="3276600" y="2473087"/>
                <a:ext cx="6111712" cy="1541929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365760" indent="-25603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792" indent="-228600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536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74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728" indent="0">
                  <a:buNone/>
                </a:pP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mr>
                        </m:m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3200" i="1" dirty="0"/>
              </a:p>
            </p:txBody>
          </p:sp>
        </mc:Choice>
        <mc:Fallback xmlns="">
          <p:sp>
            <p:nvSpPr>
              <p:cNvPr id="11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2473087"/>
                <a:ext cx="6111712" cy="154192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ontent Placeholder 1"/>
          <p:cNvSpPr txBox="1">
            <a:spLocks/>
          </p:cNvSpPr>
          <p:nvPr/>
        </p:nvSpPr>
        <p:spPr>
          <a:xfrm>
            <a:off x="3962400" y="3950778"/>
            <a:ext cx="1542072" cy="63027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3200" dirty="0"/>
              <a:t>2 x 3</a:t>
            </a:r>
          </a:p>
        </p:txBody>
      </p:sp>
      <p:sp>
        <p:nvSpPr>
          <p:cNvPr id="13" name="Content Placeholder 1"/>
          <p:cNvSpPr txBox="1">
            <a:spLocks/>
          </p:cNvSpPr>
          <p:nvPr/>
        </p:nvSpPr>
        <p:spPr>
          <a:xfrm>
            <a:off x="5504472" y="3941724"/>
            <a:ext cx="1835870" cy="63027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3200" dirty="0"/>
              <a:t>2 x 3</a:t>
            </a:r>
          </a:p>
        </p:txBody>
      </p:sp>
      <p:sp>
        <p:nvSpPr>
          <p:cNvPr id="14" name="Oval 13"/>
          <p:cNvSpPr/>
          <p:nvPr/>
        </p:nvSpPr>
        <p:spPr>
          <a:xfrm>
            <a:off x="4568858" y="3908911"/>
            <a:ext cx="1527142" cy="630276"/>
          </a:xfrm>
          <a:prstGeom prst="ellipse">
            <a:avLst/>
          </a:prstGeom>
          <a:noFill/>
          <a:ln w="571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1"/>
          <p:cNvSpPr txBox="1">
            <a:spLocks/>
          </p:cNvSpPr>
          <p:nvPr/>
        </p:nvSpPr>
        <p:spPr>
          <a:xfrm>
            <a:off x="3027339" y="5074639"/>
            <a:ext cx="8038036" cy="83265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3200" dirty="0"/>
              <a:t>Don’t match, CANNOT MULTIPLY</a:t>
            </a:r>
          </a:p>
        </p:txBody>
      </p:sp>
    </p:spTree>
    <p:extLst>
      <p:ext uri="{BB962C8B-B14F-4D97-AF65-F5344CB8AC3E}">
        <p14:creationId xmlns:p14="http://schemas.microsoft.com/office/powerpoint/2010/main" val="819650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bldLvl="2"/>
      <p:bldP spid="12" grpId="0" build="p"/>
      <p:bldP spid="13" grpId="0" build="p"/>
      <p:bldP spid="14" grpId="0" animBg="1"/>
      <p:bldP spid="1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4738" y="206063"/>
            <a:ext cx="2841402" cy="1171977"/>
          </a:xfrm>
        </p:spPr>
        <p:txBody>
          <a:bodyPr>
            <a:normAutofit/>
          </a:bodyPr>
          <a:lstStyle/>
          <a:p>
            <a:r>
              <a:rPr lang="en-US" dirty="0"/>
              <a:t>Matrix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614432" y="0"/>
                <a:ext cx="6053569" cy="10984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1. Find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 sz="2400" dirty="0"/>
                  <a:t>: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/>
                  <a:t>	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4432" y="0"/>
                <a:ext cx="6053569" cy="1098442"/>
              </a:xfrm>
              <a:prstGeom prst="rect">
                <a:avLst/>
              </a:prstGeom>
              <a:blipFill>
                <a:blip r:embed="rId2"/>
                <a:stretch>
                  <a:fillRect l="-1674" b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ontent Placeholder 1"/>
          <p:cNvSpPr txBox="1">
            <a:spLocks/>
          </p:cNvSpPr>
          <p:nvPr/>
        </p:nvSpPr>
        <p:spPr>
          <a:xfrm>
            <a:off x="6817236" y="1098443"/>
            <a:ext cx="1174067" cy="58072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2400" dirty="0"/>
              <a:t>3 x 2</a:t>
            </a:r>
          </a:p>
        </p:txBody>
      </p:sp>
      <p:sp>
        <p:nvSpPr>
          <p:cNvPr id="12" name="Content Placeholder 1"/>
          <p:cNvSpPr txBox="1">
            <a:spLocks/>
          </p:cNvSpPr>
          <p:nvPr/>
        </p:nvSpPr>
        <p:spPr>
          <a:xfrm>
            <a:off x="9058501" y="1098443"/>
            <a:ext cx="1174067" cy="58072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2400" dirty="0"/>
              <a:t>2 x 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91303" y="1217507"/>
            <a:ext cx="9348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match</a:t>
            </a:r>
          </a:p>
        </p:txBody>
      </p:sp>
      <p:sp>
        <p:nvSpPr>
          <p:cNvPr id="14" name="Left Bracket 13"/>
          <p:cNvSpPr/>
          <p:nvPr/>
        </p:nvSpPr>
        <p:spPr>
          <a:xfrm rot="16200000">
            <a:off x="8350286" y="708119"/>
            <a:ext cx="144016" cy="1798088"/>
          </a:xfrm>
          <a:prstGeom prst="leftBracke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000100" y="1643168"/>
            <a:ext cx="29354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dimensions of product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967174" y="1990954"/>
            <a:ext cx="861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3 ×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755720" y="2452618"/>
                <a:ext cx="1565618" cy="1141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5720" y="2452618"/>
                <a:ext cx="1565618" cy="1141082"/>
              </a:xfrm>
              <a:prstGeom prst="rect">
                <a:avLst/>
              </a:prstGeom>
              <a:blipFill>
                <a:blip r:embed="rId3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4813588" y="1807143"/>
            <a:ext cx="2782829" cy="1577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This is the first row, first column so we take 1</a:t>
            </a:r>
            <a:r>
              <a:rPr lang="en-US" sz="2400" baseline="30000" dirty="0"/>
              <a:t>st</a:t>
            </a:r>
            <a:r>
              <a:rPr lang="en-US" sz="2400" dirty="0"/>
              <a:t> row of </a:t>
            </a:r>
            <a:r>
              <a:rPr lang="en-US" sz="2400" i="1" dirty="0"/>
              <a:t>A</a:t>
            </a:r>
            <a:r>
              <a:rPr lang="en-US" sz="2400" dirty="0"/>
              <a:t> × 1</a:t>
            </a:r>
            <a:r>
              <a:rPr lang="en-US" sz="2400" baseline="30000" dirty="0"/>
              <a:t>st</a:t>
            </a:r>
            <a:r>
              <a:rPr lang="en-US" sz="2400" dirty="0"/>
              <a:t> column of </a:t>
            </a:r>
            <a:r>
              <a:rPr lang="en-US" sz="2400" i="1" dirty="0"/>
              <a:t>B</a:t>
            </a:r>
          </a:p>
        </p:txBody>
      </p:sp>
      <p:sp>
        <p:nvSpPr>
          <p:cNvPr id="25" name="Freeform 24"/>
          <p:cNvSpPr/>
          <p:nvPr/>
        </p:nvSpPr>
        <p:spPr>
          <a:xfrm flipH="1">
            <a:off x="7506626" y="2271916"/>
            <a:ext cx="577593" cy="344391"/>
          </a:xfrm>
          <a:custGeom>
            <a:avLst/>
            <a:gdLst>
              <a:gd name="connsiteX0" fmla="*/ 1104405 w 1104405"/>
              <a:gd name="connsiteY0" fmla="*/ 93023 h 294904"/>
              <a:gd name="connsiteX1" fmla="*/ 273132 w 1104405"/>
              <a:gd name="connsiteY1" fmla="*/ 33647 h 294904"/>
              <a:gd name="connsiteX2" fmla="*/ 0 w 1104405"/>
              <a:gd name="connsiteY2" fmla="*/ 294904 h 294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04405" h="294904">
                <a:moveTo>
                  <a:pt x="1104405" y="93023"/>
                </a:moveTo>
                <a:cubicBezTo>
                  <a:pt x="780802" y="46511"/>
                  <a:pt x="457200" y="0"/>
                  <a:pt x="273132" y="33647"/>
                </a:cubicBezTo>
                <a:cubicBezTo>
                  <a:pt x="89065" y="67294"/>
                  <a:pt x="44532" y="181099"/>
                  <a:pt x="0" y="294904"/>
                </a:cubicBezTo>
              </a:path>
            </a:pathLst>
          </a:cu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8672048" y="2573855"/>
            <a:ext cx="508250" cy="330577"/>
          </a:xfrm>
          <a:custGeom>
            <a:avLst/>
            <a:gdLst>
              <a:gd name="connsiteX0" fmla="*/ 1104405 w 1104405"/>
              <a:gd name="connsiteY0" fmla="*/ 93023 h 294904"/>
              <a:gd name="connsiteX1" fmla="*/ 273132 w 1104405"/>
              <a:gd name="connsiteY1" fmla="*/ 33647 h 294904"/>
              <a:gd name="connsiteX2" fmla="*/ 0 w 1104405"/>
              <a:gd name="connsiteY2" fmla="*/ 294904 h 294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04405" h="294904">
                <a:moveTo>
                  <a:pt x="1104405" y="93023"/>
                </a:moveTo>
                <a:cubicBezTo>
                  <a:pt x="780802" y="46511"/>
                  <a:pt x="457200" y="0"/>
                  <a:pt x="273132" y="33647"/>
                </a:cubicBezTo>
                <a:cubicBezTo>
                  <a:pt x="89065" y="67294"/>
                  <a:pt x="44532" y="181099"/>
                  <a:pt x="0" y="294904"/>
                </a:cubicBezTo>
              </a:path>
            </a:pathLst>
          </a:cu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9272174" y="2033520"/>
            <a:ext cx="16523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write yourself how to get this element</a:t>
            </a:r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7130144" y="295523"/>
            <a:ext cx="642257" cy="655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9834504" y="240480"/>
            <a:ext cx="32493" cy="53575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Left Bracket 29"/>
          <p:cNvSpPr/>
          <p:nvPr/>
        </p:nvSpPr>
        <p:spPr>
          <a:xfrm>
            <a:off x="4659711" y="3687003"/>
            <a:ext cx="342791" cy="1768040"/>
          </a:xfrm>
          <a:prstGeom prst="leftBracket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733756" y="3686760"/>
                <a:ext cx="21690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4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+5(5)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3756" y="3686760"/>
                <a:ext cx="2169055" cy="461665"/>
              </a:xfrm>
              <a:prstGeom prst="rect">
                <a:avLst/>
              </a:prstGeom>
              <a:blipFill>
                <a:blip r:embed="rId4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Connector 31"/>
          <p:cNvCxnSpPr/>
          <p:nvPr/>
        </p:nvCxnSpPr>
        <p:spPr>
          <a:xfrm flipV="1">
            <a:off x="7113464" y="289208"/>
            <a:ext cx="642257" cy="655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10226512" y="266212"/>
            <a:ext cx="32493" cy="53575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891667" y="3686760"/>
                <a:ext cx="21690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4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+5(6)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1667" y="3686760"/>
                <a:ext cx="2169055" cy="461665"/>
              </a:xfrm>
              <a:prstGeom prst="rect">
                <a:avLst/>
              </a:prstGeom>
              <a:blipFill>
                <a:blip r:embed="rId5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Left Bracket 34"/>
          <p:cNvSpPr/>
          <p:nvPr/>
        </p:nvSpPr>
        <p:spPr>
          <a:xfrm rot="10800000">
            <a:off x="8615233" y="3686759"/>
            <a:ext cx="342791" cy="1768040"/>
          </a:xfrm>
          <a:prstGeom prst="leftBracket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/>
          <p:cNvCxnSpPr/>
          <p:nvPr/>
        </p:nvCxnSpPr>
        <p:spPr>
          <a:xfrm flipV="1">
            <a:off x="7053944" y="685801"/>
            <a:ext cx="642257" cy="655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9849015" y="214906"/>
            <a:ext cx="32493" cy="53575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7083140" y="710193"/>
            <a:ext cx="642257" cy="655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10238325" y="197386"/>
            <a:ext cx="32493" cy="53575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7053944" y="1046695"/>
            <a:ext cx="642257" cy="655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9834504" y="230665"/>
            <a:ext cx="32493" cy="53575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7055941" y="1053260"/>
            <a:ext cx="642257" cy="655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10250138" y="214905"/>
            <a:ext cx="32493" cy="53575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670851" y="4252069"/>
                <a:ext cx="21690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7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+2(5)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0851" y="4252069"/>
                <a:ext cx="2169055" cy="461665"/>
              </a:xfrm>
              <a:prstGeom prst="rect">
                <a:avLst/>
              </a:prstGeom>
              <a:blipFill>
                <a:blip r:embed="rId6"/>
                <a:stretch>
                  <a:fillRect b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6902811" y="4251825"/>
                <a:ext cx="21690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7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+2(6)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2811" y="4251825"/>
                <a:ext cx="2169055" cy="461665"/>
              </a:xfrm>
              <a:prstGeom prst="rect">
                <a:avLst/>
              </a:prstGeom>
              <a:blipFill>
                <a:blip r:embed="rId7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670851" y="4810347"/>
                <a:ext cx="21690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1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+3(5)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0851" y="4810347"/>
                <a:ext cx="2169055" cy="461665"/>
              </a:xfrm>
              <a:prstGeom prst="rect">
                <a:avLst/>
              </a:prstGeom>
              <a:blipFill>
                <a:blip r:embed="rId8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6902811" y="4810103"/>
                <a:ext cx="21690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1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+3(6)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2811" y="4810103"/>
                <a:ext cx="2169055" cy="461665"/>
              </a:xfrm>
              <a:prstGeom prst="rect">
                <a:avLst/>
              </a:prstGeom>
              <a:blipFill>
                <a:blip r:embed="rId9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4479841" y="5464669"/>
                <a:ext cx="2796567" cy="10984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42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24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33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17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9841" y="5464669"/>
                <a:ext cx="2796567" cy="1098442"/>
              </a:xfrm>
              <a:prstGeom prst="rect">
                <a:avLst/>
              </a:prstGeom>
              <a:blipFill>
                <a:blip r:embed="rId10"/>
                <a:stretch>
                  <a:fillRect b="-2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ounded Rectangle 48"/>
          <p:cNvSpPr/>
          <p:nvPr/>
        </p:nvSpPr>
        <p:spPr>
          <a:xfrm>
            <a:off x="5332274" y="5433746"/>
            <a:ext cx="1395679" cy="1145991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42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 build="p"/>
      <p:bldP spid="12" grpId="0" build="p"/>
      <p:bldP spid="13" grpId="0"/>
      <p:bldP spid="14" grpId="0" animBg="1"/>
      <p:bldP spid="15" grpId="0"/>
      <p:bldP spid="16" grpId="0"/>
      <p:bldP spid="17" grpId="0"/>
      <p:bldP spid="22" grpId="0"/>
      <p:bldP spid="25" grpId="0" animBg="1"/>
      <p:bldP spid="26" grpId="0" animBg="1"/>
      <p:bldP spid="27" grpId="0"/>
      <p:bldP spid="30" grpId="0" animBg="1"/>
      <p:bldP spid="31" grpId="0"/>
      <p:bldP spid="34" grpId="0"/>
      <p:bldP spid="35" grpId="0" animBg="1"/>
      <p:bldP spid="44" grpId="0"/>
      <p:bldP spid="45" grpId="0"/>
      <p:bldP spid="46" grpId="0"/>
      <p:bldP spid="47" grpId="0"/>
      <p:bldP spid="48" grpId="0"/>
      <p:bldP spid="4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0" y="0"/>
            <a:ext cx="7046536" cy="1143000"/>
          </a:xfrm>
        </p:spPr>
        <p:txBody>
          <a:bodyPr>
            <a:normAutofit/>
          </a:bodyPr>
          <a:lstStyle/>
          <a:p>
            <a:r>
              <a:rPr lang="en-US" sz="3600" dirty="0"/>
              <a:t>Multiplying Matrices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3"/>
              <p:cNvSpPr txBox="1">
                <a:spLocks/>
              </p:cNvSpPr>
              <p:nvPr/>
            </p:nvSpPr>
            <p:spPr>
              <a:xfrm>
                <a:off x="1882217" y="920058"/>
                <a:ext cx="8474698" cy="1480522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365760" indent="-25603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792" indent="-228600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536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74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728" indent="0">
                  <a:buNone/>
                </a:pPr>
                <a:r>
                  <a:rPr lang="en-US" sz="3200" dirty="0"/>
                  <a:t>3. 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3200" dirty="0"/>
                  <a:t> and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−8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3200" i="1" dirty="0"/>
                  <a:t> </a:t>
                </a:r>
                <a:r>
                  <a:rPr lang="en-US" sz="3200" dirty="0"/>
                  <a:t>find 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2217" y="920058"/>
                <a:ext cx="8474698" cy="1480522"/>
              </a:xfrm>
              <a:prstGeom prst="rect">
                <a:avLst/>
              </a:prstGeom>
              <a:blipFill>
                <a:blip r:embed="rId2"/>
                <a:stretch>
                  <a:fillRect l="-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3"/>
              <p:cNvSpPr txBox="1">
                <a:spLocks/>
              </p:cNvSpPr>
              <p:nvPr/>
            </p:nvSpPr>
            <p:spPr>
              <a:xfrm>
                <a:off x="1882218" y="2213101"/>
                <a:ext cx="5693791" cy="1279214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365760" indent="-25603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792" indent="-228600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536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74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728" indent="0">
                  <a:buNone/>
                </a:pP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−8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3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2218" y="2213101"/>
                <a:ext cx="5693791" cy="127921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3"/>
              <p:cNvSpPr txBox="1">
                <a:spLocks/>
              </p:cNvSpPr>
              <p:nvPr/>
            </p:nvSpPr>
            <p:spPr>
              <a:xfrm>
                <a:off x="2036192" y="3638396"/>
                <a:ext cx="8437441" cy="1293043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365760" indent="-25603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792" indent="-228600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536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74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728" indent="0">
                  <a:buNone/>
                </a:pP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8(3)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−8</m:t>
                                  </m:r>
                                </m:e>
                              </m:d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+8(0)</m:t>
                              </m:r>
                            </m:e>
                          </m:mr>
                          <m:mr>
                            <m:e/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                              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4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6192" y="3638396"/>
                <a:ext cx="8437441" cy="12930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ounded Rectangle 15"/>
          <p:cNvSpPr/>
          <p:nvPr/>
        </p:nvSpPr>
        <p:spPr>
          <a:xfrm>
            <a:off x="4984197" y="4883329"/>
            <a:ext cx="2320118" cy="1189705"/>
          </a:xfrm>
          <a:prstGeom prst="roundRect">
            <a:avLst/>
          </a:prstGeom>
          <a:noFill/>
          <a:ln w="571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2318657" y="2667000"/>
            <a:ext cx="128451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391642" y="2211731"/>
            <a:ext cx="0" cy="92198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318657" y="2667000"/>
            <a:ext cx="128451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338353" y="2211731"/>
            <a:ext cx="0" cy="92198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3"/>
              <p:cNvSpPr txBox="1">
                <a:spLocks/>
              </p:cNvSpPr>
              <p:nvPr/>
            </p:nvSpPr>
            <p:spPr>
              <a:xfrm>
                <a:off x="2036191" y="3645522"/>
                <a:ext cx="8011323" cy="1405450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365760" indent="-25603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792" indent="-228600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536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74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728" indent="0">
                  <a:buNone/>
                </a:pP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8(3)</m:t>
                              </m:r>
                            </m:e>
                            <m:e/>
                          </m:mr>
                          <m:mr>
                            <m:e/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                              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9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6191" y="3645522"/>
                <a:ext cx="8011323" cy="140545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3"/>
              <p:cNvSpPr txBox="1">
                <a:spLocks/>
              </p:cNvSpPr>
              <p:nvPr/>
            </p:nvSpPr>
            <p:spPr>
              <a:xfrm>
                <a:off x="2036190" y="3590286"/>
                <a:ext cx="8054140" cy="1293043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365760" indent="-25603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792" indent="-228600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536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74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728" indent="0">
                  <a:buNone/>
                </a:pP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8(3)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−8</m:t>
                                  </m:r>
                                </m:e>
                              </m:d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+8(0)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d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+0(3)</m:t>
                              </m:r>
                            </m:e>
                            <m:e/>
                          </m:mr>
                        </m:m>
                      </m:e>
                    </m:d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20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6190" y="3590286"/>
                <a:ext cx="8054140" cy="12930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Connector 20"/>
          <p:cNvCxnSpPr/>
          <p:nvPr/>
        </p:nvCxnSpPr>
        <p:spPr>
          <a:xfrm>
            <a:off x="2307770" y="3106784"/>
            <a:ext cx="1284514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391642" y="2211731"/>
            <a:ext cx="0" cy="921984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307770" y="3133715"/>
            <a:ext cx="1284514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334000" y="2211731"/>
            <a:ext cx="0" cy="921984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3"/>
              <p:cNvSpPr txBox="1">
                <a:spLocks/>
              </p:cNvSpPr>
              <p:nvPr/>
            </p:nvSpPr>
            <p:spPr>
              <a:xfrm>
                <a:off x="2036192" y="3612059"/>
                <a:ext cx="7544813" cy="1293043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365760" indent="-25603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792" indent="-228600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536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74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728" indent="0">
                  <a:buNone/>
                </a:pP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8(3)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−8</m:t>
                                  </m:r>
                                </m:e>
                              </m:d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+8(0)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d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+0(3)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−8</m:t>
                                  </m:r>
                                </m:e>
                              </m:d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+0(0)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25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6192" y="3612059"/>
                <a:ext cx="7544813" cy="12930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ontent Placeholder 3"/>
              <p:cNvSpPr txBox="1">
                <a:spLocks/>
              </p:cNvSpPr>
              <p:nvPr/>
            </p:nvSpPr>
            <p:spPr>
              <a:xfrm>
                <a:off x="4396540" y="4979548"/>
                <a:ext cx="5184465" cy="1163368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365760" indent="-25603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792" indent="-228600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536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74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728" indent="0">
                  <a:buNone/>
                </a:pP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−16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24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26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6540" y="4979548"/>
                <a:ext cx="5184465" cy="116336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3773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bldLvl="2"/>
      <p:bldP spid="13" grpId="0" build="p" bldLvl="2"/>
      <p:bldP spid="14" grpId="0" build="p" bldLvl="2"/>
      <p:bldP spid="14" grpId="1" build="allAtOnce"/>
      <p:bldP spid="16" grpId="0" animBg="1"/>
      <p:bldP spid="19" grpId="0" build="p" bldLvl="2"/>
      <p:bldP spid="19" grpId="1" build="allAtOnce"/>
      <p:bldP spid="20" grpId="0" build="p" bldLvl="2"/>
      <p:bldP spid="20" grpId="1" build="allAtOnce"/>
      <p:bldP spid="25" grpId="0" build="p" bldLvl="2"/>
      <p:bldP spid="26" grpId="0" build="p" bldLvl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9995963-C386-C85F-B5BB-CB58DF0E06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44" y="1233773"/>
            <a:ext cx="11600337" cy="43904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BC71A42-C6D4-A2C6-732B-9489A1D91E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4862" y="5624227"/>
            <a:ext cx="2819794" cy="93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0122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0" y="1709"/>
            <a:ext cx="7046536" cy="1143000"/>
          </a:xfrm>
        </p:spPr>
        <p:txBody>
          <a:bodyPr>
            <a:normAutofit/>
          </a:bodyPr>
          <a:lstStyle/>
          <a:p>
            <a:r>
              <a:rPr lang="en-US" sz="3600" dirty="0"/>
              <a:t>Multiplying Matrices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3"/>
              <p:cNvSpPr txBox="1">
                <a:spLocks/>
              </p:cNvSpPr>
              <p:nvPr/>
            </p:nvSpPr>
            <p:spPr>
              <a:xfrm>
                <a:off x="1882217" y="876516"/>
                <a:ext cx="8474698" cy="1480522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365760" indent="-25603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792" indent="-228600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536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74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728" indent="0">
                  <a:buNone/>
                </a:pPr>
                <a:r>
                  <a:rPr lang="en-US" sz="3200" dirty="0"/>
                  <a:t>4. 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3200" dirty="0"/>
                  <a:t> and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3200" i="1" dirty="0"/>
                  <a:t> </a:t>
                </a:r>
                <a:r>
                  <a:rPr lang="en-US" sz="3200" dirty="0"/>
                  <a:t>find 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2217" y="876516"/>
                <a:ext cx="8474698" cy="1480522"/>
              </a:xfrm>
              <a:prstGeom prst="rect">
                <a:avLst/>
              </a:prstGeom>
              <a:blipFill>
                <a:blip r:embed="rId2"/>
                <a:stretch>
                  <a:fillRect l="-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3"/>
              <p:cNvSpPr txBox="1">
                <a:spLocks/>
              </p:cNvSpPr>
              <p:nvPr/>
            </p:nvSpPr>
            <p:spPr>
              <a:xfrm>
                <a:off x="1882217" y="2145929"/>
                <a:ext cx="4485926" cy="1209540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365760" indent="-25603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792" indent="-228600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536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74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728" indent="0">
                  <a:buNone/>
                </a:pP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3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2217" y="2145929"/>
                <a:ext cx="4485926" cy="120954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3"/>
              <p:cNvSpPr txBox="1">
                <a:spLocks/>
              </p:cNvSpPr>
              <p:nvPr/>
            </p:nvSpPr>
            <p:spPr>
              <a:xfrm>
                <a:off x="2036192" y="3594854"/>
                <a:ext cx="8437441" cy="1293043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365760" indent="-25603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792" indent="-228600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536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74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728" indent="0">
                  <a:buNone/>
                </a:pP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d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(−1)(0)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+(−1)(2)</m:t>
                              </m:r>
                            </m:e>
                          </m:mr>
                          <m:mr>
                            <m:e/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                              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4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6192" y="3594854"/>
                <a:ext cx="8437441" cy="12930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ounded Rectangle 15"/>
          <p:cNvSpPr/>
          <p:nvPr/>
        </p:nvSpPr>
        <p:spPr>
          <a:xfrm>
            <a:off x="4984197" y="4839787"/>
            <a:ext cx="2320118" cy="1189705"/>
          </a:xfrm>
          <a:prstGeom prst="roundRect">
            <a:avLst/>
          </a:prstGeom>
          <a:noFill/>
          <a:ln w="571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2318657" y="2590800"/>
            <a:ext cx="128451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396539" y="2168189"/>
            <a:ext cx="0" cy="92198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318657" y="2590800"/>
            <a:ext cx="128451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072740" y="2168189"/>
            <a:ext cx="0" cy="92198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3"/>
              <p:cNvSpPr txBox="1">
                <a:spLocks/>
              </p:cNvSpPr>
              <p:nvPr/>
            </p:nvSpPr>
            <p:spPr>
              <a:xfrm>
                <a:off x="2036192" y="3591085"/>
                <a:ext cx="8011323" cy="1405450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365760" indent="-25603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792" indent="-228600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536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74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728" indent="0">
                  <a:buNone/>
                </a:pP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d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(−1)(0)</m:t>
                              </m:r>
                            </m:e>
                            <m:e/>
                          </m:mr>
                          <m:mr>
                            <m:e/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                              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9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6192" y="3591085"/>
                <a:ext cx="8011323" cy="140545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3"/>
              <p:cNvSpPr txBox="1">
                <a:spLocks/>
              </p:cNvSpPr>
              <p:nvPr/>
            </p:nvSpPr>
            <p:spPr>
              <a:xfrm>
                <a:off x="2035630" y="3577134"/>
                <a:ext cx="8054140" cy="1293043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365760" indent="-25603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792" indent="-228600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536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74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728" indent="0">
                  <a:buNone/>
                </a:pP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d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(−1)(0)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+(−1)(2)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e>
                              </m:d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+4(0)</m:t>
                              </m:r>
                            </m:e>
                            <m:e/>
                          </m:mr>
                        </m:m>
                      </m:e>
                    </m:d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20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5630" y="3577134"/>
                <a:ext cx="8054140" cy="12930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Connector 20"/>
          <p:cNvCxnSpPr/>
          <p:nvPr/>
        </p:nvCxnSpPr>
        <p:spPr>
          <a:xfrm>
            <a:off x="2296884" y="3030585"/>
            <a:ext cx="1284514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396539" y="2168189"/>
            <a:ext cx="0" cy="921984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296884" y="3027321"/>
            <a:ext cx="1284514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072740" y="2168189"/>
            <a:ext cx="0" cy="921984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3"/>
              <p:cNvSpPr txBox="1">
                <a:spLocks/>
              </p:cNvSpPr>
              <p:nvPr/>
            </p:nvSpPr>
            <p:spPr>
              <a:xfrm>
                <a:off x="2036192" y="3585994"/>
                <a:ext cx="7544813" cy="1293043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365760" indent="-25603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792" indent="-228600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536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74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728" indent="0">
                  <a:buNone/>
                </a:pP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d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(−1)(0)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+(−1)(2)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e>
                              </m:d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+4(0)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+4(2)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25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6192" y="3585994"/>
                <a:ext cx="7544813" cy="12930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ontent Placeholder 3"/>
              <p:cNvSpPr txBox="1">
                <a:spLocks/>
              </p:cNvSpPr>
              <p:nvPr/>
            </p:nvSpPr>
            <p:spPr>
              <a:xfrm>
                <a:off x="4396540" y="4936006"/>
                <a:ext cx="5184465" cy="1163368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365760" indent="-25603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792" indent="-228600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536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74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728" indent="0">
                  <a:buNone/>
                </a:pP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−9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26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6540" y="4936006"/>
                <a:ext cx="5184465" cy="116336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6643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bldLvl="2"/>
      <p:bldP spid="13" grpId="0" build="p" bldLvl="2"/>
      <p:bldP spid="14" grpId="0" build="p" bldLvl="2"/>
      <p:bldP spid="14" grpId="1" build="allAtOnce"/>
      <p:bldP spid="16" grpId="0" animBg="1"/>
      <p:bldP spid="19" grpId="0" build="p" bldLvl="2"/>
      <p:bldP spid="19" grpId="1" build="allAtOnce"/>
      <p:bldP spid="20" grpId="0" build="p" bldLvl="2"/>
      <p:bldP spid="20" grpId="1" build="allAtOnce"/>
      <p:bldP spid="25" grpId="0" build="p" bldLvl="2"/>
      <p:bldP spid="26" grpId="0" build="p" bldLvl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0" y="2495"/>
            <a:ext cx="7046536" cy="1143000"/>
          </a:xfrm>
        </p:spPr>
        <p:txBody>
          <a:bodyPr>
            <a:normAutofit/>
          </a:bodyPr>
          <a:lstStyle/>
          <a:p>
            <a:r>
              <a:rPr lang="en-US" sz="3600" dirty="0"/>
              <a:t>Multiplying Matrices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3"/>
              <p:cNvSpPr txBox="1">
                <a:spLocks/>
              </p:cNvSpPr>
              <p:nvPr/>
            </p:nvSpPr>
            <p:spPr>
              <a:xfrm>
                <a:off x="1882218" y="898288"/>
                <a:ext cx="8474698" cy="1480522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365760" indent="-25603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792" indent="-228600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536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74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728" indent="0">
                  <a:buNone/>
                </a:pPr>
                <a:r>
                  <a:rPr lang="en-US" sz="3200" dirty="0"/>
                  <a:t>6.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2218" y="898288"/>
                <a:ext cx="8474698" cy="1480522"/>
              </a:xfrm>
              <a:prstGeom prst="rect">
                <a:avLst/>
              </a:prstGeom>
              <a:blipFill>
                <a:blip r:embed="rId2"/>
                <a:stretch>
                  <a:fillRect l="-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ontent Placeholder 3"/>
          <p:cNvSpPr txBox="1">
            <a:spLocks/>
          </p:cNvSpPr>
          <p:nvPr/>
        </p:nvSpPr>
        <p:spPr>
          <a:xfrm>
            <a:off x="2852060" y="2134226"/>
            <a:ext cx="3658611" cy="77144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3200" dirty="0"/>
              <a:t>(1 x 2)(2 x 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3"/>
              <p:cNvSpPr txBox="1">
                <a:spLocks/>
              </p:cNvSpPr>
              <p:nvPr/>
            </p:nvSpPr>
            <p:spPr>
              <a:xfrm>
                <a:off x="2036193" y="3594853"/>
                <a:ext cx="8437441" cy="1293043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365760" indent="-25603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792" indent="-228600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536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74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728" indent="0">
                  <a:buNone/>
                </a:pP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1(−3)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</m:d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+1(5)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4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6193" y="3594853"/>
                <a:ext cx="8437441" cy="12930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ounded Rectangle 15"/>
          <p:cNvSpPr/>
          <p:nvPr/>
        </p:nvSpPr>
        <p:spPr>
          <a:xfrm>
            <a:off x="4984199" y="4861559"/>
            <a:ext cx="1830259" cy="708402"/>
          </a:xfrm>
          <a:prstGeom prst="roundRect">
            <a:avLst/>
          </a:prstGeom>
          <a:noFill/>
          <a:ln w="571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2743200" y="1660339"/>
            <a:ext cx="128451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876800" y="884238"/>
            <a:ext cx="0" cy="92198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743200" y="1638549"/>
            <a:ext cx="128451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500657" y="898288"/>
            <a:ext cx="0" cy="92198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3"/>
              <p:cNvSpPr txBox="1">
                <a:spLocks/>
              </p:cNvSpPr>
              <p:nvPr/>
            </p:nvSpPr>
            <p:spPr>
              <a:xfrm>
                <a:off x="2036193" y="3570138"/>
                <a:ext cx="8631809" cy="1405450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365760" indent="-25603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792" indent="-228600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536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74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728" indent="0">
                  <a:buNone/>
                </a:pP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1(−3)</m:t>
                              </m:r>
                            </m:e>
                            <m:e/>
                          </m:mr>
                        </m:m>
                      </m:e>
                    </m:d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9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6193" y="3570138"/>
                <a:ext cx="8631809" cy="14054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ontent Placeholder 3"/>
              <p:cNvSpPr txBox="1">
                <a:spLocks/>
              </p:cNvSpPr>
              <p:nvPr/>
            </p:nvSpPr>
            <p:spPr>
              <a:xfrm>
                <a:off x="4396541" y="4957778"/>
                <a:ext cx="5184465" cy="1163368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365760" indent="-25603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792" indent="-228600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536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74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728" indent="0">
                  <a:buNone/>
                </a:pP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26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6541" y="4957778"/>
                <a:ext cx="5184465" cy="11633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Oval 27"/>
          <p:cNvSpPr/>
          <p:nvPr/>
        </p:nvSpPr>
        <p:spPr>
          <a:xfrm>
            <a:off x="3767220" y="2109442"/>
            <a:ext cx="968827" cy="630276"/>
          </a:xfrm>
          <a:prstGeom prst="ellipse">
            <a:avLst/>
          </a:prstGeom>
          <a:noFill/>
          <a:ln w="571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ontent Placeholder 3"/>
          <p:cNvSpPr txBox="1">
            <a:spLocks/>
          </p:cNvSpPr>
          <p:nvPr/>
        </p:nvSpPr>
        <p:spPr>
          <a:xfrm>
            <a:off x="5651206" y="2141345"/>
            <a:ext cx="3658611" cy="77144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3200" dirty="0"/>
              <a:t>= 1 x 2</a:t>
            </a:r>
          </a:p>
        </p:txBody>
      </p:sp>
    </p:spTree>
    <p:extLst>
      <p:ext uri="{BB962C8B-B14F-4D97-AF65-F5344CB8AC3E}">
        <p14:creationId xmlns:p14="http://schemas.microsoft.com/office/powerpoint/2010/main" val="954716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bldLvl="2"/>
      <p:bldP spid="13" grpId="0" build="p" bldLvl="2"/>
      <p:bldP spid="14" grpId="0" build="p" bldLvl="2"/>
      <p:bldP spid="16" grpId="0" animBg="1"/>
      <p:bldP spid="19" grpId="0" build="p" bldLvl="2"/>
      <p:bldP spid="19" grpId="1" build="allAtOnce"/>
      <p:bldP spid="26" grpId="0" build="p" bldLvl="2"/>
      <p:bldP spid="28" grpId="0" animBg="1"/>
      <p:bldP spid="29" grpId="0" build="p" bldLvl="2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0" y="0"/>
            <a:ext cx="7046536" cy="1143000"/>
          </a:xfrm>
        </p:spPr>
        <p:txBody>
          <a:bodyPr>
            <a:normAutofit/>
          </a:bodyPr>
          <a:lstStyle/>
          <a:p>
            <a:r>
              <a:rPr lang="en-US" sz="3600" dirty="0"/>
              <a:t>Multiplying Matrices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3"/>
              <p:cNvSpPr txBox="1">
                <a:spLocks/>
              </p:cNvSpPr>
              <p:nvPr/>
            </p:nvSpPr>
            <p:spPr>
              <a:xfrm>
                <a:off x="1882217" y="920058"/>
                <a:ext cx="8474698" cy="1480522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365760" indent="-25603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792" indent="-228600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536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74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728" indent="0">
                  <a:buNone/>
                </a:pPr>
                <a:r>
                  <a:rPr lang="en-US" sz="3200" dirty="0"/>
                  <a:t>  7.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2217" y="920058"/>
                <a:ext cx="8474698" cy="148052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>
          <a:xfrm flipV="1">
            <a:off x="2742865" y="1478893"/>
            <a:ext cx="1700464" cy="1661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257800" y="1103696"/>
            <a:ext cx="0" cy="89463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ontent Placeholder 3"/>
          <p:cNvSpPr txBox="1">
            <a:spLocks/>
          </p:cNvSpPr>
          <p:nvPr/>
        </p:nvSpPr>
        <p:spPr>
          <a:xfrm>
            <a:off x="2982688" y="2394923"/>
            <a:ext cx="3658611" cy="77144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3200" dirty="0"/>
              <a:t>(3 x 2)(2 x 3)</a:t>
            </a:r>
          </a:p>
        </p:txBody>
      </p:sp>
      <p:sp>
        <p:nvSpPr>
          <p:cNvPr id="28" name="Content Placeholder 3"/>
          <p:cNvSpPr txBox="1">
            <a:spLocks/>
          </p:cNvSpPr>
          <p:nvPr/>
        </p:nvSpPr>
        <p:spPr>
          <a:xfrm>
            <a:off x="5725888" y="2394923"/>
            <a:ext cx="3658611" cy="77144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3200" dirty="0"/>
              <a:t>= 3 x 3</a:t>
            </a:r>
          </a:p>
        </p:txBody>
      </p:sp>
      <p:cxnSp>
        <p:nvCxnSpPr>
          <p:cNvPr id="45" name="Straight Connector 44"/>
          <p:cNvCxnSpPr/>
          <p:nvPr/>
        </p:nvCxnSpPr>
        <p:spPr>
          <a:xfrm flipV="1">
            <a:off x="2782172" y="1479848"/>
            <a:ext cx="1700464" cy="1661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5956249" y="1187459"/>
            <a:ext cx="0" cy="89463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2829882" y="1472782"/>
            <a:ext cx="1700464" cy="1661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6883197" y="1143000"/>
            <a:ext cx="0" cy="89463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2692857" y="1835785"/>
            <a:ext cx="1700464" cy="1661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257800" y="1117633"/>
            <a:ext cx="0" cy="894632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2692857" y="1792751"/>
            <a:ext cx="1700464" cy="1661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5956249" y="1179154"/>
            <a:ext cx="0" cy="894632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2668152" y="1847493"/>
            <a:ext cx="1700464" cy="1661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6883197" y="1143000"/>
            <a:ext cx="0" cy="894632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2712243" y="2286000"/>
            <a:ext cx="1700464" cy="1661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5257800" y="1103457"/>
            <a:ext cx="0" cy="89463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2719277" y="2276710"/>
            <a:ext cx="1700464" cy="1661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5956249" y="1170849"/>
            <a:ext cx="0" cy="89463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2680151" y="2269390"/>
            <a:ext cx="1700464" cy="1661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6883197" y="1160965"/>
            <a:ext cx="0" cy="89463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Content Placeholder 3"/>
              <p:cNvSpPr txBox="1">
                <a:spLocks/>
              </p:cNvSpPr>
              <p:nvPr/>
            </p:nvSpPr>
            <p:spPr>
              <a:xfrm>
                <a:off x="1524000" y="3066220"/>
                <a:ext cx="9144000" cy="1352069"/>
              </a:xfrm>
              <a:prstGeom prst="rect">
                <a:avLst/>
              </a:prstGeom>
            </p:spPr>
            <p:txBody>
              <a:bodyPr vert="horz">
                <a:noAutofit/>
              </a:bodyPr>
              <a:lstStyle>
                <a:lvl1pPr marL="365760" indent="-25603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792" indent="-228600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536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74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728" indent="0">
                  <a:buNone/>
                </a:pP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m:rPr>
                                  <m:brk m:alnAt="7"/>
                                </m:rPr>
                                <a:rPr lang="en-US" sz="2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(−2)(2)</m:t>
                              </m:r>
                            </m:e>
                            <m:e/>
                            <m:e/>
                          </m:mr>
                          <m:mr>
                            <m:e/>
                            <m:e/>
                            <m:e/>
                          </m:mr>
                          <m:mr>
                            <m:e/>
                            <m:e/>
                            <m:e/>
                          </m:mr>
                        </m:m>
                      </m:e>
                    </m: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61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3066220"/>
                <a:ext cx="9144000" cy="135206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Content Placeholder 3"/>
              <p:cNvSpPr txBox="1">
                <a:spLocks/>
              </p:cNvSpPr>
              <p:nvPr/>
            </p:nvSpPr>
            <p:spPr>
              <a:xfrm>
                <a:off x="1517203" y="3070875"/>
                <a:ext cx="9144000" cy="1352069"/>
              </a:xfrm>
              <a:prstGeom prst="rect">
                <a:avLst/>
              </a:prstGeom>
            </p:spPr>
            <p:txBody>
              <a:bodyPr vert="horz">
                <a:noAutofit/>
              </a:bodyPr>
              <a:lstStyle>
                <a:lvl1pPr marL="365760" indent="-25603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792" indent="-228600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536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74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728" indent="0">
                  <a:buNone/>
                </a:pP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m:rPr>
                                  <m:brk m:alnAt="7"/>
                                </m:rPr>
                                <a:rPr lang="en-US" sz="2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(−2)(2)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+(−2)(0)</m:t>
                              </m:r>
                            </m:e>
                            <m:e/>
                          </m:mr>
                          <m:mr>
                            <m:e/>
                            <m:e/>
                            <m:e/>
                          </m:mr>
                          <m:mr>
                            <m:e/>
                            <m:e/>
                            <m:e/>
                          </m:mr>
                        </m:m>
                      </m:e>
                    </m: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62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7203" y="3070875"/>
                <a:ext cx="9144000" cy="135206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Content Placeholder 3"/>
              <p:cNvSpPr txBox="1">
                <a:spLocks/>
              </p:cNvSpPr>
              <p:nvPr/>
            </p:nvSpPr>
            <p:spPr>
              <a:xfrm>
                <a:off x="1517203" y="3070876"/>
                <a:ext cx="9144000" cy="1352069"/>
              </a:xfrm>
              <a:prstGeom prst="rect">
                <a:avLst/>
              </a:prstGeom>
            </p:spPr>
            <p:txBody>
              <a:bodyPr vert="horz">
                <a:noAutofit/>
              </a:bodyPr>
              <a:lstStyle>
                <a:lvl1pPr marL="365760" indent="-25603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792" indent="-228600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536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74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728" indent="0">
                  <a:buNone/>
                </a:pP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m:rPr>
                                  <m:brk m:alnAt="7"/>
                                </m:rPr>
                                <a:rPr lang="en-US" sz="2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(−2)(2)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+(−2)(0)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e>
                              </m:d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+(−2)(1)</m:t>
                              </m:r>
                            </m:e>
                          </m:mr>
                          <m:mr>
                            <m:e/>
                            <m:e/>
                            <m:e/>
                          </m:mr>
                          <m:mr>
                            <m:e/>
                            <m:e/>
                            <m:e/>
                          </m:mr>
                        </m:m>
                      </m:e>
                    </m: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63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7203" y="3070876"/>
                <a:ext cx="9144000" cy="135206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Content Placeholder 3"/>
              <p:cNvSpPr txBox="1">
                <a:spLocks/>
              </p:cNvSpPr>
              <p:nvPr/>
            </p:nvSpPr>
            <p:spPr>
              <a:xfrm>
                <a:off x="1511470" y="3029106"/>
                <a:ext cx="9144000" cy="1352069"/>
              </a:xfrm>
              <a:prstGeom prst="rect">
                <a:avLst/>
              </a:prstGeom>
            </p:spPr>
            <p:txBody>
              <a:bodyPr vert="horz">
                <a:noAutofit/>
              </a:bodyPr>
              <a:lstStyle>
                <a:lvl1pPr marL="365760" indent="-25603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792" indent="-228600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536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74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728" indent="0">
                  <a:buNone/>
                </a:pP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m:rPr>
                                  <m:brk m:alnAt="7"/>
                                </m:rPr>
                                <a:rPr lang="en-US" sz="2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(−2)(2)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+(−2)(0)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e>
                              </m:d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+(−2)(1)</m:t>
                              </m:r>
                            </m:e>
                          </m:mr>
                          <m:m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+2(2)</m:t>
                              </m:r>
                            </m:e>
                            <m:e/>
                            <m:e/>
                          </m:mr>
                          <m:mr>
                            <m:e/>
                            <m:e/>
                            <m:e/>
                          </m:mr>
                        </m:m>
                      </m:e>
                    </m: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64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1470" y="3029106"/>
                <a:ext cx="9144000" cy="135206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Content Placeholder 3"/>
              <p:cNvSpPr txBox="1">
                <a:spLocks/>
              </p:cNvSpPr>
              <p:nvPr/>
            </p:nvSpPr>
            <p:spPr>
              <a:xfrm>
                <a:off x="1498940" y="3043675"/>
                <a:ext cx="9144000" cy="1352069"/>
              </a:xfrm>
              <a:prstGeom prst="rect">
                <a:avLst/>
              </a:prstGeom>
            </p:spPr>
            <p:txBody>
              <a:bodyPr vert="horz">
                <a:noAutofit/>
              </a:bodyPr>
              <a:lstStyle>
                <a:lvl1pPr marL="365760" indent="-25603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792" indent="-228600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536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74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728" indent="0">
                  <a:buNone/>
                </a:pP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m:rPr>
                                  <m:brk m:alnAt="7"/>
                                </m:rPr>
                                <a:rPr lang="en-US" sz="2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(−2)(2)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+(−2)(0)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e>
                              </m:d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+(−2)(1)</m:t>
                              </m:r>
                            </m:e>
                          </m:mr>
                          <m:m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+2(2)</m:t>
                              </m:r>
                            </m:e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+2(0)</m:t>
                              </m:r>
                            </m:e>
                            <m:e/>
                          </m:mr>
                          <m:mr>
                            <m:e/>
                            <m:e/>
                            <m:e/>
                          </m:mr>
                        </m:m>
                      </m:e>
                    </m: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65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8940" y="3043675"/>
                <a:ext cx="9144000" cy="135206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Content Placeholder 3"/>
              <p:cNvSpPr txBox="1">
                <a:spLocks/>
              </p:cNvSpPr>
              <p:nvPr/>
            </p:nvSpPr>
            <p:spPr>
              <a:xfrm>
                <a:off x="1480677" y="3022040"/>
                <a:ext cx="9144000" cy="1352069"/>
              </a:xfrm>
              <a:prstGeom prst="rect">
                <a:avLst/>
              </a:prstGeom>
            </p:spPr>
            <p:txBody>
              <a:bodyPr vert="horz">
                <a:noAutofit/>
              </a:bodyPr>
              <a:lstStyle>
                <a:lvl1pPr marL="365760" indent="-25603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792" indent="-228600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536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74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728" indent="0">
                  <a:buNone/>
                </a:pP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m:rPr>
                                  <m:brk m:alnAt="7"/>
                                </m:rPr>
                                <a:rPr lang="en-US" sz="2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(−2)(2)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+(−2)(0)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e>
                              </m:d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+(−2)(1)</m:t>
                              </m:r>
                            </m:e>
                          </m:mr>
                          <m:m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+2(2)</m:t>
                              </m:r>
                            </m:e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+2(0)</m:t>
                              </m:r>
                            </m:e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e>
                              </m:d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+2(1)</m:t>
                              </m:r>
                            </m:e>
                          </m:mr>
                          <m:mr>
                            <m:e/>
                            <m:e/>
                            <m:e/>
                          </m:mr>
                        </m:m>
                      </m:e>
                    </m: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66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0677" y="3022040"/>
                <a:ext cx="9144000" cy="135206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Content Placeholder 3"/>
              <p:cNvSpPr txBox="1">
                <a:spLocks/>
              </p:cNvSpPr>
              <p:nvPr/>
            </p:nvSpPr>
            <p:spPr>
              <a:xfrm>
                <a:off x="1483502" y="3014537"/>
                <a:ext cx="9144000" cy="1352069"/>
              </a:xfrm>
              <a:prstGeom prst="rect">
                <a:avLst/>
              </a:prstGeom>
            </p:spPr>
            <p:txBody>
              <a:bodyPr vert="horz">
                <a:noAutofit/>
              </a:bodyPr>
              <a:lstStyle>
                <a:lvl1pPr marL="365760" indent="-25603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792" indent="-228600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536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74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728" indent="0">
                  <a:buNone/>
                </a:pP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m:rPr>
                                  <m:brk m:alnAt="7"/>
                                </m:rPr>
                                <a:rPr lang="en-US" sz="2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(−2)(2)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+(−2)(0)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e>
                              </m:d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+(−2)(1)</m:t>
                              </m:r>
                            </m:e>
                          </m:mr>
                          <m:m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+2(2)</m:t>
                              </m:r>
                            </m:e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+2(0)</m:t>
                              </m:r>
                            </m:e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e>
                              </m:d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+2(1)</m:t>
                              </m:r>
                            </m:e>
                          </m:mr>
                          <m:m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+1(2)</m:t>
                              </m:r>
                            </m:e>
                            <m:e/>
                            <m:e/>
                          </m:mr>
                        </m:m>
                      </m:e>
                    </m: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67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3502" y="3014537"/>
                <a:ext cx="9144000" cy="135206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Content Placeholder 3"/>
              <p:cNvSpPr txBox="1">
                <a:spLocks/>
              </p:cNvSpPr>
              <p:nvPr/>
            </p:nvSpPr>
            <p:spPr>
              <a:xfrm>
                <a:off x="1536530" y="3014536"/>
                <a:ext cx="9144000" cy="1352069"/>
              </a:xfrm>
              <a:prstGeom prst="rect">
                <a:avLst/>
              </a:prstGeom>
            </p:spPr>
            <p:txBody>
              <a:bodyPr vert="horz">
                <a:noAutofit/>
              </a:bodyPr>
              <a:lstStyle>
                <a:lvl1pPr marL="365760" indent="-25603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792" indent="-228600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536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74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728" indent="0">
                  <a:buNone/>
                </a:pP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m:rPr>
                                  <m:brk m:alnAt="7"/>
                                </m:rPr>
                                <a:rPr lang="en-US" sz="2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(−2)(2)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+(−2)(0)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e>
                              </m:d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+(−2)(1)</m:t>
                              </m:r>
                            </m:e>
                          </m:mr>
                          <m:m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+2(2)</m:t>
                              </m:r>
                            </m:e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+2(0)</m:t>
                              </m:r>
                            </m:e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e>
                              </m:d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+2(1)</m:t>
                              </m:r>
                            </m:e>
                          </m:mr>
                          <m:m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+1(2)</m:t>
                              </m:r>
                            </m:e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+1(0)</m:t>
                              </m:r>
                            </m:e>
                            <m:e/>
                          </m:mr>
                        </m:m>
                      </m:e>
                    </m: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68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6530" y="3014536"/>
                <a:ext cx="9144000" cy="135206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Content Placeholder 3"/>
              <p:cNvSpPr txBox="1">
                <a:spLocks/>
              </p:cNvSpPr>
              <p:nvPr/>
            </p:nvSpPr>
            <p:spPr>
              <a:xfrm>
                <a:off x="1499431" y="3019081"/>
                <a:ext cx="9144000" cy="1352069"/>
              </a:xfrm>
              <a:prstGeom prst="rect">
                <a:avLst/>
              </a:prstGeom>
            </p:spPr>
            <p:txBody>
              <a:bodyPr vert="horz">
                <a:noAutofit/>
              </a:bodyPr>
              <a:lstStyle>
                <a:lvl1pPr marL="365760" indent="-25603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792" indent="-228600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536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74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728" indent="0">
                  <a:buNone/>
                </a:pP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m:rPr>
                                  <m:brk m:alnAt="7"/>
                                </m:rPr>
                                <a:rPr lang="en-US" sz="2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(−2)(2)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+(−2)(0)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e>
                              </m:d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+(−2)(1)</m:t>
                              </m:r>
                            </m:e>
                          </m:mr>
                          <m:m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+2(2)</m:t>
                              </m:r>
                            </m:e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+2(0)</m:t>
                              </m:r>
                            </m:e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e>
                              </m:d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+2(1)</m:t>
                              </m:r>
                            </m:e>
                          </m:mr>
                          <m:m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+1(2)</m:t>
                              </m:r>
                            </m:e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+1(0)</m:t>
                              </m:r>
                            </m:e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e>
                              </m:d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+1(1)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69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9431" y="3019081"/>
                <a:ext cx="9144000" cy="135206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ounded Rectangle 32"/>
          <p:cNvSpPr/>
          <p:nvPr/>
        </p:nvSpPr>
        <p:spPr>
          <a:xfrm>
            <a:off x="4984197" y="4770206"/>
            <a:ext cx="2874615" cy="1564606"/>
          </a:xfrm>
          <a:prstGeom prst="roundRect">
            <a:avLst/>
          </a:prstGeom>
          <a:noFill/>
          <a:ln w="571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ontent Placeholder 3"/>
              <p:cNvSpPr txBox="1">
                <a:spLocks/>
              </p:cNvSpPr>
              <p:nvPr/>
            </p:nvSpPr>
            <p:spPr>
              <a:xfrm>
                <a:off x="4396540" y="4979548"/>
                <a:ext cx="5184465" cy="1163368"/>
              </a:xfrm>
              <a:prstGeom prst="rect">
                <a:avLst/>
              </a:prstGeom>
            </p:spPr>
            <p:txBody>
              <a:bodyPr vert="horz">
                <a:normAutofit fontScale="92500" lnSpcReduction="20000"/>
              </a:bodyPr>
              <a:lstStyle>
                <a:lvl1pPr marL="365760" indent="-25603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792" indent="-228600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536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74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728" indent="0">
                  <a:buNone/>
                </a:pP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−8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34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6540" y="4979548"/>
                <a:ext cx="5184465" cy="1163368"/>
              </a:xfrm>
              <a:prstGeom prst="rect">
                <a:avLst/>
              </a:prstGeom>
              <a:blipFill>
                <a:blip r:embed="rId12"/>
                <a:stretch>
                  <a:fillRect t="-13043" b="-5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9853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bldLvl="2"/>
      <p:bldP spid="27" grpId="0" build="p" bldLvl="2"/>
      <p:bldP spid="28" grpId="0" build="p" bldLvl="2"/>
      <p:bldP spid="61" grpId="0" build="p" bldLvl="2"/>
      <p:bldP spid="61" grpId="1" build="allAtOnce"/>
      <p:bldP spid="62" grpId="0" build="p" bldLvl="2"/>
      <p:bldP spid="62" grpId="1" build="allAtOnce"/>
      <p:bldP spid="63" grpId="0" build="p" bldLvl="2"/>
      <p:bldP spid="63" grpId="1" build="allAtOnce"/>
      <p:bldP spid="64" grpId="0" build="p" bldLvl="2"/>
      <p:bldP spid="64" grpId="1" build="allAtOnce"/>
      <p:bldP spid="65" grpId="0" build="p" bldLvl="2"/>
      <p:bldP spid="65" grpId="1" build="allAtOnce"/>
      <p:bldP spid="66" grpId="0" build="p" bldLvl="2"/>
      <p:bldP spid="66" grpId="1" build="allAtOnce"/>
      <p:bldP spid="67" grpId="0" build="p" bldLvl="2"/>
      <p:bldP spid="67" grpId="1" build="allAtOnce"/>
      <p:bldP spid="68" grpId="0" build="p" bldLvl="2"/>
      <p:bldP spid="68" grpId="1" build="allAtOnce"/>
      <p:bldP spid="69" grpId="0" build="p" bldLvl="2"/>
      <p:bldP spid="33" grpId="0" animBg="1"/>
      <p:bldP spid="34" grpId="0" build="p" bldLvl="2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0" y="0"/>
            <a:ext cx="7046536" cy="1143000"/>
          </a:xfrm>
        </p:spPr>
        <p:txBody>
          <a:bodyPr>
            <a:normAutofit/>
          </a:bodyPr>
          <a:lstStyle/>
          <a:p>
            <a:r>
              <a:rPr lang="en-US" sz="3600" dirty="0"/>
              <a:t>Multiplying Matrices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3"/>
              <p:cNvSpPr txBox="1">
                <a:spLocks/>
              </p:cNvSpPr>
              <p:nvPr/>
            </p:nvSpPr>
            <p:spPr>
              <a:xfrm>
                <a:off x="1882217" y="920058"/>
                <a:ext cx="8474698" cy="1480522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365760" indent="-25603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792" indent="-228600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536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74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728" indent="0">
                  <a:buNone/>
                </a:pPr>
                <a:r>
                  <a:rPr lang="en-US" sz="3200" dirty="0"/>
                  <a:t>  8.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2217" y="920058"/>
                <a:ext cx="8474698" cy="148052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3"/>
              <p:cNvSpPr txBox="1">
                <a:spLocks/>
              </p:cNvSpPr>
              <p:nvPr/>
            </p:nvSpPr>
            <p:spPr>
              <a:xfrm>
                <a:off x="2067556" y="3066220"/>
                <a:ext cx="8153400" cy="997459"/>
              </a:xfrm>
              <a:prstGeom prst="rect">
                <a:avLst/>
              </a:prstGeom>
            </p:spPr>
            <p:txBody>
              <a:bodyPr vert="horz">
                <a:noAutofit/>
              </a:bodyPr>
              <a:lstStyle>
                <a:lvl1pPr marL="365760" indent="-25603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792" indent="-228600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536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74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728" indent="0">
                  <a:buNone/>
                </a:pP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m:rPr>
                                  <m:brk m:alnAt="7"/>
                                </m:rPr>
                                <a:rPr lang="en-US" sz="2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  <m:r>
                                <m:rPr>
                                  <m:brk m:alnAt="7"/>
                                </m:rPr>
                                <a:rPr lang="en-US" sz="2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(−3)(3)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d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+(−3)(1)</m:t>
                              </m:r>
                            </m:e>
                          </m:mr>
                          <m:mr>
                            <m:e/>
                            <m:e/>
                          </m:mr>
                        </m:m>
                      </m:e>
                    </m: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14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7556" y="3066220"/>
                <a:ext cx="8153400" cy="99745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ounded Rectangle 15"/>
          <p:cNvSpPr/>
          <p:nvPr/>
        </p:nvSpPr>
        <p:spPr>
          <a:xfrm>
            <a:off x="4984197" y="4883329"/>
            <a:ext cx="2320118" cy="1189705"/>
          </a:xfrm>
          <a:prstGeom prst="roundRect">
            <a:avLst/>
          </a:prstGeom>
          <a:noFill/>
          <a:ln w="571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2819399" y="1591896"/>
            <a:ext cx="2329544" cy="1660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968999" y="911786"/>
            <a:ext cx="0" cy="137682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819399" y="1600200"/>
            <a:ext cx="232954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55971" y="920058"/>
            <a:ext cx="0" cy="137682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3"/>
              <p:cNvSpPr txBox="1">
                <a:spLocks/>
              </p:cNvSpPr>
              <p:nvPr/>
            </p:nvSpPr>
            <p:spPr>
              <a:xfrm>
                <a:off x="1902999" y="2994599"/>
                <a:ext cx="8686800" cy="1035120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365760" indent="-25603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792" indent="-228600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536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74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728" indent="0">
                  <a:buNone/>
                </a:pP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26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d>
                                <m:dPr>
                                  <m:ctrlP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m:rPr>
                                  <m:brk m:alnAt="7"/>
                                </m:rPr>
                                <a:rPr lang="en-US" sz="2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  <m:r>
                                <m:rPr>
                                  <m:brk m:alnAt="7"/>
                                </m:rPr>
                                <a:rPr lang="en-US" sz="2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(−3)(3)</m:t>
                              </m:r>
                            </m:e>
                            <m:e/>
                          </m:mr>
                          <m:mr>
                            <m:e/>
                            <m:e/>
                          </m:mr>
                        </m:m>
                      </m:e>
                    </m:d>
                  </m:oMath>
                </a14:m>
                <a:endParaRPr lang="en-US" sz="2600" dirty="0"/>
              </a:p>
            </p:txBody>
          </p:sp>
        </mc:Choice>
        <mc:Fallback xmlns="">
          <p:sp>
            <p:nvSpPr>
              <p:cNvPr id="19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2999" y="2994599"/>
                <a:ext cx="8686800" cy="10351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3"/>
              <p:cNvSpPr txBox="1">
                <a:spLocks/>
              </p:cNvSpPr>
              <p:nvPr/>
            </p:nvSpPr>
            <p:spPr>
              <a:xfrm>
                <a:off x="2013127" y="3164741"/>
                <a:ext cx="8054140" cy="1293043"/>
              </a:xfrm>
              <a:prstGeom prst="rect">
                <a:avLst/>
              </a:prstGeom>
            </p:spPr>
            <p:txBody>
              <a:bodyPr vert="horz">
                <a:normAutofit fontScale="70000" lnSpcReduction="20000"/>
              </a:bodyPr>
              <a:lstStyle>
                <a:lvl1pPr marL="365760" indent="-25603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792" indent="-228600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536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74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728" indent="0">
                  <a:buNone/>
                </a:pPr>
                <a:r>
                  <a:rPr lang="en-US" sz="3600" dirty="0"/>
                  <a:t>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(−3)(3)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d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+(−3)(1)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+0</m:t>
                              </m:r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+1(3)</m:t>
                              </m:r>
                            </m:e>
                            <m:e/>
                          </m:mr>
                        </m:m>
                      </m:e>
                    </m:d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20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3127" y="3164741"/>
                <a:ext cx="8054140" cy="1293043"/>
              </a:xfrm>
              <a:prstGeom prst="rect">
                <a:avLst/>
              </a:prstGeom>
              <a:blipFill>
                <a:blip r:embed="rId6"/>
                <a:stretch>
                  <a:fillRect t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Connector 20"/>
          <p:cNvCxnSpPr/>
          <p:nvPr/>
        </p:nvCxnSpPr>
        <p:spPr>
          <a:xfrm>
            <a:off x="2982687" y="2172286"/>
            <a:ext cx="2164798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943600" y="920058"/>
            <a:ext cx="0" cy="1376828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982687" y="2133600"/>
            <a:ext cx="2164798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955971" y="920058"/>
            <a:ext cx="0" cy="1376828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3"/>
              <p:cNvSpPr txBox="1">
                <a:spLocks/>
              </p:cNvSpPr>
              <p:nvPr/>
            </p:nvSpPr>
            <p:spPr>
              <a:xfrm>
                <a:off x="2013128" y="3129877"/>
                <a:ext cx="8289359" cy="1059193"/>
              </a:xfrm>
              <a:prstGeom prst="rect">
                <a:avLst/>
              </a:prstGeom>
            </p:spPr>
            <p:txBody>
              <a:bodyPr vert="horz">
                <a:normAutofit fontScale="70000" lnSpcReduction="20000"/>
              </a:bodyPr>
              <a:lstStyle>
                <a:lvl1pPr marL="365760" indent="-25603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792" indent="-228600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536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74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728" indent="0">
                  <a:buNone/>
                </a:pPr>
                <a:r>
                  <a:rPr lang="en-US" sz="3600" dirty="0"/>
                  <a:t>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(−3)(3)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d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+(−3)(1)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+0</m:t>
                              </m:r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+1(3)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d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+0</m:t>
                              </m:r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+1(1)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25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3128" y="3129877"/>
                <a:ext cx="8289359" cy="1059193"/>
              </a:xfrm>
              <a:prstGeom prst="rect">
                <a:avLst/>
              </a:prstGeom>
              <a:blipFill>
                <a:blip r:embed="rId7"/>
                <a:stretch>
                  <a:fillRect t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ontent Placeholder 3"/>
              <p:cNvSpPr txBox="1">
                <a:spLocks/>
              </p:cNvSpPr>
              <p:nvPr/>
            </p:nvSpPr>
            <p:spPr>
              <a:xfrm>
                <a:off x="4396540" y="4979548"/>
                <a:ext cx="5184465" cy="1163368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365760" indent="-25603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792" indent="-228600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536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74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728" indent="0">
                  <a:buNone/>
                </a:pP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26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6540" y="4979548"/>
                <a:ext cx="5184465" cy="116336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Content Placeholder 3"/>
          <p:cNvSpPr txBox="1">
            <a:spLocks/>
          </p:cNvSpPr>
          <p:nvPr/>
        </p:nvSpPr>
        <p:spPr>
          <a:xfrm>
            <a:off x="2982688" y="2394923"/>
            <a:ext cx="3658611" cy="77144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3200" dirty="0"/>
              <a:t>(2 x 3)(3 x 2)</a:t>
            </a:r>
          </a:p>
        </p:txBody>
      </p:sp>
      <p:sp>
        <p:nvSpPr>
          <p:cNvPr id="28" name="Content Placeholder 3"/>
          <p:cNvSpPr txBox="1">
            <a:spLocks/>
          </p:cNvSpPr>
          <p:nvPr/>
        </p:nvSpPr>
        <p:spPr>
          <a:xfrm>
            <a:off x="5725888" y="2394923"/>
            <a:ext cx="3658611" cy="77144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3200" dirty="0"/>
              <a:t>= 2 x 2</a:t>
            </a:r>
          </a:p>
        </p:txBody>
      </p:sp>
    </p:spTree>
    <p:extLst>
      <p:ext uri="{BB962C8B-B14F-4D97-AF65-F5344CB8AC3E}">
        <p14:creationId xmlns:p14="http://schemas.microsoft.com/office/powerpoint/2010/main" val="3298333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bldLvl="2"/>
      <p:bldP spid="14" grpId="0" build="p" bldLvl="2"/>
      <p:bldP spid="14" grpId="1" build="allAtOnce"/>
      <p:bldP spid="16" grpId="0" animBg="1"/>
      <p:bldP spid="19" grpId="0" build="p" bldLvl="2"/>
      <p:bldP spid="19" grpId="1" build="allAtOnce"/>
      <p:bldP spid="20" grpId="0" build="p" bldLvl="2"/>
      <p:bldP spid="20" grpId="1" build="allAtOnce"/>
      <p:bldP spid="25" grpId="0" build="p" bldLvl="2"/>
      <p:bldP spid="26" grpId="0" build="p" bldLvl="2"/>
      <p:bldP spid="27" grpId="0" build="p" bldLvl="2"/>
      <p:bldP spid="28" grpId="0" build="p" bldLvl="2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530BA-82F7-5D4D-B304-9213D5C6A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679" y="276246"/>
            <a:ext cx="9810604" cy="1216024"/>
          </a:xfrm>
        </p:spPr>
        <p:txBody>
          <a:bodyPr/>
          <a:lstStyle/>
          <a:p>
            <a:r>
              <a:rPr lang="en-US" b="1" dirty="0"/>
              <a:t>CAS</a:t>
            </a:r>
          </a:p>
        </p:txBody>
      </p:sp>
      <p:pic>
        <p:nvPicPr>
          <p:cNvPr id="7" name="Picture 6" descr="A screenshot of a math problem&#10;&#10;Description automatically generated">
            <a:extLst>
              <a:ext uri="{FF2B5EF4-FFF2-40B4-BE49-F238E27FC236}">
                <a16:creationId xmlns:a16="http://schemas.microsoft.com/office/drawing/2014/main" id="{58E658D7-4B2D-4C4B-915D-DA19598B1BE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492270"/>
            <a:ext cx="8167597" cy="451505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B6C3AA0-FEE6-D067-4F5A-D25C226B93EE}"/>
              </a:ext>
            </a:extLst>
          </p:cNvPr>
          <p:cNvSpPr txBox="1"/>
          <p:nvPr/>
        </p:nvSpPr>
        <p:spPr>
          <a:xfrm>
            <a:off x="2590877" y="630641"/>
            <a:ext cx="29858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highlight>
                  <a:srgbClr val="00FF00"/>
                </a:highlight>
              </a:rPr>
              <a:t>CAS Notes 7.3</a:t>
            </a:r>
            <a:endParaRPr lang="en-AU" sz="3200" dirty="0">
              <a:highlight>
                <a:srgbClr val="00FF00"/>
              </a:highlight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DEABD37A-A570-B865-ACDE-A2B6858D34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585" y="3871301"/>
            <a:ext cx="3971415" cy="2986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11C7B6A-D014-669C-E62C-2DC98DE954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534180-044F-141B-E5F6-D61B3EB88C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6512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73B72446-AB8A-1055-5245-64B9A43B4B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0002" y="1521486"/>
            <a:ext cx="3951998" cy="2349815"/>
          </a:xfrm>
          <a:prstGeom prst="rect">
            <a:avLst/>
          </a:prstGeom>
        </p:spPr>
      </p:pic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35D02DC3-51EF-CF71-5BC7-ADF801CF6F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5150" y="382406"/>
            <a:ext cx="3971415" cy="221972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360364B-1AC1-466C-9B85-A80D39048A60}"/>
              </a:ext>
            </a:extLst>
          </p:cNvPr>
          <p:cNvSpPr txBox="1"/>
          <p:nvPr/>
        </p:nvSpPr>
        <p:spPr>
          <a:xfrm>
            <a:off x="8993480" y="13579"/>
            <a:ext cx="29858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highlight>
                  <a:srgbClr val="00FF00"/>
                </a:highlight>
              </a:rPr>
              <a:t>CAS Notes 7.15</a:t>
            </a:r>
            <a:endParaRPr lang="en-AU" sz="3200" dirty="0">
              <a:highlight>
                <a:srgbClr val="00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971036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0" y="2495"/>
            <a:ext cx="7046536" cy="1143000"/>
          </a:xfrm>
        </p:spPr>
        <p:txBody>
          <a:bodyPr>
            <a:normAutofit/>
          </a:bodyPr>
          <a:lstStyle/>
          <a:p>
            <a:r>
              <a:rPr lang="en-US" sz="3600" dirty="0"/>
              <a:t>Multiplying Matrices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3"/>
              <p:cNvSpPr txBox="1">
                <a:spLocks/>
              </p:cNvSpPr>
              <p:nvPr/>
            </p:nvSpPr>
            <p:spPr>
              <a:xfrm>
                <a:off x="1882218" y="898288"/>
                <a:ext cx="8474698" cy="1480522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365760" indent="-25603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792" indent="-228600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536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74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728" indent="0">
                  <a:buNone/>
                </a:pPr>
                <a:r>
                  <a:rPr lang="en-US" sz="3200" dirty="0"/>
                  <a:t>5. 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3200" dirty="0"/>
                  <a:t> and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3200" i="1" dirty="0"/>
                  <a:t> </a:t>
                </a:r>
                <a:r>
                  <a:rPr lang="en-US" sz="3200" dirty="0"/>
                  <a:t>find 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𝐵𝐴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2218" y="898288"/>
                <a:ext cx="8474698" cy="1480522"/>
              </a:xfrm>
              <a:prstGeom prst="rect">
                <a:avLst/>
              </a:prstGeom>
              <a:blipFill>
                <a:blip r:embed="rId2"/>
                <a:stretch>
                  <a:fillRect l="-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3"/>
              <p:cNvSpPr txBox="1">
                <a:spLocks/>
              </p:cNvSpPr>
              <p:nvPr/>
            </p:nvSpPr>
            <p:spPr>
              <a:xfrm>
                <a:off x="1882218" y="2167701"/>
                <a:ext cx="4485926" cy="1209540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365760" indent="-25603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792" indent="-228600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536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74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728" indent="0">
                  <a:buNone/>
                </a:pP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3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2218" y="2167701"/>
                <a:ext cx="4485926" cy="120954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3"/>
              <p:cNvSpPr txBox="1">
                <a:spLocks/>
              </p:cNvSpPr>
              <p:nvPr/>
            </p:nvSpPr>
            <p:spPr>
              <a:xfrm>
                <a:off x="2036193" y="3594853"/>
                <a:ext cx="8437441" cy="1293043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365760" indent="-25603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792" indent="-228600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536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74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728" indent="0">
                  <a:buNone/>
                </a:pP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d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(1)(3)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e>
                              </m:d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(−1)+(1)(4)</m:t>
                              </m:r>
                            </m:e>
                          </m:mr>
                          <m:mr>
                            <m:e/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                              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4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6193" y="3594853"/>
                <a:ext cx="8437441" cy="12930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ounded Rectangle 15"/>
          <p:cNvSpPr/>
          <p:nvPr/>
        </p:nvSpPr>
        <p:spPr>
          <a:xfrm>
            <a:off x="4984199" y="4861559"/>
            <a:ext cx="1721403" cy="1189705"/>
          </a:xfrm>
          <a:prstGeom prst="roundRect">
            <a:avLst/>
          </a:prstGeom>
          <a:noFill/>
          <a:ln w="571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2286000" y="2590800"/>
            <a:ext cx="128451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114800" y="2189961"/>
            <a:ext cx="0" cy="92198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286000" y="2590800"/>
            <a:ext cx="128451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029200" y="2191331"/>
            <a:ext cx="0" cy="92198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3"/>
              <p:cNvSpPr txBox="1">
                <a:spLocks/>
              </p:cNvSpPr>
              <p:nvPr/>
            </p:nvSpPr>
            <p:spPr>
              <a:xfrm>
                <a:off x="2036193" y="3612857"/>
                <a:ext cx="8631809" cy="1405450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365760" indent="-25603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792" indent="-228600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536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74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728" indent="0">
                  <a:buNone/>
                </a:pP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d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(1)(3)</m:t>
                              </m:r>
                            </m:e>
                            <m:e/>
                          </m:mr>
                          <m:mr>
                            <m:e/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                              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9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6193" y="3612857"/>
                <a:ext cx="8631809" cy="140545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3"/>
              <p:cNvSpPr txBox="1">
                <a:spLocks/>
              </p:cNvSpPr>
              <p:nvPr/>
            </p:nvSpPr>
            <p:spPr>
              <a:xfrm>
                <a:off x="2036192" y="3601172"/>
                <a:ext cx="8598426" cy="1293043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365760" indent="-25603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792" indent="-228600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536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74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728" indent="0">
                  <a:buNone/>
                </a:pP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d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(1)(3)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e>
                              </m:d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(−1)+(1)(4)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+2(3)</m:t>
                              </m:r>
                            </m:e>
                            <m:e/>
                          </m:mr>
                        </m:m>
                      </m:e>
                    </m:d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20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6192" y="3601172"/>
                <a:ext cx="8598426" cy="12930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Connector 20"/>
          <p:cNvCxnSpPr/>
          <p:nvPr/>
        </p:nvCxnSpPr>
        <p:spPr>
          <a:xfrm>
            <a:off x="2296885" y="3052357"/>
            <a:ext cx="1284514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114800" y="2206008"/>
            <a:ext cx="0" cy="921984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286000" y="3048000"/>
            <a:ext cx="1284514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029200" y="2206008"/>
            <a:ext cx="0" cy="921984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3"/>
              <p:cNvSpPr txBox="1">
                <a:spLocks/>
              </p:cNvSpPr>
              <p:nvPr/>
            </p:nvSpPr>
            <p:spPr>
              <a:xfrm>
                <a:off x="2002810" y="3605738"/>
                <a:ext cx="8094207" cy="1475344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365760" indent="-25603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792" indent="-228600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536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74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728" indent="0">
                  <a:buNone/>
                </a:pP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d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(1)(3)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e>
                              </m:d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(−1)+(1)(4)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+2(3)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+2(4)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25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2810" y="3605738"/>
                <a:ext cx="8094207" cy="147534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ontent Placeholder 3"/>
              <p:cNvSpPr txBox="1">
                <a:spLocks/>
              </p:cNvSpPr>
              <p:nvPr/>
            </p:nvSpPr>
            <p:spPr>
              <a:xfrm>
                <a:off x="4396541" y="4957778"/>
                <a:ext cx="5184465" cy="1163368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365760" indent="-25603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792" indent="-228600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536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74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728" indent="0">
                  <a:buNone/>
                </a:pP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26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6541" y="4957778"/>
                <a:ext cx="5184465" cy="116336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Content Placeholder 3"/>
          <p:cNvSpPr txBox="1">
            <a:spLocks/>
          </p:cNvSpPr>
          <p:nvPr/>
        </p:nvSpPr>
        <p:spPr>
          <a:xfrm>
            <a:off x="6921239" y="4970062"/>
            <a:ext cx="3435678" cy="121464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3200" dirty="0"/>
              <a:t>***NOT the same as AB (#4)!!!!</a:t>
            </a:r>
          </a:p>
        </p:txBody>
      </p:sp>
    </p:spTree>
    <p:extLst>
      <p:ext uri="{BB962C8B-B14F-4D97-AF65-F5344CB8AC3E}">
        <p14:creationId xmlns:p14="http://schemas.microsoft.com/office/powerpoint/2010/main" val="334782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bldLvl="2"/>
      <p:bldP spid="13" grpId="0" build="p" bldLvl="2"/>
      <p:bldP spid="14" grpId="0" build="p" bldLvl="2"/>
      <p:bldP spid="14" grpId="1" build="allAtOnce"/>
      <p:bldP spid="16" grpId="0" animBg="1"/>
      <p:bldP spid="19" grpId="0" build="p" bldLvl="2"/>
      <p:bldP spid="19" grpId="1" build="allAtOnce"/>
      <p:bldP spid="19" grpId="2" build="allAtOnce"/>
      <p:bldP spid="20" grpId="0" build="p" bldLvl="2"/>
      <p:bldP spid="20" grpId="1" build="allAtOnce"/>
      <p:bldP spid="25" grpId="0" build="p" bldLvl="2"/>
      <p:bldP spid="26" grpId="0" build="p" bldLvl="2"/>
      <p:bldP spid="27" grpId="0" build="p" bldLvl="2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4738" y="206063"/>
            <a:ext cx="2841402" cy="1171977"/>
          </a:xfrm>
        </p:spPr>
        <p:txBody>
          <a:bodyPr>
            <a:normAutofit/>
          </a:bodyPr>
          <a:lstStyle/>
          <a:p>
            <a:r>
              <a:rPr lang="en-US" dirty="0"/>
              <a:t>Matrix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953001" y="1804746"/>
                <a:ext cx="6053569" cy="10764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2. 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: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1" y="1804746"/>
                <a:ext cx="6053569" cy="1076449"/>
              </a:xfrm>
              <a:prstGeom prst="rect">
                <a:avLst/>
              </a:prstGeom>
              <a:blipFill>
                <a:blip r:embed="rId2"/>
                <a:stretch>
                  <a:fillRect l="-1677" b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5410201" y="3310156"/>
                <a:ext cx="6053569" cy="10764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1" y="3310156"/>
                <a:ext cx="6053569" cy="1076449"/>
              </a:xfrm>
              <a:prstGeom prst="rect">
                <a:avLst/>
              </a:prstGeom>
              <a:blipFill>
                <a:blip r:embed="rId3"/>
                <a:stretch>
                  <a:fillRect b="-58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Content Placeholder 1"/>
          <p:cNvSpPr txBox="1">
            <a:spLocks/>
          </p:cNvSpPr>
          <p:nvPr/>
        </p:nvSpPr>
        <p:spPr>
          <a:xfrm>
            <a:off x="6083969" y="4642919"/>
            <a:ext cx="1174067" cy="58072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2400" dirty="0"/>
              <a:t>3 x 2</a:t>
            </a:r>
          </a:p>
        </p:txBody>
      </p:sp>
      <p:sp>
        <p:nvSpPr>
          <p:cNvPr id="52" name="Content Placeholder 1"/>
          <p:cNvSpPr txBox="1">
            <a:spLocks/>
          </p:cNvSpPr>
          <p:nvPr/>
        </p:nvSpPr>
        <p:spPr>
          <a:xfrm>
            <a:off x="7124670" y="4616896"/>
            <a:ext cx="1174067" cy="58072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2400" dirty="0"/>
              <a:t>3 x 2</a:t>
            </a:r>
          </a:p>
        </p:txBody>
      </p:sp>
      <p:sp>
        <p:nvSpPr>
          <p:cNvPr id="54" name="Left Bracket 53"/>
          <p:cNvSpPr/>
          <p:nvPr/>
        </p:nvSpPr>
        <p:spPr>
          <a:xfrm rot="16200000">
            <a:off x="7072255" y="4904502"/>
            <a:ext cx="155990" cy="482301"/>
          </a:xfrm>
          <a:prstGeom prst="leftBracke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5943601" y="5479962"/>
            <a:ext cx="2212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Wait! You Can’t!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8298737" y="3707119"/>
                <a:ext cx="279656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𝑢𝑛𝑑𝑒𝑓𝑖𝑛𝑒𝑑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8737" y="3707119"/>
                <a:ext cx="2796567" cy="461665"/>
              </a:xfrm>
              <a:prstGeom prst="rect">
                <a:avLst/>
              </a:prstGeom>
              <a:blipFill>
                <a:blip r:embed="rId4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Rounded Rectangle 58"/>
          <p:cNvSpPr/>
          <p:nvPr/>
        </p:nvSpPr>
        <p:spPr>
          <a:xfrm>
            <a:off x="8748367" y="3617901"/>
            <a:ext cx="1726013" cy="589233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133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0" grpId="0"/>
      <p:bldP spid="51" grpId="0" build="p"/>
      <p:bldP spid="52" grpId="0" build="p"/>
      <p:bldP spid="54" grpId="0" animBg="1"/>
      <p:bldP spid="55" grpId="0"/>
      <p:bldP spid="58" grpId="0"/>
      <p:bldP spid="5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9A2BB-B0F4-BE45-A5EE-2581EFD57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5679" y="0"/>
            <a:ext cx="9810604" cy="880533"/>
          </a:xfrm>
        </p:spPr>
        <p:txBody>
          <a:bodyPr/>
          <a:lstStyle/>
          <a:p>
            <a:r>
              <a:rPr lang="en-US" dirty="0"/>
              <a:t>The summing matrix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94B508-3227-674B-9FDD-52C929A48F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478" y="880533"/>
            <a:ext cx="12055521" cy="4428753"/>
          </a:xfrm>
        </p:spPr>
        <p:txBody>
          <a:bodyPr>
            <a:normAutofit/>
          </a:bodyPr>
          <a:lstStyle/>
          <a:p>
            <a:r>
              <a:rPr lang="en-US" sz="2400" dirty="0"/>
              <a:t>A row or column matrix in which all the elements are 1 is called a summing matrix.</a:t>
            </a:r>
          </a:p>
          <a:p>
            <a:r>
              <a:rPr lang="en-US" sz="2400" dirty="0"/>
              <a:t>The matrices below are all examples of summing matrices.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The rules for using a summing matrix to sum the rows and columns of a matrix follow.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80F107-C54C-3B44-844B-68976B91D4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5467" y="1940111"/>
            <a:ext cx="4673600" cy="15807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D3257F-5CFC-9A44-81BA-5A91FD61E2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383" y="3944036"/>
            <a:ext cx="10502900" cy="273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5897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7212B-2AB1-0B48-95E2-60D8B9D6C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16024"/>
          </a:xfrm>
        </p:spPr>
        <p:txBody>
          <a:bodyPr>
            <a:normAutofit/>
          </a:bodyPr>
          <a:lstStyle/>
          <a:p>
            <a:r>
              <a:rPr lang="en-US" dirty="0"/>
              <a:t>Using matrix multiplication to </a:t>
            </a:r>
            <a:br>
              <a:rPr lang="en-US" dirty="0"/>
            </a:br>
            <a:r>
              <a:rPr lang="en-US" dirty="0"/>
              <a:t>sum the rows and columns of a matrix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C366E7-036C-B34B-896D-736A54663B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88534"/>
            <a:ext cx="12192000" cy="5317066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Use matrix multiplication to generate a matrix that:</a:t>
            </a:r>
          </a:p>
          <a:p>
            <a:endParaRPr lang="en-US" sz="2400" dirty="0"/>
          </a:p>
          <a:p>
            <a:r>
              <a:rPr lang="en-US" sz="2400" dirty="0"/>
              <a:t>displays row sums of the matrix</a:t>
            </a:r>
          </a:p>
          <a:p>
            <a:pPr marL="0" indent="0">
              <a:buNone/>
            </a:pPr>
            <a:r>
              <a:rPr lang="en-US" sz="2400" dirty="0"/>
              <a:t> </a:t>
            </a:r>
          </a:p>
          <a:p>
            <a:r>
              <a:rPr lang="en-US" sz="2400" dirty="0"/>
              <a:t>displays the column sums of the matrix</a:t>
            </a:r>
          </a:p>
          <a:p>
            <a:endParaRPr lang="en-US" sz="2400" dirty="0"/>
          </a:p>
          <a:p>
            <a:r>
              <a:rPr lang="en-US" sz="2400" dirty="0"/>
              <a:t>Solutions:</a:t>
            </a:r>
          </a:p>
          <a:p>
            <a:r>
              <a:rPr lang="en-US" sz="2400" dirty="0"/>
              <a:t>To sum the rows of a 3×3 matrix, </a:t>
            </a:r>
          </a:p>
          <a:p>
            <a:r>
              <a:rPr lang="en-US" sz="2400" dirty="0"/>
              <a:t>post-multiply a 3×1 summing matrix.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To sum the columns of a 2×5 matrix, </a:t>
            </a:r>
          </a:p>
          <a:p>
            <a:r>
              <a:rPr lang="en-US" sz="2400" dirty="0"/>
              <a:t>pre-multiply a 1×2 summing matrix.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D070B9-9941-D940-86FC-88A6F76449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8681" y="1845734"/>
            <a:ext cx="1453123" cy="11557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EB5EE72-30C1-4F44-8B36-401C28146E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5154" y="3034244"/>
            <a:ext cx="3403350" cy="9831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51E30F2-E302-154C-B72E-29CD03459D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5154" y="4268768"/>
            <a:ext cx="2745723" cy="11105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6FEA876-9AA0-324B-9FDF-6F1B8452FB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5242" y="5489576"/>
            <a:ext cx="3666598" cy="1388534"/>
          </a:xfrm>
          <a:prstGeom prst="rect">
            <a:avLst/>
          </a:prstGeom>
        </p:spPr>
      </p:pic>
      <p:pic>
        <p:nvPicPr>
          <p:cNvPr id="6146" name="Picture 2" descr="Examples High Res Stock Images | Shutterstock">
            <a:extLst>
              <a:ext uri="{FF2B5EF4-FFF2-40B4-BE49-F238E27FC236}">
                <a16:creationId xmlns:a16="http://schemas.microsoft.com/office/drawing/2014/main" id="{D78224C0-ECD0-B041-BE7E-6CB1DBC17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4266" y="-1"/>
            <a:ext cx="1337733" cy="1388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579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7CEDE2E-C8CD-424B-A0AB-9CDDD3A43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2AEC738E-E912-420C-B0E2-17A69DF32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5620" y="0"/>
            <a:ext cx="11816380" cy="6858000"/>
          </a:xfrm>
          <a:custGeom>
            <a:avLst/>
            <a:gdLst>
              <a:gd name="connsiteX0" fmla="*/ 8367 w 11816380"/>
              <a:gd name="connsiteY0" fmla="*/ 6848079 h 6858000"/>
              <a:gd name="connsiteX1" fmla="*/ 946 w 11816380"/>
              <a:gd name="connsiteY1" fmla="*/ 6858000 h 6858000"/>
              <a:gd name="connsiteX2" fmla="*/ 0 w 11816380"/>
              <a:gd name="connsiteY2" fmla="*/ 6858000 h 6858000"/>
              <a:gd name="connsiteX3" fmla="*/ 8008701 w 11816380"/>
              <a:gd name="connsiteY3" fmla="*/ 0 h 6858000"/>
              <a:gd name="connsiteX4" fmla="*/ 11816380 w 11816380"/>
              <a:gd name="connsiteY4" fmla="*/ 0 h 6858000"/>
              <a:gd name="connsiteX5" fmla="*/ 11816380 w 11816380"/>
              <a:gd name="connsiteY5" fmla="*/ 6858000 h 6858000"/>
              <a:gd name="connsiteX6" fmla="*/ 12879 w 11816380"/>
              <a:gd name="connsiteY6" fmla="*/ 6858000 h 6858000"/>
              <a:gd name="connsiteX7" fmla="*/ 185257 w 11816380"/>
              <a:gd name="connsiteY7" fmla="*/ 6681490 h 6858000"/>
              <a:gd name="connsiteX8" fmla="*/ 349627 w 11816380"/>
              <a:gd name="connsiteY8" fmla="*/ 6491141 h 6858000"/>
              <a:gd name="connsiteX9" fmla="*/ 435850 w 11816380"/>
              <a:gd name="connsiteY9" fmla="*/ 6356175 h 6858000"/>
              <a:gd name="connsiteX10" fmla="*/ 513949 w 11816380"/>
              <a:gd name="connsiteY10" fmla="*/ 6236376 h 6858000"/>
              <a:gd name="connsiteX11" fmla="*/ 644725 w 11816380"/>
              <a:gd name="connsiteY11" fmla="*/ 6047133 h 6858000"/>
              <a:gd name="connsiteX12" fmla="*/ 755864 w 11816380"/>
              <a:gd name="connsiteY12" fmla="*/ 5875377 h 6858000"/>
              <a:gd name="connsiteX13" fmla="*/ 805295 w 11816380"/>
              <a:gd name="connsiteY13" fmla="*/ 5828953 h 6858000"/>
              <a:gd name="connsiteX14" fmla="*/ 854705 w 11816380"/>
              <a:gd name="connsiteY14" fmla="*/ 5795741 h 6858000"/>
              <a:gd name="connsiteX15" fmla="*/ 864711 w 11816380"/>
              <a:gd name="connsiteY15" fmla="*/ 5789123 h 6858000"/>
              <a:gd name="connsiteX16" fmla="*/ 915038 w 11816380"/>
              <a:gd name="connsiteY16" fmla="*/ 5676299 h 6858000"/>
              <a:gd name="connsiteX17" fmla="*/ 891159 w 11816380"/>
              <a:gd name="connsiteY17" fmla="*/ 5752283 h 6858000"/>
              <a:gd name="connsiteX18" fmla="*/ 891423 w 11816380"/>
              <a:gd name="connsiteY18" fmla="*/ 5752392 h 6858000"/>
              <a:gd name="connsiteX19" fmla="*/ 933153 w 11816380"/>
              <a:gd name="connsiteY19" fmla="*/ 5622359 h 6858000"/>
              <a:gd name="connsiteX20" fmla="*/ 988982 w 11816380"/>
              <a:gd name="connsiteY20" fmla="*/ 5555854 h 6858000"/>
              <a:gd name="connsiteX21" fmla="*/ 1027589 w 11816380"/>
              <a:gd name="connsiteY21" fmla="*/ 5528213 h 6858000"/>
              <a:gd name="connsiteX22" fmla="*/ 1049768 w 11816380"/>
              <a:gd name="connsiteY22" fmla="*/ 5510295 h 6858000"/>
              <a:gd name="connsiteX23" fmla="*/ 1086224 w 11816380"/>
              <a:gd name="connsiteY23" fmla="*/ 5455516 h 6858000"/>
              <a:gd name="connsiteX24" fmla="*/ 1219479 w 11816380"/>
              <a:gd name="connsiteY24" fmla="*/ 5343472 h 6858000"/>
              <a:gd name="connsiteX25" fmla="*/ 1313068 w 11816380"/>
              <a:gd name="connsiteY25" fmla="*/ 5275221 h 6858000"/>
              <a:gd name="connsiteX26" fmla="*/ 1370857 w 11816380"/>
              <a:gd name="connsiteY26" fmla="*/ 5250801 h 6858000"/>
              <a:gd name="connsiteX27" fmla="*/ 1383927 w 11816380"/>
              <a:gd name="connsiteY27" fmla="*/ 5241501 h 6858000"/>
              <a:gd name="connsiteX28" fmla="*/ 1389964 w 11816380"/>
              <a:gd name="connsiteY28" fmla="*/ 5235966 h 6858000"/>
              <a:gd name="connsiteX29" fmla="*/ 1436180 w 11816380"/>
              <a:gd name="connsiteY29" fmla="*/ 5191057 h 6858000"/>
              <a:gd name="connsiteX30" fmla="*/ 1462293 w 11816380"/>
              <a:gd name="connsiteY30" fmla="*/ 5172481 h 6858000"/>
              <a:gd name="connsiteX31" fmla="*/ 1471185 w 11816380"/>
              <a:gd name="connsiteY31" fmla="*/ 5172057 h 6858000"/>
              <a:gd name="connsiteX32" fmla="*/ 1484305 w 11816380"/>
              <a:gd name="connsiteY32" fmla="*/ 5160542 h 6858000"/>
              <a:gd name="connsiteX33" fmla="*/ 1554881 w 11816380"/>
              <a:gd name="connsiteY33" fmla="*/ 5084696 h 6858000"/>
              <a:gd name="connsiteX34" fmla="*/ 1636417 w 11816380"/>
              <a:gd name="connsiteY34" fmla="*/ 5001825 h 6858000"/>
              <a:gd name="connsiteX35" fmla="*/ 1660648 w 11816380"/>
              <a:gd name="connsiteY35" fmla="*/ 4950880 h 6858000"/>
              <a:gd name="connsiteX36" fmla="*/ 1706248 w 11816380"/>
              <a:gd name="connsiteY36" fmla="*/ 4843347 h 6858000"/>
              <a:gd name="connsiteX37" fmla="*/ 1710144 w 11816380"/>
              <a:gd name="connsiteY37" fmla="*/ 4829405 h 6858000"/>
              <a:gd name="connsiteX38" fmla="*/ 1719000 w 11816380"/>
              <a:gd name="connsiteY38" fmla="*/ 4829676 h 6858000"/>
              <a:gd name="connsiteX39" fmla="*/ 1733138 w 11816380"/>
              <a:gd name="connsiteY39" fmla="*/ 4813339 h 6858000"/>
              <a:gd name="connsiteX40" fmla="*/ 1778821 w 11816380"/>
              <a:gd name="connsiteY40" fmla="*/ 4805218 h 6858000"/>
              <a:gd name="connsiteX41" fmla="*/ 1800963 w 11816380"/>
              <a:gd name="connsiteY41" fmla="*/ 4763797 h 6858000"/>
              <a:gd name="connsiteX42" fmla="*/ 1810119 w 11816380"/>
              <a:gd name="connsiteY42" fmla="*/ 4737383 h 6858000"/>
              <a:gd name="connsiteX43" fmla="*/ 1827836 w 11816380"/>
              <a:gd name="connsiteY43" fmla="*/ 4724888 h 6858000"/>
              <a:gd name="connsiteX44" fmla="*/ 1833582 w 11816380"/>
              <a:gd name="connsiteY44" fmla="*/ 4707016 h 6858000"/>
              <a:gd name="connsiteX45" fmla="*/ 1918415 w 11816380"/>
              <a:gd name="connsiteY45" fmla="*/ 4635645 h 6858000"/>
              <a:gd name="connsiteX46" fmla="*/ 1931685 w 11816380"/>
              <a:gd name="connsiteY46" fmla="*/ 4624502 h 6858000"/>
              <a:gd name="connsiteX47" fmla="*/ 1935030 w 11816380"/>
              <a:gd name="connsiteY47" fmla="*/ 4613163 h 6858000"/>
              <a:gd name="connsiteX48" fmla="*/ 1952342 w 11816380"/>
              <a:gd name="connsiteY48" fmla="*/ 4594063 h 6858000"/>
              <a:gd name="connsiteX49" fmla="*/ 1961790 w 11816380"/>
              <a:gd name="connsiteY49" fmla="*/ 4592968 h 6858000"/>
              <a:gd name="connsiteX50" fmla="*/ 1960579 w 11816380"/>
              <a:gd name="connsiteY50" fmla="*/ 4588653 h 6858000"/>
              <a:gd name="connsiteX51" fmla="*/ 2030023 w 11816380"/>
              <a:gd name="connsiteY51" fmla="*/ 4496718 h 6858000"/>
              <a:gd name="connsiteX52" fmla="*/ 2042051 w 11816380"/>
              <a:gd name="connsiteY52" fmla="*/ 4481148 h 6858000"/>
              <a:gd name="connsiteX53" fmla="*/ 2136989 w 11816380"/>
              <a:gd name="connsiteY53" fmla="*/ 4432859 h 6858000"/>
              <a:gd name="connsiteX54" fmla="*/ 2162370 w 11816380"/>
              <a:gd name="connsiteY54" fmla="*/ 4411168 h 6858000"/>
              <a:gd name="connsiteX55" fmla="*/ 2169275 w 11816380"/>
              <a:gd name="connsiteY55" fmla="*/ 4403806 h 6858000"/>
              <a:gd name="connsiteX56" fmla="*/ 2181740 w 11816380"/>
              <a:gd name="connsiteY56" fmla="*/ 4389325 h 6858000"/>
              <a:gd name="connsiteX57" fmla="*/ 2222578 w 11816380"/>
              <a:gd name="connsiteY57" fmla="*/ 4276352 h 6858000"/>
              <a:gd name="connsiteX58" fmla="*/ 2356968 w 11816380"/>
              <a:gd name="connsiteY58" fmla="*/ 4104655 h 6858000"/>
              <a:gd name="connsiteX59" fmla="*/ 2741875 w 11816380"/>
              <a:gd name="connsiteY59" fmla="*/ 3505835 h 6858000"/>
              <a:gd name="connsiteX60" fmla="*/ 2827910 w 11816380"/>
              <a:gd name="connsiteY60" fmla="*/ 3396765 h 6858000"/>
              <a:gd name="connsiteX61" fmla="*/ 2924580 w 11816380"/>
              <a:gd name="connsiteY61" fmla="*/ 3353018 h 6858000"/>
              <a:gd name="connsiteX62" fmla="*/ 3068218 w 11816380"/>
              <a:gd name="connsiteY62" fmla="*/ 3200632 h 6858000"/>
              <a:gd name="connsiteX63" fmla="*/ 3180481 w 11816380"/>
              <a:gd name="connsiteY63" fmla="*/ 3072491 h 6858000"/>
              <a:gd name="connsiteX64" fmla="*/ 3266384 w 11816380"/>
              <a:gd name="connsiteY64" fmla="*/ 3000345 h 6858000"/>
              <a:gd name="connsiteX65" fmla="*/ 3370119 w 11816380"/>
              <a:gd name="connsiteY65" fmla="*/ 2923806 h 6858000"/>
              <a:gd name="connsiteX66" fmla="*/ 3399194 w 11816380"/>
              <a:gd name="connsiteY66" fmla="*/ 2897238 h 6858000"/>
              <a:gd name="connsiteX67" fmla="*/ 3474985 w 11816380"/>
              <a:gd name="connsiteY67" fmla="*/ 2821875 h 6858000"/>
              <a:gd name="connsiteX68" fmla="*/ 3949309 w 11816380"/>
              <a:gd name="connsiteY68" fmla="*/ 2610411 h 6858000"/>
              <a:gd name="connsiteX69" fmla="*/ 4156139 w 11816380"/>
              <a:gd name="connsiteY69" fmla="*/ 2413665 h 6858000"/>
              <a:gd name="connsiteX70" fmla="*/ 4214917 w 11816380"/>
              <a:gd name="connsiteY70" fmla="*/ 2391331 h 6858000"/>
              <a:gd name="connsiteX71" fmla="*/ 4288005 w 11816380"/>
              <a:gd name="connsiteY71" fmla="*/ 2354999 h 6858000"/>
              <a:gd name="connsiteX72" fmla="*/ 4358061 w 11816380"/>
              <a:gd name="connsiteY72" fmla="*/ 2319819 h 6858000"/>
              <a:gd name="connsiteX73" fmla="*/ 4405052 w 11816380"/>
              <a:gd name="connsiteY73" fmla="*/ 2274688 h 6858000"/>
              <a:gd name="connsiteX74" fmla="*/ 4471333 w 11816380"/>
              <a:gd name="connsiteY74" fmla="*/ 2236968 h 6858000"/>
              <a:gd name="connsiteX75" fmla="*/ 4841095 w 11816380"/>
              <a:gd name="connsiteY75" fmla="*/ 1968135 h 6858000"/>
              <a:gd name="connsiteX76" fmla="*/ 5008479 w 11816380"/>
              <a:gd name="connsiteY76" fmla="*/ 1888679 h 6858000"/>
              <a:gd name="connsiteX77" fmla="*/ 5180683 w 11816380"/>
              <a:gd name="connsiteY77" fmla="*/ 1753061 h 6858000"/>
              <a:gd name="connsiteX78" fmla="*/ 5665116 w 11816380"/>
              <a:gd name="connsiteY78" fmla="*/ 1552454 h 6858000"/>
              <a:gd name="connsiteX79" fmla="*/ 6116480 w 11816380"/>
              <a:gd name="connsiteY79" fmla="*/ 1319724 h 6858000"/>
              <a:gd name="connsiteX80" fmla="*/ 6252872 w 11816380"/>
              <a:gd name="connsiteY80" fmla="*/ 1225617 h 6858000"/>
              <a:gd name="connsiteX81" fmla="*/ 6346295 w 11816380"/>
              <a:gd name="connsiteY81" fmla="*/ 1201230 h 6858000"/>
              <a:gd name="connsiteX82" fmla="*/ 6393706 w 11816380"/>
              <a:gd name="connsiteY82" fmla="*/ 1174911 h 6858000"/>
              <a:gd name="connsiteX83" fmla="*/ 6582798 w 11816380"/>
              <a:gd name="connsiteY83" fmla="*/ 1126130 h 6858000"/>
              <a:gd name="connsiteX84" fmla="*/ 6646379 w 11816380"/>
              <a:gd name="connsiteY84" fmla="*/ 1058806 h 6858000"/>
              <a:gd name="connsiteX85" fmla="*/ 6707073 w 11816380"/>
              <a:gd name="connsiteY85" fmla="*/ 972122 h 6858000"/>
              <a:gd name="connsiteX86" fmla="*/ 6998235 w 11816380"/>
              <a:gd name="connsiteY86" fmla="*/ 863403 h 6858000"/>
              <a:gd name="connsiteX87" fmla="*/ 7094498 w 11816380"/>
              <a:gd name="connsiteY87" fmla="*/ 808270 h 6858000"/>
              <a:gd name="connsiteX88" fmla="*/ 7151544 w 11816380"/>
              <a:gd name="connsiteY88" fmla="*/ 781198 h 6858000"/>
              <a:gd name="connsiteX89" fmla="*/ 7158731 w 11816380"/>
              <a:gd name="connsiteY89" fmla="*/ 781044 h 6858000"/>
              <a:gd name="connsiteX90" fmla="*/ 7274420 w 11816380"/>
              <a:gd name="connsiteY90" fmla="*/ 661941 h 6858000"/>
              <a:gd name="connsiteX91" fmla="*/ 7298271 w 11816380"/>
              <a:gd name="connsiteY91" fmla="*/ 649697 h 6858000"/>
              <a:gd name="connsiteX92" fmla="*/ 7401066 w 11816380"/>
              <a:gd name="connsiteY92" fmla="*/ 511127 h 6858000"/>
              <a:gd name="connsiteX93" fmla="*/ 7476746 w 11816380"/>
              <a:gd name="connsiteY93" fmla="*/ 449992 h 6858000"/>
              <a:gd name="connsiteX94" fmla="*/ 7593104 w 11816380"/>
              <a:gd name="connsiteY94" fmla="*/ 389139 h 6858000"/>
              <a:gd name="connsiteX95" fmla="*/ 7996473 w 11816380"/>
              <a:gd name="connsiteY95" fmla="*/ 1245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1816380" h="6858000">
                <a:moveTo>
                  <a:pt x="8367" y="6848079"/>
                </a:moveTo>
                <a:lnTo>
                  <a:pt x="946" y="6858000"/>
                </a:lnTo>
                <a:lnTo>
                  <a:pt x="0" y="6858000"/>
                </a:lnTo>
                <a:close/>
                <a:moveTo>
                  <a:pt x="8008701" y="0"/>
                </a:moveTo>
                <a:lnTo>
                  <a:pt x="11816380" y="0"/>
                </a:lnTo>
                <a:lnTo>
                  <a:pt x="11816380" y="6858000"/>
                </a:lnTo>
                <a:lnTo>
                  <a:pt x="12879" y="6858000"/>
                </a:lnTo>
                <a:lnTo>
                  <a:pt x="185257" y="6681490"/>
                </a:lnTo>
                <a:lnTo>
                  <a:pt x="349627" y="6491141"/>
                </a:lnTo>
                <a:lnTo>
                  <a:pt x="435850" y="6356175"/>
                </a:lnTo>
                <a:lnTo>
                  <a:pt x="513949" y="6236376"/>
                </a:lnTo>
                <a:cubicBezTo>
                  <a:pt x="549141" y="6113665"/>
                  <a:pt x="589071" y="6135413"/>
                  <a:pt x="644725" y="6047133"/>
                </a:cubicBezTo>
                <a:cubicBezTo>
                  <a:pt x="712062" y="5950197"/>
                  <a:pt x="703016" y="6017252"/>
                  <a:pt x="755864" y="5875377"/>
                </a:cubicBezTo>
                <a:cubicBezTo>
                  <a:pt x="781231" y="5873328"/>
                  <a:pt x="793445" y="5858999"/>
                  <a:pt x="805295" y="5828953"/>
                </a:cubicBezTo>
                <a:cubicBezTo>
                  <a:pt x="822240" y="5805796"/>
                  <a:pt x="839845" y="5801743"/>
                  <a:pt x="854705" y="5795741"/>
                </a:cubicBezTo>
                <a:lnTo>
                  <a:pt x="864711" y="5789123"/>
                </a:lnTo>
                <a:lnTo>
                  <a:pt x="915038" y="5676299"/>
                </a:lnTo>
                <a:lnTo>
                  <a:pt x="891159" y="5752283"/>
                </a:lnTo>
                <a:cubicBezTo>
                  <a:pt x="891247" y="5752319"/>
                  <a:pt x="891334" y="5752355"/>
                  <a:pt x="891423" y="5752392"/>
                </a:cubicBezTo>
                <a:lnTo>
                  <a:pt x="933153" y="5622359"/>
                </a:lnTo>
                <a:cubicBezTo>
                  <a:pt x="957432" y="5594851"/>
                  <a:pt x="979837" y="5564309"/>
                  <a:pt x="988982" y="5555854"/>
                </a:cubicBezTo>
                <a:cubicBezTo>
                  <a:pt x="1014562" y="5557498"/>
                  <a:pt x="1014592" y="5540846"/>
                  <a:pt x="1027589" y="5528213"/>
                </a:cubicBezTo>
                <a:cubicBezTo>
                  <a:pt x="1040025" y="5531526"/>
                  <a:pt x="1052240" y="5522509"/>
                  <a:pt x="1049768" y="5510295"/>
                </a:cubicBezTo>
                <a:cubicBezTo>
                  <a:pt x="1028205" y="5493040"/>
                  <a:pt x="1093698" y="5472501"/>
                  <a:pt x="1086224" y="5455516"/>
                </a:cubicBezTo>
                <a:cubicBezTo>
                  <a:pt x="1109218" y="5435092"/>
                  <a:pt x="1218059" y="5379864"/>
                  <a:pt x="1219479" y="5343472"/>
                </a:cubicBezTo>
                <a:cubicBezTo>
                  <a:pt x="1262343" y="5297185"/>
                  <a:pt x="1291871" y="5290784"/>
                  <a:pt x="1313068" y="5275221"/>
                </a:cubicBezTo>
                <a:cubicBezTo>
                  <a:pt x="1338201" y="5263736"/>
                  <a:pt x="1316257" y="5288451"/>
                  <a:pt x="1370857" y="5250801"/>
                </a:cubicBezTo>
                <a:lnTo>
                  <a:pt x="1383927" y="5241501"/>
                </a:lnTo>
                <a:lnTo>
                  <a:pt x="1389964" y="5235966"/>
                </a:lnTo>
                <a:cubicBezTo>
                  <a:pt x="1405217" y="5221853"/>
                  <a:pt x="1420713" y="5207094"/>
                  <a:pt x="1436180" y="5191057"/>
                </a:cubicBezTo>
                <a:cubicBezTo>
                  <a:pt x="1447510" y="5179996"/>
                  <a:pt x="1455651" y="5174758"/>
                  <a:pt x="1462293" y="5172481"/>
                </a:cubicBezTo>
                <a:lnTo>
                  <a:pt x="1471185" y="5172057"/>
                </a:lnTo>
                <a:lnTo>
                  <a:pt x="1484305" y="5160542"/>
                </a:lnTo>
                <a:cubicBezTo>
                  <a:pt x="1521747" y="5126137"/>
                  <a:pt x="1556786" y="5090762"/>
                  <a:pt x="1554881" y="5084696"/>
                </a:cubicBezTo>
                <a:cubicBezTo>
                  <a:pt x="1582217" y="5063462"/>
                  <a:pt x="1607343" y="5003712"/>
                  <a:pt x="1636417" y="5001825"/>
                </a:cubicBezTo>
                <a:cubicBezTo>
                  <a:pt x="1616819" y="4983976"/>
                  <a:pt x="1670522" y="4974167"/>
                  <a:pt x="1660648" y="4950880"/>
                </a:cubicBezTo>
                <a:cubicBezTo>
                  <a:pt x="1672286" y="4924466"/>
                  <a:pt x="1699662" y="4862319"/>
                  <a:pt x="1706248" y="4843347"/>
                </a:cubicBezTo>
                <a:lnTo>
                  <a:pt x="1710144" y="4829405"/>
                </a:lnTo>
                <a:lnTo>
                  <a:pt x="1719000" y="4829676"/>
                </a:lnTo>
                <a:lnTo>
                  <a:pt x="1733138" y="4813339"/>
                </a:lnTo>
                <a:cubicBezTo>
                  <a:pt x="1743107" y="4809262"/>
                  <a:pt x="1767517" y="4813476"/>
                  <a:pt x="1778821" y="4805218"/>
                </a:cubicBezTo>
                <a:cubicBezTo>
                  <a:pt x="1799902" y="4784351"/>
                  <a:pt x="1786939" y="4756652"/>
                  <a:pt x="1800963" y="4763797"/>
                </a:cubicBezTo>
                <a:cubicBezTo>
                  <a:pt x="1799788" y="4753414"/>
                  <a:pt x="1803373" y="4744848"/>
                  <a:pt x="1810119" y="4737383"/>
                </a:cubicBezTo>
                <a:lnTo>
                  <a:pt x="1827836" y="4724888"/>
                </a:lnTo>
                <a:lnTo>
                  <a:pt x="1833582" y="4707016"/>
                </a:lnTo>
                <a:cubicBezTo>
                  <a:pt x="1848678" y="4692142"/>
                  <a:pt x="1902064" y="4649397"/>
                  <a:pt x="1918415" y="4635645"/>
                </a:cubicBezTo>
                <a:lnTo>
                  <a:pt x="1931685" y="4624502"/>
                </a:lnTo>
                <a:lnTo>
                  <a:pt x="1935030" y="4613163"/>
                </a:lnTo>
                <a:cubicBezTo>
                  <a:pt x="1938529" y="4604374"/>
                  <a:pt x="1943710" y="4597333"/>
                  <a:pt x="1952342" y="4594063"/>
                </a:cubicBezTo>
                <a:lnTo>
                  <a:pt x="1961790" y="4592968"/>
                </a:lnTo>
                <a:lnTo>
                  <a:pt x="1960579" y="4588653"/>
                </a:lnTo>
                <a:cubicBezTo>
                  <a:pt x="1971951" y="4572611"/>
                  <a:pt x="2016445" y="4514635"/>
                  <a:pt x="2030023" y="4496718"/>
                </a:cubicBezTo>
                <a:cubicBezTo>
                  <a:pt x="2037392" y="4499564"/>
                  <a:pt x="2039280" y="4485769"/>
                  <a:pt x="2042051" y="4481148"/>
                </a:cubicBezTo>
                <a:cubicBezTo>
                  <a:pt x="2059877" y="4470506"/>
                  <a:pt x="2114169" y="4446888"/>
                  <a:pt x="2136989" y="4432859"/>
                </a:cubicBezTo>
                <a:lnTo>
                  <a:pt x="2162370" y="4411168"/>
                </a:lnTo>
                <a:lnTo>
                  <a:pt x="2169275" y="4403806"/>
                </a:lnTo>
                <a:lnTo>
                  <a:pt x="2181740" y="4389325"/>
                </a:lnTo>
                <a:lnTo>
                  <a:pt x="2222578" y="4276352"/>
                </a:lnTo>
                <a:cubicBezTo>
                  <a:pt x="2234385" y="4218357"/>
                  <a:pt x="2266630" y="4150320"/>
                  <a:pt x="2356968" y="4104655"/>
                </a:cubicBezTo>
                <a:cubicBezTo>
                  <a:pt x="2558762" y="3959115"/>
                  <a:pt x="2648835" y="3578349"/>
                  <a:pt x="2741875" y="3505835"/>
                </a:cubicBezTo>
                <a:cubicBezTo>
                  <a:pt x="2766846" y="3430647"/>
                  <a:pt x="2753505" y="3521850"/>
                  <a:pt x="2827910" y="3396765"/>
                </a:cubicBezTo>
                <a:cubicBezTo>
                  <a:pt x="2839568" y="3397751"/>
                  <a:pt x="2911438" y="3354325"/>
                  <a:pt x="2924580" y="3353018"/>
                </a:cubicBezTo>
                <a:cubicBezTo>
                  <a:pt x="2998120" y="3313808"/>
                  <a:pt x="3048476" y="3247004"/>
                  <a:pt x="3068218" y="3200632"/>
                </a:cubicBezTo>
                <a:cubicBezTo>
                  <a:pt x="3101903" y="3153666"/>
                  <a:pt x="3139850" y="3111386"/>
                  <a:pt x="3180481" y="3072491"/>
                </a:cubicBezTo>
                <a:lnTo>
                  <a:pt x="3266384" y="3000345"/>
                </a:lnTo>
                <a:lnTo>
                  <a:pt x="3370119" y="2923806"/>
                </a:lnTo>
                <a:lnTo>
                  <a:pt x="3399194" y="2897238"/>
                </a:lnTo>
                <a:cubicBezTo>
                  <a:pt x="3440810" y="2862165"/>
                  <a:pt x="3435851" y="2856396"/>
                  <a:pt x="3474985" y="2821875"/>
                </a:cubicBezTo>
                <a:cubicBezTo>
                  <a:pt x="3570799" y="2755925"/>
                  <a:pt x="3837237" y="2678248"/>
                  <a:pt x="3949309" y="2610411"/>
                </a:cubicBezTo>
                <a:cubicBezTo>
                  <a:pt x="4042919" y="2538961"/>
                  <a:pt x="4112740" y="2516271"/>
                  <a:pt x="4156139" y="2413665"/>
                </a:cubicBezTo>
                <a:lnTo>
                  <a:pt x="4214917" y="2391331"/>
                </a:lnTo>
                <a:lnTo>
                  <a:pt x="4288005" y="2354999"/>
                </a:lnTo>
                <a:lnTo>
                  <a:pt x="4358061" y="2319819"/>
                </a:lnTo>
                <a:lnTo>
                  <a:pt x="4405052" y="2274688"/>
                </a:lnTo>
                <a:lnTo>
                  <a:pt x="4471333" y="2236968"/>
                </a:lnTo>
                <a:cubicBezTo>
                  <a:pt x="4542128" y="2157460"/>
                  <a:pt x="4751570" y="2026184"/>
                  <a:pt x="4841095" y="1968135"/>
                </a:cubicBezTo>
                <a:cubicBezTo>
                  <a:pt x="4930620" y="1910087"/>
                  <a:pt x="4924603" y="1946910"/>
                  <a:pt x="5008479" y="1888679"/>
                </a:cubicBezTo>
                <a:cubicBezTo>
                  <a:pt x="5037447" y="1831206"/>
                  <a:pt x="5108650" y="1768433"/>
                  <a:pt x="5180683" y="1753061"/>
                </a:cubicBezTo>
                <a:cubicBezTo>
                  <a:pt x="5306522" y="1654524"/>
                  <a:pt x="5563838" y="1570601"/>
                  <a:pt x="5665116" y="1552454"/>
                </a:cubicBezTo>
                <a:cubicBezTo>
                  <a:pt x="5806563" y="1481525"/>
                  <a:pt x="6022714" y="1376484"/>
                  <a:pt x="6116480" y="1319724"/>
                </a:cubicBezTo>
                <a:cubicBezTo>
                  <a:pt x="6210243" y="1262964"/>
                  <a:pt x="6170277" y="1255962"/>
                  <a:pt x="6252872" y="1225617"/>
                </a:cubicBezTo>
                <a:cubicBezTo>
                  <a:pt x="6344027" y="1204162"/>
                  <a:pt x="6255140" y="1222685"/>
                  <a:pt x="6346295" y="1201230"/>
                </a:cubicBezTo>
                <a:cubicBezTo>
                  <a:pt x="6359073" y="1188623"/>
                  <a:pt x="6384988" y="1179503"/>
                  <a:pt x="6393706" y="1174911"/>
                </a:cubicBezTo>
                <a:lnTo>
                  <a:pt x="6582798" y="1126130"/>
                </a:lnTo>
                <a:lnTo>
                  <a:pt x="6646379" y="1058806"/>
                </a:lnTo>
                <a:cubicBezTo>
                  <a:pt x="6690380" y="1016954"/>
                  <a:pt x="6670357" y="1012595"/>
                  <a:pt x="6707073" y="972122"/>
                </a:cubicBezTo>
                <a:cubicBezTo>
                  <a:pt x="6805050" y="966099"/>
                  <a:pt x="6905605" y="801792"/>
                  <a:pt x="6998235" y="863403"/>
                </a:cubicBezTo>
                <a:cubicBezTo>
                  <a:pt x="7051064" y="810193"/>
                  <a:pt x="7042448" y="760955"/>
                  <a:pt x="7094498" y="808270"/>
                </a:cubicBezTo>
                <a:cubicBezTo>
                  <a:pt x="7113972" y="791641"/>
                  <a:pt x="7132786" y="784262"/>
                  <a:pt x="7151544" y="781198"/>
                </a:cubicBezTo>
                <a:lnTo>
                  <a:pt x="7158731" y="781044"/>
                </a:lnTo>
                <a:lnTo>
                  <a:pt x="7274420" y="661941"/>
                </a:lnTo>
                <a:lnTo>
                  <a:pt x="7298271" y="649697"/>
                </a:lnTo>
                <a:lnTo>
                  <a:pt x="7401066" y="511127"/>
                </a:lnTo>
                <a:lnTo>
                  <a:pt x="7476746" y="449992"/>
                </a:lnTo>
                <a:lnTo>
                  <a:pt x="7593104" y="389139"/>
                </a:lnTo>
                <a:cubicBezTo>
                  <a:pt x="7766913" y="299698"/>
                  <a:pt x="7873028" y="146034"/>
                  <a:pt x="7996473" y="1245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8875E3E-9B19-48D9-A325-5E154ACFD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294694">
            <a:off x="-251317" y="-312869"/>
            <a:ext cx="7766407" cy="5322018"/>
          </a:xfrm>
          <a:custGeom>
            <a:avLst/>
            <a:gdLst>
              <a:gd name="connsiteX0" fmla="*/ 473895 w 7766407"/>
              <a:gd name="connsiteY0" fmla="*/ 0 h 5322018"/>
              <a:gd name="connsiteX1" fmla="*/ 7766407 w 7766407"/>
              <a:gd name="connsiteY1" fmla="*/ 649356 h 5322018"/>
              <a:gd name="connsiteX2" fmla="*/ 7754419 w 7766407"/>
              <a:gd name="connsiteY2" fmla="*/ 656832 h 5322018"/>
              <a:gd name="connsiteX3" fmla="*/ 7674875 w 7766407"/>
              <a:gd name="connsiteY3" fmla="*/ 705925 h 5322018"/>
              <a:gd name="connsiteX4" fmla="*/ 7594593 w 7766407"/>
              <a:gd name="connsiteY4" fmla="*/ 715147 h 5322018"/>
              <a:gd name="connsiteX5" fmla="*/ 7522045 w 7766407"/>
              <a:gd name="connsiteY5" fmla="*/ 799587 h 5322018"/>
              <a:gd name="connsiteX6" fmla="*/ 7399327 w 7766407"/>
              <a:gd name="connsiteY6" fmla="*/ 845960 h 5322018"/>
              <a:gd name="connsiteX7" fmla="*/ 7322627 w 7766407"/>
              <a:gd name="connsiteY7" fmla="*/ 887773 h 5322018"/>
              <a:gd name="connsiteX8" fmla="*/ 7151262 w 7766407"/>
              <a:gd name="connsiteY8" fmla="*/ 984886 h 5322018"/>
              <a:gd name="connsiteX9" fmla="*/ 6756023 w 7766407"/>
              <a:gd name="connsiteY9" fmla="*/ 1188542 h 5322018"/>
              <a:gd name="connsiteX10" fmla="*/ 6712672 w 7766407"/>
              <a:gd name="connsiteY10" fmla="*/ 1246467 h 5322018"/>
              <a:gd name="connsiteX11" fmla="*/ 6687440 w 7766407"/>
              <a:gd name="connsiteY11" fmla="*/ 1260662 h 5322018"/>
              <a:gd name="connsiteX12" fmla="*/ 6641885 w 7766407"/>
              <a:gd name="connsiteY12" fmla="*/ 1309000 h 5322018"/>
              <a:gd name="connsiteX13" fmla="*/ 6489577 w 7766407"/>
              <a:gd name="connsiteY13" fmla="*/ 1398613 h 5322018"/>
              <a:gd name="connsiteX14" fmla="*/ 6384287 w 7766407"/>
              <a:gd name="connsiteY14" fmla="*/ 1451239 h 5322018"/>
              <a:gd name="connsiteX15" fmla="*/ 6220937 w 7766407"/>
              <a:gd name="connsiteY15" fmla="*/ 1540763 h 5322018"/>
              <a:gd name="connsiteX16" fmla="*/ 6109958 w 7766407"/>
              <a:gd name="connsiteY16" fmla="*/ 1601219 h 5322018"/>
              <a:gd name="connsiteX17" fmla="*/ 6014458 w 7766407"/>
              <a:gd name="connsiteY17" fmla="*/ 1670184 h 5322018"/>
              <a:gd name="connsiteX18" fmla="*/ 5839315 w 7766407"/>
              <a:gd name="connsiteY18" fmla="*/ 1841855 h 5322018"/>
              <a:gd name="connsiteX19" fmla="*/ 5810333 w 7766407"/>
              <a:gd name="connsiteY19" fmla="*/ 1879264 h 5322018"/>
              <a:gd name="connsiteX20" fmla="*/ 5796856 w 7766407"/>
              <a:gd name="connsiteY20" fmla="*/ 1903903 h 5322018"/>
              <a:gd name="connsiteX21" fmla="*/ 5776991 w 7766407"/>
              <a:gd name="connsiteY21" fmla="*/ 1913445 h 5322018"/>
              <a:gd name="connsiteX22" fmla="*/ 5768324 w 7766407"/>
              <a:gd name="connsiteY22" fmla="*/ 1930187 h 5322018"/>
              <a:gd name="connsiteX23" fmla="*/ 5746715 w 7766407"/>
              <a:gd name="connsiteY23" fmla="*/ 1935728 h 5322018"/>
              <a:gd name="connsiteX24" fmla="*/ 5730244 w 7766407"/>
              <a:gd name="connsiteY24" fmla="*/ 1946380 h 5322018"/>
              <a:gd name="connsiteX25" fmla="*/ 5551772 w 7766407"/>
              <a:gd name="connsiteY25" fmla="*/ 2005270 h 5322018"/>
              <a:gd name="connsiteX26" fmla="*/ 5246617 w 7766407"/>
              <a:gd name="connsiteY26" fmla="*/ 2162655 h 5322018"/>
              <a:gd name="connsiteX27" fmla="*/ 5108893 w 7766407"/>
              <a:gd name="connsiteY27" fmla="*/ 2264498 h 5322018"/>
              <a:gd name="connsiteX28" fmla="*/ 4972149 w 7766407"/>
              <a:gd name="connsiteY28" fmla="*/ 2387894 h 5322018"/>
              <a:gd name="connsiteX29" fmla="*/ 4933888 w 7766407"/>
              <a:gd name="connsiteY29" fmla="*/ 2412305 h 5322018"/>
              <a:gd name="connsiteX30" fmla="*/ 4886680 w 7766407"/>
              <a:gd name="connsiteY30" fmla="*/ 2435959 h 5322018"/>
              <a:gd name="connsiteX31" fmla="*/ 4858349 w 7766407"/>
              <a:gd name="connsiteY31" fmla="*/ 2449951 h 5322018"/>
              <a:gd name="connsiteX32" fmla="*/ 4790282 w 7766407"/>
              <a:gd name="connsiteY32" fmla="*/ 2498841 h 5322018"/>
              <a:gd name="connsiteX33" fmla="*/ 4695421 w 7766407"/>
              <a:gd name="connsiteY33" fmla="*/ 2608329 h 5322018"/>
              <a:gd name="connsiteX34" fmla="*/ 4660953 w 7766407"/>
              <a:gd name="connsiteY34" fmla="*/ 2633640 h 5322018"/>
              <a:gd name="connsiteX35" fmla="*/ 4617793 w 7766407"/>
              <a:gd name="connsiteY35" fmla="*/ 2682689 h 5322018"/>
              <a:gd name="connsiteX36" fmla="*/ 4540653 w 7766407"/>
              <a:gd name="connsiteY36" fmla="*/ 2726039 h 5322018"/>
              <a:gd name="connsiteX37" fmla="*/ 4478244 w 7766407"/>
              <a:gd name="connsiteY37" fmla="*/ 2754222 h 5322018"/>
              <a:gd name="connsiteX38" fmla="*/ 4445069 w 7766407"/>
              <a:gd name="connsiteY38" fmla="*/ 2771978 h 5322018"/>
              <a:gd name="connsiteX39" fmla="*/ 4418912 w 7766407"/>
              <a:gd name="connsiteY39" fmla="*/ 2782732 h 5322018"/>
              <a:gd name="connsiteX40" fmla="*/ 4363178 w 7766407"/>
              <a:gd name="connsiteY40" fmla="*/ 2821763 h 5322018"/>
              <a:gd name="connsiteX41" fmla="*/ 4275326 w 7766407"/>
              <a:gd name="connsiteY41" fmla="*/ 2891335 h 5322018"/>
              <a:gd name="connsiteX42" fmla="*/ 4255667 w 7766407"/>
              <a:gd name="connsiteY42" fmla="*/ 2905018 h 5322018"/>
              <a:gd name="connsiteX43" fmla="*/ 4234983 w 7766407"/>
              <a:gd name="connsiteY43" fmla="*/ 2912298 h 5322018"/>
              <a:gd name="connsiteX44" fmla="*/ 4226882 w 7766407"/>
              <a:gd name="connsiteY44" fmla="*/ 2910079 h 5322018"/>
              <a:gd name="connsiteX45" fmla="*/ 4215462 w 7766407"/>
              <a:gd name="connsiteY45" fmla="*/ 2916885 h 5322018"/>
              <a:gd name="connsiteX46" fmla="*/ 4211632 w 7766407"/>
              <a:gd name="connsiteY46" fmla="*/ 2917760 h 5322018"/>
              <a:gd name="connsiteX47" fmla="*/ 4190465 w 7766407"/>
              <a:gd name="connsiteY47" fmla="*/ 2923708 h 5322018"/>
              <a:gd name="connsiteX48" fmla="*/ 4164947 w 7766407"/>
              <a:gd name="connsiteY48" fmla="*/ 2959675 h 5322018"/>
              <a:gd name="connsiteX49" fmla="*/ 4117371 w 7766407"/>
              <a:gd name="connsiteY49" fmla="*/ 2984784 h 5322018"/>
              <a:gd name="connsiteX50" fmla="*/ 3904979 w 7766407"/>
              <a:gd name="connsiteY50" fmla="*/ 3091607 h 5322018"/>
              <a:gd name="connsiteX51" fmla="*/ 3778911 w 7766407"/>
              <a:gd name="connsiteY51" fmla="*/ 3255548 h 5322018"/>
              <a:gd name="connsiteX52" fmla="*/ 3728606 w 7766407"/>
              <a:gd name="connsiteY52" fmla="*/ 3295465 h 5322018"/>
              <a:gd name="connsiteX53" fmla="*/ 3718668 w 7766407"/>
              <a:gd name="connsiteY53" fmla="*/ 3304992 h 5322018"/>
              <a:gd name="connsiteX54" fmla="*/ 3717842 w 7766407"/>
              <a:gd name="connsiteY54" fmla="*/ 3305447 h 5322018"/>
              <a:gd name="connsiteX55" fmla="*/ 3718578 w 7766407"/>
              <a:gd name="connsiteY55" fmla="*/ 3308616 h 5322018"/>
              <a:gd name="connsiteX56" fmla="*/ 3712398 w 7766407"/>
              <a:gd name="connsiteY56" fmla="*/ 3318359 h 5322018"/>
              <a:gd name="connsiteX57" fmla="*/ 3702979 w 7766407"/>
              <a:gd name="connsiteY57" fmla="*/ 3338545 h 5322018"/>
              <a:gd name="connsiteX58" fmla="*/ 3698626 w 7766407"/>
              <a:gd name="connsiteY58" fmla="*/ 3341390 h 5322018"/>
              <a:gd name="connsiteX59" fmla="*/ 3680384 w 7766407"/>
              <a:gd name="connsiteY59" fmla="*/ 3370390 h 5322018"/>
              <a:gd name="connsiteX60" fmla="*/ 3678906 w 7766407"/>
              <a:gd name="connsiteY60" fmla="*/ 3370346 h 5322018"/>
              <a:gd name="connsiteX61" fmla="*/ 3668393 w 7766407"/>
              <a:gd name="connsiteY61" fmla="*/ 3376590 h 5322018"/>
              <a:gd name="connsiteX62" fmla="*/ 3661364 w 7766407"/>
              <a:gd name="connsiteY62" fmla="*/ 3371467 h 5322018"/>
              <a:gd name="connsiteX63" fmla="*/ 3658334 w 7766407"/>
              <a:gd name="connsiteY63" fmla="*/ 3373274 h 5322018"/>
              <a:gd name="connsiteX64" fmla="*/ 3657792 w 7766407"/>
              <a:gd name="connsiteY64" fmla="*/ 3373950 h 5322018"/>
              <a:gd name="connsiteX65" fmla="*/ 3651105 w 7766407"/>
              <a:gd name="connsiteY65" fmla="*/ 3389533 h 5322018"/>
              <a:gd name="connsiteX66" fmla="*/ 3648132 w 7766407"/>
              <a:gd name="connsiteY66" fmla="*/ 3388884 h 5322018"/>
              <a:gd name="connsiteX67" fmla="*/ 3643801 w 7766407"/>
              <a:gd name="connsiteY67" fmla="*/ 3396002 h 5322018"/>
              <a:gd name="connsiteX68" fmla="*/ 3639159 w 7766407"/>
              <a:gd name="connsiteY68" fmla="*/ 3398369 h 5322018"/>
              <a:gd name="connsiteX69" fmla="*/ 3617811 w 7766407"/>
              <a:gd name="connsiteY69" fmla="*/ 3425254 h 5322018"/>
              <a:gd name="connsiteX70" fmla="*/ 3616346 w 7766407"/>
              <a:gd name="connsiteY70" fmla="*/ 3425054 h 5322018"/>
              <a:gd name="connsiteX71" fmla="*/ 3605202 w 7766407"/>
              <a:gd name="connsiteY71" fmla="*/ 3430140 h 5322018"/>
              <a:gd name="connsiteX72" fmla="*/ 3586582 w 7766407"/>
              <a:gd name="connsiteY72" fmla="*/ 3441167 h 5322018"/>
              <a:gd name="connsiteX73" fmla="*/ 3580103 w 7766407"/>
              <a:gd name="connsiteY73" fmla="*/ 3439005 h 5322018"/>
              <a:gd name="connsiteX74" fmla="*/ 3576872 w 7766407"/>
              <a:gd name="connsiteY74" fmla="*/ 3444094 h 5322018"/>
              <a:gd name="connsiteX75" fmla="*/ 3572338 w 7766407"/>
              <a:gd name="connsiteY75" fmla="*/ 3449943 h 5322018"/>
              <a:gd name="connsiteX76" fmla="*/ 3571965 w 7766407"/>
              <a:gd name="connsiteY76" fmla="*/ 3449964 h 5322018"/>
              <a:gd name="connsiteX77" fmla="*/ 3566623 w 7766407"/>
              <a:gd name="connsiteY77" fmla="*/ 3455947 h 5322018"/>
              <a:gd name="connsiteX78" fmla="*/ 3564070 w 7766407"/>
              <a:gd name="connsiteY78" fmla="*/ 3460601 h 5322018"/>
              <a:gd name="connsiteX79" fmla="*/ 3526726 w 7766407"/>
              <a:gd name="connsiteY79" fmla="*/ 3463163 h 5322018"/>
              <a:gd name="connsiteX80" fmla="*/ 3525139 w 7766407"/>
              <a:gd name="connsiteY80" fmla="*/ 3464518 h 5322018"/>
              <a:gd name="connsiteX81" fmla="*/ 3506741 w 7766407"/>
              <a:gd name="connsiteY81" fmla="*/ 3487501 h 5322018"/>
              <a:gd name="connsiteX82" fmla="*/ 3501585 w 7766407"/>
              <a:gd name="connsiteY82" fmla="*/ 3492832 h 5322018"/>
              <a:gd name="connsiteX83" fmla="*/ 3501212 w 7766407"/>
              <a:gd name="connsiteY83" fmla="*/ 3492813 h 5322018"/>
              <a:gd name="connsiteX84" fmla="*/ 3495239 w 7766407"/>
              <a:gd name="connsiteY84" fmla="*/ 3498192 h 5322018"/>
              <a:gd name="connsiteX85" fmla="*/ 3492183 w 7766407"/>
              <a:gd name="connsiteY85" fmla="*/ 3502548 h 5322018"/>
              <a:gd name="connsiteX86" fmla="*/ 3476697 w 7766407"/>
              <a:gd name="connsiteY86" fmla="*/ 3501956 h 5322018"/>
              <a:gd name="connsiteX87" fmla="*/ 3469187 w 7766407"/>
              <a:gd name="connsiteY87" fmla="*/ 3506574 h 5322018"/>
              <a:gd name="connsiteX88" fmla="*/ 3408103 w 7766407"/>
              <a:gd name="connsiteY88" fmla="*/ 3549813 h 5322018"/>
              <a:gd name="connsiteX89" fmla="*/ 3326209 w 7766407"/>
              <a:gd name="connsiteY89" fmla="*/ 3609630 h 5322018"/>
              <a:gd name="connsiteX90" fmla="*/ 3297595 w 7766407"/>
              <a:gd name="connsiteY90" fmla="*/ 3632513 h 5322018"/>
              <a:gd name="connsiteX91" fmla="*/ 3242015 w 7766407"/>
              <a:gd name="connsiteY91" fmla="*/ 3667904 h 5322018"/>
              <a:gd name="connsiteX92" fmla="*/ 3213720 w 7766407"/>
              <a:gd name="connsiteY92" fmla="*/ 3680766 h 5322018"/>
              <a:gd name="connsiteX93" fmla="*/ 3212968 w 7766407"/>
              <a:gd name="connsiteY93" fmla="*/ 3681905 h 5322018"/>
              <a:gd name="connsiteX94" fmla="*/ 3208857 w 7766407"/>
              <a:gd name="connsiteY94" fmla="*/ 3681194 h 5322018"/>
              <a:gd name="connsiteX95" fmla="*/ 3203557 w 7766407"/>
              <a:gd name="connsiteY95" fmla="*/ 3683492 h 5322018"/>
              <a:gd name="connsiteX96" fmla="*/ 3192199 w 7766407"/>
              <a:gd name="connsiteY96" fmla="*/ 3693448 h 5322018"/>
              <a:gd name="connsiteX97" fmla="*/ 3188443 w 7766407"/>
              <a:gd name="connsiteY97" fmla="*/ 3697797 h 5322018"/>
              <a:gd name="connsiteX98" fmla="*/ 3181853 w 7766407"/>
              <a:gd name="connsiteY98" fmla="*/ 3702869 h 5322018"/>
              <a:gd name="connsiteX99" fmla="*/ 3181526 w 7766407"/>
              <a:gd name="connsiteY99" fmla="*/ 3702803 h 5322018"/>
              <a:gd name="connsiteX100" fmla="*/ 3175672 w 7766407"/>
              <a:gd name="connsiteY100" fmla="*/ 3707933 h 5322018"/>
              <a:gd name="connsiteX101" fmla="*/ 3149098 w 7766407"/>
              <a:gd name="connsiteY101" fmla="*/ 3735473 h 5322018"/>
              <a:gd name="connsiteX102" fmla="*/ 3093676 w 7766407"/>
              <a:gd name="connsiteY102" fmla="*/ 3747916 h 5322018"/>
              <a:gd name="connsiteX103" fmla="*/ 3074500 w 7766407"/>
              <a:gd name="connsiteY103" fmla="*/ 3757479 h 5322018"/>
              <a:gd name="connsiteX104" fmla="*/ 3063387 w 7766407"/>
              <a:gd name="connsiteY104" fmla="*/ 3761557 h 5322018"/>
              <a:gd name="connsiteX105" fmla="*/ 3062129 w 7766407"/>
              <a:gd name="connsiteY105" fmla="*/ 3761145 h 5322018"/>
              <a:gd name="connsiteX106" fmla="*/ 3036739 w 7766407"/>
              <a:gd name="connsiteY106" fmla="*/ 3787643 h 5322018"/>
              <a:gd name="connsiteX107" fmla="*/ 3032052 w 7766407"/>
              <a:gd name="connsiteY107" fmla="*/ 3789608 h 5322018"/>
              <a:gd name="connsiteX108" fmla="*/ 3017184 w 7766407"/>
              <a:gd name="connsiteY108" fmla="*/ 3808868 h 5322018"/>
              <a:gd name="connsiteX109" fmla="*/ 3008605 w 7766407"/>
              <a:gd name="connsiteY109" fmla="*/ 3817755 h 5322018"/>
              <a:gd name="connsiteX110" fmla="*/ 3008033 w 7766407"/>
              <a:gd name="connsiteY110" fmla="*/ 3822453 h 5322018"/>
              <a:gd name="connsiteX111" fmla="*/ 2994428 w 7766407"/>
              <a:gd name="connsiteY111" fmla="*/ 3834466 h 5322018"/>
              <a:gd name="connsiteX112" fmla="*/ 2992169 w 7766407"/>
              <a:gd name="connsiteY112" fmla="*/ 3835021 h 5322018"/>
              <a:gd name="connsiteX113" fmla="*/ 2983549 w 7766407"/>
              <a:gd name="connsiteY113" fmla="*/ 3847993 h 5322018"/>
              <a:gd name="connsiteX114" fmla="*/ 2853933 w 7766407"/>
              <a:gd name="connsiteY114" fmla="*/ 3953133 h 5322018"/>
              <a:gd name="connsiteX115" fmla="*/ 2700319 w 7766407"/>
              <a:gd name="connsiteY115" fmla="*/ 4113764 h 5322018"/>
              <a:gd name="connsiteX116" fmla="*/ 2510176 w 7766407"/>
              <a:gd name="connsiteY116" fmla="*/ 4248057 h 5322018"/>
              <a:gd name="connsiteX117" fmla="*/ 2435589 w 7766407"/>
              <a:gd name="connsiteY117" fmla="*/ 4314608 h 5322018"/>
              <a:gd name="connsiteX118" fmla="*/ 2415553 w 7766407"/>
              <a:gd name="connsiteY118" fmla="*/ 4320982 h 5322018"/>
              <a:gd name="connsiteX119" fmla="*/ 2411954 w 7766407"/>
              <a:gd name="connsiteY119" fmla="*/ 4321914 h 5322018"/>
              <a:gd name="connsiteX120" fmla="*/ 2354125 w 7766407"/>
              <a:gd name="connsiteY120" fmla="*/ 4349531 h 5322018"/>
              <a:gd name="connsiteX121" fmla="*/ 2283738 w 7766407"/>
              <a:gd name="connsiteY121" fmla="*/ 4401913 h 5322018"/>
              <a:gd name="connsiteX122" fmla="*/ 2274639 w 7766407"/>
              <a:gd name="connsiteY122" fmla="*/ 4413265 h 5322018"/>
              <a:gd name="connsiteX123" fmla="*/ 2200361 w 7766407"/>
              <a:gd name="connsiteY123" fmla="*/ 4461969 h 5322018"/>
              <a:gd name="connsiteX124" fmla="*/ 2151385 w 7766407"/>
              <a:gd name="connsiteY124" fmla="*/ 4498639 h 5322018"/>
              <a:gd name="connsiteX125" fmla="*/ 2142612 w 7766407"/>
              <a:gd name="connsiteY125" fmla="*/ 4509639 h 5322018"/>
              <a:gd name="connsiteX126" fmla="*/ 2126867 w 7766407"/>
              <a:gd name="connsiteY126" fmla="*/ 4512135 h 5322018"/>
              <a:gd name="connsiteX127" fmla="*/ 2120592 w 7766407"/>
              <a:gd name="connsiteY127" fmla="*/ 4509890 h 5322018"/>
              <a:gd name="connsiteX128" fmla="*/ 2082302 w 7766407"/>
              <a:gd name="connsiteY128" fmla="*/ 4540317 h 5322018"/>
              <a:gd name="connsiteX129" fmla="*/ 2077252 w 7766407"/>
              <a:gd name="connsiteY129" fmla="*/ 4543206 h 5322018"/>
              <a:gd name="connsiteX130" fmla="*/ 2040915 w 7766407"/>
              <a:gd name="connsiteY130" fmla="*/ 4560268 h 5322018"/>
              <a:gd name="connsiteX131" fmla="*/ 1984507 w 7766407"/>
              <a:gd name="connsiteY131" fmla="*/ 4581220 h 5322018"/>
              <a:gd name="connsiteX132" fmla="*/ 1921726 w 7766407"/>
              <a:gd name="connsiteY132" fmla="*/ 4594994 h 5322018"/>
              <a:gd name="connsiteX133" fmla="*/ 1886796 w 7766407"/>
              <a:gd name="connsiteY133" fmla="*/ 4605417 h 5322018"/>
              <a:gd name="connsiteX134" fmla="*/ 1861080 w 7766407"/>
              <a:gd name="connsiteY134" fmla="*/ 4610008 h 5322018"/>
              <a:gd name="connsiteX135" fmla="*/ 1829217 w 7766407"/>
              <a:gd name="connsiteY135" fmla="*/ 4618611 h 5322018"/>
              <a:gd name="connsiteX136" fmla="*/ 1809298 w 7766407"/>
              <a:gd name="connsiteY136" fmla="*/ 4630561 h 5322018"/>
              <a:gd name="connsiteX137" fmla="*/ 1734333 w 7766407"/>
              <a:gd name="connsiteY137" fmla="*/ 4646342 h 5322018"/>
              <a:gd name="connsiteX138" fmla="*/ 1356409 w 7766407"/>
              <a:gd name="connsiteY138" fmla="*/ 4866278 h 5322018"/>
              <a:gd name="connsiteX139" fmla="*/ 1048676 w 7766407"/>
              <a:gd name="connsiteY139" fmla="*/ 4988133 h 5322018"/>
              <a:gd name="connsiteX140" fmla="*/ 862512 w 7766407"/>
              <a:gd name="connsiteY140" fmla="*/ 5095694 h 5322018"/>
              <a:gd name="connsiteX141" fmla="*/ 861635 w 7766407"/>
              <a:gd name="connsiteY141" fmla="*/ 5094880 h 5322018"/>
              <a:gd name="connsiteX142" fmla="*/ 850724 w 7766407"/>
              <a:gd name="connsiteY142" fmla="*/ 5095804 h 5322018"/>
              <a:gd name="connsiteX143" fmla="*/ 830865 w 7766407"/>
              <a:gd name="connsiteY143" fmla="*/ 5100063 h 5322018"/>
              <a:gd name="connsiteX144" fmla="*/ 779694 w 7766407"/>
              <a:gd name="connsiteY144" fmla="*/ 5096364 h 5322018"/>
              <a:gd name="connsiteX145" fmla="*/ 746322 w 7766407"/>
              <a:gd name="connsiteY145" fmla="*/ 5117315 h 5322018"/>
              <a:gd name="connsiteX146" fmla="*/ 739355 w 7766407"/>
              <a:gd name="connsiteY146" fmla="*/ 5120945 h 5322018"/>
              <a:gd name="connsiteX147" fmla="*/ 739112 w 7766407"/>
              <a:gd name="connsiteY147" fmla="*/ 5120776 h 5322018"/>
              <a:gd name="connsiteX148" fmla="*/ 731553 w 7766407"/>
              <a:gd name="connsiteY148" fmla="*/ 5124122 h 5322018"/>
              <a:gd name="connsiteX149" fmla="*/ 713129 w 7766407"/>
              <a:gd name="connsiteY149" fmla="*/ 5134606 h 5322018"/>
              <a:gd name="connsiteX150" fmla="*/ 707783 w 7766407"/>
              <a:gd name="connsiteY150" fmla="*/ 5135422 h 5322018"/>
              <a:gd name="connsiteX151" fmla="*/ 674773 w 7766407"/>
              <a:gd name="connsiteY151" fmla="*/ 5139365 h 5322018"/>
              <a:gd name="connsiteX152" fmla="*/ 580910 w 7766407"/>
              <a:gd name="connsiteY152" fmla="*/ 5175217 h 5322018"/>
              <a:gd name="connsiteX153" fmla="*/ 0 w 7766407"/>
              <a:gd name="connsiteY153" fmla="*/ 5322018 h 5322018"/>
              <a:gd name="connsiteX154" fmla="*/ 283803 w 7766407"/>
              <a:gd name="connsiteY154" fmla="*/ 2134804 h 5322018"/>
              <a:gd name="connsiteX155" fmla="*/ 420115 w 7766407"/>
              <a:gd name="connsiteY155" fmla="*/ 755866 h 5322018"/>
              <a:gd name="connsiteX156" fmla="*/ 420116 w 7766407"/>
              <a:gd name="connsiteY156" fmla="*/ 755866 h 5322018"/>
              <a:gd name="connsiteX157" fmla="*/ 443847 w 7766407"/>
              <a:gd name="connsiteY157" fmla="*/ 346023 h 5322018"/>
              <a:gd name="connsiteX158" fmla="*/ 445556 w 7766407"/>
              <a:gd name="connsiteY158" fmla="*/ 318255 h 5322018"/>
              <a:gd name="connsiteX0" fmla="*/ 473895 w 7766407"/>
              <a:gd name="connsiteY0" fmla="*/ 0 h 5322018"/>
              <a:gd name="connsiteX1" fmla="*/ 7766407 w 7766407"/>
              <a:gd name="connsiteY1" fmla="*/ 649356 h 5322018"/>
              <a:gd name="connsiteX2" fmla="*/ 7754419 w 7766407"/>
              <a:gd name="connsiteY2" fmla="*/ 656832 h 5322018"/>
              <a:gd name="connsiteX3" fmla="*/ 7674875 w 7766407"/>
              <a:gd name="connsiteY3" fmla="*/ 705925 h 5322018"/>
              <a:gd name="connsiteX4" fmla="*/ 7594593 w 7766407"/>
              <a:gd name="connsiteY4" fmla="*/ 715147 h 5322018"/>
              <a:gd name="connsiteX5" fmla="*/ 7522045 w 7766407"/>
              <a:gd name="connsiteY5" fmla="*/ 799587 h 5322018"/>
              <a:gd name="connsiteX6" fmla="*/ 7399327 w 7766407"/>
              <a:gd name="connsiteY6" fmla="*/ 845960 h 5322018"/>
              <a:gd name="connsiteX7" fmla="*/ 7322627 w 7766407"/>
              <a:gd name="connsiteY7" fmla="*/ 887773 h 5322018"/>
              <a:gd name="connsiteX8" fmla="*/ 7151262 w 7766407"/>
              <a:gd name="connsiteY8" fmla="*/ 984886 h 5322018"/>
              <a:gd name="connsiteX9" fmla="*/ 6756023 w 7766407"/>
              <a:gd name="connsiteY9" fmla="*/ 1188542 h 5322018"/>
              <a:gd name="connsiteX10" fmla="*/ 6712672 w 7766407"/>
              <a:gd name="connsiteY10" fmla="*/ 1246467 h 5322018"/>
              <a:gd name="connsiteX11" fmla="*/ 6687440 w 7766407"/>
              <a:gd name="connsiteY11" fmla="*/ 1260662 h 5322018"/>
              <a:gd name="connsiteX12" fmla="*/ 6641885 w 7766407"/>
              <a:gd name="connsiteY12" fmla="*/ 1309000 h 5322018"/>
              <a:gd name="connsiteX13" fmla="*/ 6489577 w 7766407"/>
              <a:gd name="connsiteY13" fmla="*/ 1398613 h 5322018"/>
              <a:gd name="connsiteX14" fmla="*/ 6384287 w 7766407"/>
              <a:gd name="connsiteY14" fmla="*/ 1451239 h 5322018"/>
              <a:gd name="connsiteX15" fmla="*/ 6220937 w 7766407"/>
              <a:gd name="connsiteY15" fmla="*/ 1540763 h 5322018"/>
              <a:gd name="connsiteX16" fmla="*/ 6109958 w 7766407"/>
              <a:gd name="connsiteY16" fmla="*/ 1601219 h 5322018"/>
              <a:gd name="connsiteX17" fmla="*/ 6014458 w 7766407"/>
              <a:gd name="connsiteY17" fmla="*/ 1670184 h 5322018"/>
              <a:gd name="connsiteX18" fmla="*/ 5839315 w 7766407"/>
              <a:gd name="connsiteY18" fmla="*/ 1841855 h 5322018"/>
              <a:gd name="connsiteX19" fmla="*/ 5810333 w 7766407"/>
              <a:gd name="connsiteY19" fmla="*/ 1879264 h 5322018"/>
              <a:gd name="connsiteX20" fmla="*/ 5796856 w 7766407"/>
              <a:gd name="connsiteY20" fmla="*/ 1903903 h 5322018"/>
              <a:gd name="connsiteX21" fmla="*/ 5776991 w 7766407"/>
              <a:gd name="connsiteY21" fmla="*/ 1913445 h 5322018"/>
              <a:gd name="connsiteX22" fmla="*/ 5768324 w 7766407"/>
              <a:gd name="connsiteY22" fmla="*/ 1930187 h 5322018"/>
              <a:gd name="connsiteX23" fmla="*/ 5746715 w 7766407"/>
              <a:gd name="connsiteY23" fmla="*/ 1935728 h 5322018"/>
              <a:gd name="connsiteX24" fmla="*/ 5730244 w 7766407"/>
              <a:gd name="connsiteY24" fmla="*/ 1946380 h 5322018"/>
              <a:gd name="connsiteX25" fmla="*/ 5551772 w 7766407"/>
              <a:gd name="connsiteY25" fmla="*/ 2005270 h 5322018"/>
              <a:gd name="connsiteX26" fmla="*/ 5246617 w 7766407"/>
              <a:gd name="connsiteY26" fmla="*/ 2162655 h 5322018"/>
              <a:gd name="connsiteX27" fmla="*/ 5108893 w 7766407"/>
              <a:gd name="connsiteY27" fmla="*/ 2264498 h 5322018"/>
              <a:gd name="connsiteX28" fmla="*/ 4972149 w 7766407"/>
              <a:gd name="connsiteY28" fmla="*/ 2387894 h 5322018"/>
              <a:gd name="connsiteX29" fmla="*/ 4933888 w 7766407"/>
              <a:gd name="connsiteY29" fmla="*/ 2412305 h 5322018"/>
              <a:gd name="connsiteX30" fmla="*/ 4886680 w 7766407"/>
              <a:gd name="connsiteY30" fmla="*/ 2435959 h 5322018"/>
              <a:gd name="connsiteX31" fmla="*/ 4858349 w 7766407"/>
              <a:gd name="connsiteY31" fmla="*/ 2449951 h 5322018"/>
              <a:gd name="connsiteX32" fmla="*/ 4790282 w 7766407"/>
              <a:gd name="connsiteY32" fmla="*/ 2498841 h 5322018"/>
              <a:gd name="connsiteX33" fmla="*/ 4695421 w 7766407"/>
              <a:gd name="connsiteY33" fmla="*/ 2608329 h 5322018"/>
              <a:gd name="connsiteX34" fmla="*/ 4660953 w 7766407"/>
              <a:gd name="connsiteY34" fmla="*/ 2633640 h 5322018"/>
              <a:gd name="connsiteX35" fmla="*/ 4617793 w 7766407"/>
              <a:gd name="connsiteY35" fmla="*/ 2682689 h 5322018"/>
              <a:gd name="connsiteX36" fmla="*/ 4540653 w 7766407"/>
              <a:gd name="connsiteY36" fmla="*/ 2726039 h 5322018"/>
              <a:gd name="connsiteX37" fmla="*/ 4478244 w 7766407"/>
              <a:gd name="connsiteY37" fmla="*/ 2754222 h 5322018"/>
              <a:gd name="connsiteX38" fmla="*/ 4445069 w 7766407"/>
              <a:gd name="connsiteY38" fmla="*/ 2771978 h 5322018"/>
              <a:gd name="connsiteX39" fmla="*/ 4418912 w 7766407"/>
              <a:gd name="connsiteY39" fmla="*/ 2782732 h 5322018"/>
              <a:gd name="connsiteX40" fmla="*/ 4363178 w 7766407"/>
              <a:gd name="connsiteY40" fmla="*/ 2821763 h 5322018"/>
              <a:gd name="connsiteX41" fmla="*/ 4275326 w 7766407"/>
              <a:gd name="connsiteY41" fmla="*/ 2891335 h 5322018"/>
              <a:gd name="connsiteX42" fmla="*/ 4255667 w 7766407"/>
              <a:gd name="connsiteY42" fmla="*/ 2905018 h 5322018"/>
              <a:gd name="connsiteX43" fmla="*/ 4234983 w 7766407"/>
              <a:gd name="connsiteY43" fmla="*/ 2912298 h 5322018"/>
              <a:gd name="connsiteX44" fmla="*/ 4226882 w 7766407"/>
              <a:gd name="connsiteY44" fmla="*/ 2910079 h 5322018"/>
              <a:gd name="connsiteX45" fmla="*/ 4215462 w 7766407"/>
              <a:gd name="connsiteY45" fmla="*/ 2916885 h 5322018"/>
              <a:gd name="connsiteX46" fmla="*/ 4211632 w 7766407"/>
              <a:gd name="connsiteY46" fmla="*/ 2917760 h 5322018"/>
              <a:gd name="connsiteX47" fmla="*/ 4190465 w 7766407"/>
              <a:gd name="connsiteY47" fmla="*/ 2923708 h 5322018"/>
              <a:gd name="connsiteX48" fmla="*/ 4164947 w 7766407"/>
              <a:gd name="connsiteY48" fmla="*/ 2959675 h 5322018"/>
              <a:gd name="connsiteX49" fmla="*/ 4117371 w 7766407"/>
              <a:gd name="connsiteY49" fmla="*/ 2984784 h 5322018"/>
              <a:gd name="connsiteX50" fmla="*/ 3904979 w 7766407"/>
              <a:gd name="connsiteY50" fmla="*/ 3091607 h 5322018"/>
              <a:gd name="connsiteX51" fmla="*/ 3778911 w 7766407"/>
              <a:gd name="connsiteY51" fmla="*/ 3255548 h 5322018"/>
              <a:gd name="connsiteX52" fmla="*/ 3728606 w 7766407"/>
              <a:gd name="connsiteY52" fmla="*/ 3295465 h 5322018"/>
              <a:gd name="connsiteX53" fmla="*/ 3718668 w 7766407"/>
              <a:gd name="connsiteY53" fmla="*/ 3304992 h 5322018"/>
              <a:gd name="connsiteX54" fmla="*/ 3717842 w 7766407"/>
              <a:gd name="connsiteY54" fmla="*/ 3305447 h 5322018"/>
              <a:gd name="connsiteX55" fmla="*/ 3718578 w 7766407"/>
              <a:gd name="connsiteY55" fmla="*/ 3308616 h 5322018"/>
              <a:gd name="connsiteX56" fmla="*/ 3712398 w 7766407"/>
              <a:gd name="connsiteY56" fmla="*/ 3318359 h 5322018"/>
              <a:gd name="connsiteX57" fmla="*/ 3702979 w 7766407"/>
              <a:gd name="connsiteY57" fmla="*/ 3338545 h 5322018"/>
              <a:gd name="connsiteX58" fmla="*/ 3698626 w 7766407"/>
              <a:gd name="connsiteY58" fmla="*/ 3341390 h 5322018"/>
              <a:gd name="connsiteX59" fmla="*/ 3680384 w 7766407"/>
              <a:gd name="connsiteY59" fmla="*/ 3370390 h 5322018"/>
              <a:gd name="connsiteX60" fmla="*/ 3678906 w 7766407"/>
              <a:gd name="connsiteY60" fmla="*/ 3370346 h 5322018"/>
              <a:gd name="connsiteX61" fmla="*/ 3668393 w 7766407"/>
              <a:gd name="connsiteY61" fmla="*/ 3376590 h 5322018"/>
              <a:gd name="connsiteX62" fmla="*/ 3661364 w 7766407"/>
              <a:gd name="connsiteY62" fmla="*/ 3371467 h 5322018"/>
              <a:gd name="connsiteX63" fmla="*/ 3658334 w 7766407"/>
              <a:gd name="connsiteY63" fmla="*/ 3373274 h 5322018"/>
              <a:gd name="connsiteX64" fmla="*/ 3657792 w 7766407"/>
              <a:gd name="connsiteY64" fmla="*/ 3373950 h 5322018"/>
              <a:gd name="connsiteX65" fmla="*/ 3651105 w 7766407"/>
              <a:gd name="connsiteY65" fmla="*/ 3389533 h 5322018"/>
              <a:gd name="connsiteX66" fmla="*/ 3648132 w 7766407"/>
              <a:gd name="connsiteY66" fmla="*/ 3388884 h 5322018"/>
              <a:gd name="connsiteX67" fmla="*/ 3643801 w 7766407"/>
              <a:gd name="connsiteY67" fmla="*/ 3396002 h 5322018"/>
              <a:gd name="connsiteX68" fmla="*/ 3639159 w 7766407"/>
              <a:gd name="connsiteY68" fmla="*/ 3398369 h 5322018"/>
              <a:gd name="connsiteX69" fmla="*/ 3617811 w 7766407"/>
              <a:gd name="connsiteY69" fmla="*/ 3425254 h 5322018"/>
              <a:gd name="connsiteX70" fmla="*/ 3616346 w 7766407"/>
              <a:gd name="connsiteY70" fmla="*/ 3425054 h 5322018"/>
              <a:gd name="connsiteX71" fmla="*/ 3605202 w 7766407"/>
              <a:gd name="connsiteY71" fmla="*/ 3430140 h 5322018"/>
              <a:gd name="connsiteX72" fmla="*/ 3586582 w 7766407"/>
              <a:gd name="connsiteY72" fmla="*/ 3441167 h 5322018"/>
              <a:gd name="connsiteX73" fmla="*/ 3580103 w 7766407"/>
              <a:gd name="connsiteY73" fmla="*/ 3439005 h 5322018"/>
              <a:gd name="connsiteX74" fmla="*/ 3576872 w 7766407"/>
              <a:gd name="connsiteY74" fmla="*/ 3444094 h 5322018"/>
              <a:gd name="connsiteX75" fmla="*/ 3572338 w 7766407"/>
              <a:gd name="connsiteY75" fmla="*/ 3449943 h 5322018"/>
              <a:gd name="connsiteX76" fmla="*/ 3571965 w 7766407"/>
              <a:gd name="connsiteY76" fmla="*/ 3449964 h 5322018"/>
              <a:gd name="connsiteX77" fmla="*/ 3566623 w 7766407"/>
              <a:gd name="connsiteY77" fmla="*/ 3455947 h 5322018"/>
              <a:gd name="connsiteX78" fmla="*/ 3564070 w 7766407"/>
              <a:gd name="connsiteY78" fmla="*/ 3460601 h 5322018"/>
              <a:gd name="connsiteX79" fmla="*/ 3526726 w 7766407"/>
              <a:gd name="connsiteY79" fmla="*/ 3463163 h 5322018"/>
              <a:gd name="connsiteX80" fmla="*/ 3525139 w 7766407"/>
              <a:gd name="connsiteY80" fmla="*/ 3464518 h 5322018"/>
              <a:gd name="connsiteX81" fmla="*/ 3506741 w 7766407"/>
              <a:gd name="connsiteY81" fmla="*/ 3487501 h 5322018"/>
              <a:gd name="connsiteX82" fmla="*/ 3501585 w 7766407"/>
              <a:gd name="connsiteY82" fmla="*/ 3492832 h 5322018"/>
              <a:gd name="connsiteX83" fmla="*/ 3501212 w 7766407"/>
              <a:gd name="connsiteY83" fmla="*/ 3492813 h 5322018"/>
              <a:gd name="connsiteX84" fmla="*/ 3495239 w 7766407"/>
              <a:gd name="connsiteY84" fmla="*/ 3498192 h 5322018"/>
              <a:gd name="connsiteX85" fmla="*/ 3492183 w 7766407"/>
              <a:gd name="connsiteY85" fmla="*/ 3502548 h 5322018"/>
              <a:gd name="connsiteX86" fmla="*/ 3476697 w 7766407"/>
              <a:gd name="connsiteY86" fmla="*/ 3501956 h 5322018"/>
              <a:gd name="connsiteX87" fmla="*/ 3469187 w 7766407"/>
              <a:gd name="connsiteY87" fmla="*/ 3506574 h 5322018"/>
              <a:gd name="connsiteX88" fmla="*/ 3408103 w 7766407"/>
              <a:gd name="connsiteY88" fmla="*/ 3549813 h 5322018"/>
              <a:gd name="connsiteX89" fmla="*/ 3326209 w 7766407"/>
              <a:gd name="connsiteY89" fmla="*/ 3609630 h 5322018"/>
              <a:gd name="connsiteX90" fmla="*/ 3297595 w 7766407"/>
              <a:gd name="connsiteY90" fmla="*/ 3632513 h 5322018"/>
              <a:gd name="connsiteX91" fmla="*/ 3242015 w 7766407"/>
              <a:gd name="connsiteY91" fmla="*/ 3667904 h 5322018"/>
              <a:gd name="connsiteX92" fmla="*/ 3213720 w 7766407"/>
              <a:gd name="connsiteY92" fmla="*/ 3680766 h 5322018"/>
              <a:gd name="connsiteX93" fmla="*/ 3212968 w 7766407"/>
              <a:gd name="connsiteY93" fmla="*/ 3681905 h 5322018"/>
              <a:gd name="connsiteX94" fmla="*/ 3208857 w 7766407"/>
              <a:gd name="connsiteY94" fmla="*/ 3681194 h 5322018"/>
              <a:gd name="connsiteX95" fmla="*/ 3203557 w 7766407"/>
              <a:gd name="connsiteY95" fmla="*/ 3683492 h 5322018"/>
              <a:gd name="connsiteX96" fmla="*/ 3192199 w 7766407"/>
              <a:gd name="connsiteY96" fmla="*/ 3693448 h 5322018"/>
              <a:gd name="connsiteX97" fmla="*/ 3188443 w 7766407"/>
              <a:gd name="connsiteY97" fmla="*/ 3697797 h 5322018"/>
              <a:gd name="connsiteX98" fmla="*/ 3181853 w 7766407"/>
              <a:gd name="connsiteY98" fmla="*/ 3702869 h 5322018"/>
              <a:gd name="connsiteX99" fmla="*/ 3181526 w 7766407"/>
              <a:gd name="connsiteY99" fmla="*/ 3702803 h 5322018"/>
              <a:gd name="connsiteX100" fmla="*/ 3175672 w 7766407"/>
              <a:gd name="connsiteY100" fmla="*/ 3707933 h 5322018"/>
              <a:gd name="connsiteX101" fmla="*/ 3149098 w 7766407"/>
              <a:gd name="connsiteY101" fmla="*/ 3735473 h 5322018"/>
              <a:gd name="connsiteX102" fmla="*/ 3093676 w 7766407"/>
              <a:gd name="connsiteY102" fmla="*/ 3747916 h 5322018"/>
              <a:gd name="connsiteX103" fmla="*/ 3074500 w 7766407"/>
              <a:gd name="connsiteY103" fmla="*/ 3757479 h 5322018"/>
              <a:gd name="connsiteX104" fmla="*/ 3063387 w 7766407"/>
              <a:gd name="connsiteY104" fmla="*/ 3761557 h 5322018"/>
              <a:gd name="connsiteX105" fmla="*/ 3062129 w 7766407"/>
              <a:gd name="connsiteY105" fmla="*/ 3761145 h 5322018"/>
              <a:gd name="connsiteX106" fmla="*/ 3036739 w 7766407"/>
              <a:gd name="connsiteY106" fmla="*/ 3787643 h 5322018"/>
              <a:gd name="connsiteX107" fmla="*/ 3032052 w 7766407"/>
              <a:gd name="connsiteY107" fmla="*/ 3789608 h 5322018"/>
              <a:gd name="connsiteX108" fmla="*/ 3017184 w 7766407"/>
              <a:gd name="connsiteY108" fmla="*/ 3808868 h 5322018"/>
              <a:gd name="connsiteX109" fmla="*/ 3008605 w 7766407"/>
              <a:gd name="connsiteY109" fmla="*/ 3817755 h 5322018"/>
              <a:gd name="connsiteX110" fmla="*/ 3008033 w 7766407"/>
              <a:gd name="connsiteY110" fmla="*/ 3822453 h 5322018"/>
              <a:gd name="connsiteX111" fmla="*/ 2994428 w 7766407"/>
              <a:gd name="connsiteY111" fmla="*/ 3834466 h 5322018"/>
              <a:gd name="connsiteX112" fmla="*/ 2992169 w 7766407"/>
              <a:gd name="connsiteY112" fmla="*/ 3835021 h 5322018"/>
              <a:gd name="connsiteX113" fmla="*/ 2983549 w 7766407"/>
              <a:gd name="connsiteY113" fmla="*/ 3847993 h 5322018"/>
              <a:gd name="connsiteX114" fmla="*/ 2853933 w 7766407"/>
              <a:gd name="connsiteY114" fmla="*/ 3953133 h 5322018"/>
              <a:gd name="connsiteX115" fmla="*/ 2700319 w 7766407"/>
              <a:gd name="connsiteY115" fmla="*/ 4113764 h 5322018"/>
              <a:gd name="connsiteX116" fmla="*/ 2510176 w 7766407"/>
              <a:gd name="connsiteY116" fmla="*/ 4248057 h 5322018"/>
              <a:gd name="connsiteX117" fmla="*/ 2435589 w 7766407"/>
              <a:gd name="connsiteY117" fmla="*/ 4314608 h 5322018"/>
              <a:gd name="connsiteX118" fmla="*/ 2415553 w 7766407"/>
              <a:gd name="connsiteY118" fmla="*/ 4320982 h 5322018"/>
              <a:gd name="connsiteX119" fmla="*/ 2411954 w 7766407"/>
              <a:gd name="connsiteY119" fmla="*/ 4321914 h 5322018"/>
              <a:gd name="connsiteX120" fmla="*/ 2354125 w 7766407"/>
              <a:gd name="connsiteY120" fmla="*/ 4349531 h 5322018"/>
              <a:gd name="connsiteX121" fmla="*/ 2283738 w 7766407"/>
              <a:gd name="connsiteY121" fmla="*/ 4401913 h 5322018"/>
              <a:gd name="connsiteX122" fmla="*/ 2274639 w 7766407"/>
              <a:gd name="connsiteY122" fmla="*/ 4413265 h 5322018"/>
              <a:gd name="connsiteX123" fmla="*/ 2200361 w 7766407"/>
              <a:gd name="connsiteY123" fmla="*/ 4461969 h 5322018"/>
              <a:gd name="connsiteX124" fmla="*/ 2151385 w 7766407"/>
              <a:gd name="connsiteY124" fmla="*/ 4498639 h 5322018"/>
              <a:gd name="connsiteX125" fmla="*/ 2142612 w 7766407"/>
              <a:gd name="connsiteY125" fmla="*/ 4509639 h 5322018"/>
              <a:gd name="connsiteX126" fmla="*/ 2126867 w 7766407"/>
              <a:gd name="connsiteY126" fmla="*/ 4512135 h 5322018"/>
              <a:gd name="connsiteX127" fmla="*/ 2120592 w 7766407"/>
              <a:gd name="connsiteY127" fmla="*/ 4509890 h 5322018"/>
              <a:gd name="connsiteX128" fmla="*/ 2082302 w 7766407"/>
              <a:gd name="connsiteY128" fmla="*/ 4540317 h 5322018"/>
              <a:gd name="connsiteX129" fmla="*/ 2077252 w 7766407"/>
              <a:gd name="connsiteY129" fmla="*/ 4543206 h 5322018"/>
              <a:gd name="connsiteX130" fmla="*/ 2040915 w 7766407"/>
              <a:gd name="connsiteY130" fmla="*/ 4560268 h 5322018"/>
              <a:gd name="connsiteX131" fmla="*/ 1984507 w 7766407"/>
              <a:gd name="connsiteY131" fmla="*/ 4581220 h 5322018"/>
              <a:gd name="connsiteX132" fmla="*/ 1921726 w 7766407"/>
              <a:gd name="connsiteY132" fmla="*/ 4594994 h 5322018"/>
              <a:gd name="connsiteX133" fmla="*/ 1886796 w 7766407"/>
              <a:gd name="connsiteY133" fmla="*/ 4605417 h 5322018"/>
              <a:gd name="connsiteX134" fmla="*/ 1861080 w 7766407"/>
              <a:gd name="connsiteY134" fmla="*/ 4610008 h 5322018"/>
              <a:gd name="connsiteX135" fmla="*/ 1829217 w 7766407"/>
              <a:gd name="connsiteY135" fmla="*/ 4618611 h 5322018"/>
              <a:gd name="connsiteX136" fmla="*/ 1809298 w 7766407"/>
              <a:gd name="connsiteY136" fmla="*/ 4630561 h 5322018"/>
              <a:gd name="connsiteX137" fmla="*/ 1734333 w 7766407"/>
              <a:gd name="connsiteY137" fmla="*/ 4646342 h 5322018"/>
              <a:gd name="connsiteX138" fmla="*/ 1356409 w 7766407"/>
              <a:gd name="connsiteY138" fmla="*/ 4866278 h 5322018"/>
              <a:gd name="connsiteX139" fmla="*/ 1048676 w 7766407"/>
              <a:gd name="connsiteY139" fmla="*/ 4988133 h 5322018"/>
              <a:gd name="connsiteX140" fmla="*/ 862512 w 7766407"/>
              <a:gd name="connsiteY140" fmla="*/ 5095694 h 5322018"/>
              <a:gd name="connsiteX141" fmla="*/ 861635 w 7766407"/>
              <a:gd name="connsiteY141" fmla="*/ 5094880 h 5322018"/>
              <a:gd name="connsiteX142" fmla="*/ 850724 w 7766407"/>
              <a:gd name="connsiteY142" fmla="*/ 5095804 h 5322018"/>
              <a:gd name="connsiteX143" fmla="*/ 830865 w 7766407"/>
              <a:gd name="connsiteY143" fmla="*/ 5100063 h 5322018"/>
              <a:gd name="connsiteX144" fmla="*/ 779694 w 7766407"/>
              <a:gd name="connsiteY144" fmla="*/ 5096364 h 5322018"/>
              <a:gd name="connsiteX145" fmla="*/ 746322 w 7766407"/>
              <a:gd name="connsiteY145" fmla="*/ 5117315 h 5322018"/>
              <a:gd name="connsiteX146" fmla="*/ 739355 w 7766407"/>
              <a:gd name="connsiteY146" fmla="*/ 5120945 h 5322018"/>
              <a:gd name="connsiteX147" fmla="*/ 739112 w 7766407"/>
              <a:gd name="connsiteY147" fmla="*/ 5120776 h 5322018"/>
              <a:gd name="connsiteX148" fmla="*/ 731553 w 7766407"/>
              <a:gd name="connsiteY148" fmla="*/ 5124122 h 5322018"/>
              <a:gd name="connsiteX149" fmla="*/ 713129 w 7766407"/>
              <a:gd name="connsiteY149" fmla="*/ 5134606 h 5322018"/>
              <a:gd name="connsiteX150" fmla="*/ 707783 w 7766407"/>
              <a:gd name="connsiteY150" fmla="*/ 5135422 h 5322018"/>
              <a:gd name="connsiteX151" fmla="*/ 674773 w 7766407"/>
              <a:gd name="connsiteY151" fmla="*/ 5139365 h 5322018"/>
              <a:gd name="connsiteX152" fmla="*/ 580910 w 7766407"/>
              <a:gd name="connsiteY152" fmla="*/ 5175217 h 5322018"/>
              <a:gd name="connsiteX153" fmla="*/ 0 w 7766407"/>
              <a:gd name="connsiteY153" fmla="*/ 5322018 h 5322018"/>
              <a:gd name="connsiteX154" fmla="*/ 283803 w 7766407"/>
              <a:gd name="connsiteY154" fmla="*/ 2134804 h 5322018"/>
              <a:gd name="connsiteX155" fmla="*/ 420115 w 7766407"/>
              <a:gd name="connsiteY155" fmla="*/ 755866 h 5322018"/>
              <a:gd name="connsiteX156" fmla="*/ 443847 w 7766407"/>
              <a:gd name="connsiteY156" fmla="*/ 346023 h 5322018"/>
              <a:gd name="connsiteX157" fmla="*/ 445556 w 7766407"/>
              <a:gd name="connsiteY157" fmla="*/ 318255 h 5322018"/>
              <a:gd name="connsiteX158" fmla="*/ 473895 w 7766407"/>
              <a:gd name="connsiteY158" fmla="*/ 0 h 5322018"/>
              <a:gd name="connsiteX0" fmla="*/ 473895 w 7766407"/>
              <a:gd name="connsiteY0" fmla="*/ 0 h 5322018"/>
              <a:gd name="connsiteX1" fmla="*/ 7766407 w 7766407"/>
              <a:gd name="connsiteY1" fmla="*/ 649356 h 5322018"/>
              <a:gd name="connsiteX2" fmla="*/ 7754419 w 7766407"/>
              <a:gd name="connsiteY2" fmla="*/ 656832 h 5322018"/>
              <a:gd name="connsiteX3" fmla="*/ 7674875 w 7766407"/>
              <a:gd name="connsiteY3" fmla="*/ 705925 h 5322018"/>
              <a:gd name="connsiteX4" fmla="*/ 7594593 w 7766407"/>
              <a:gd name="connsiteY4" fmla="*/ 715147 h 5322018"/>
              <a:gd name="connsiteX5" fmla="*/ 7522045 w 7766407"/>
              <a:gd name="connsiteY5" fmla="*/ 799587 h 5322018"/>
              <a:gd name="connsiteX6" fmla="*/ 7399327 w 7766407"/>
              <a:gd name="connsiteY6" fmla="*/ 845960 h 5322018"/>
              <a:gd name="connsiteX7" fmla="*/ 7322627 w 7766407"/>
              <a:gd name="connsiteY7" fmla="*/ 887773 h 5322018"/>
              <a:gd name="connsiteX8" fmla="*/ 7151262 w 7766407"/>
              <a:gd name="connsiteY8" fmla="*/ 984886 h 5322018"/>
              <a:gd name="connsiteX9" fmla="*/ 6756023 w 7766407"/>
              <a:gd name="connsiteY9" fmla="*/ 1188542 h 5322018"/>
              <a:gd name="connsiteX10" fmla="*/ 6712672 w 7766407"/>
              <a:gd name="connsiteY10" fmla="*/ 1246467 h 5322018"/>
              <a:gd name="connsiteX11" fmla="*/ 6687440 w 7766407"/>
              <a:gd name="connsiteY11" fmla="*/ 1260662 h 5322018"/>
              <a:gd name="connsiteX12" fmla="*/ 6641885 w 7766407"/>
              <a:gd name="connsiteY12" fmla="*/ 1309000 h 5322018"/>
              <a:gd name="connsiteX13" fmla="*/ 6489577 w 7766407"/>
              <a:gd name="connsiteY13" fmla="*/ 1398613 h 5322018"/>
              <a:gd name="connsiteX14" fmla="*/ 6384287 w 7766407"/>
              <a:gd name="connsiteY14" fmla="*/ 1451239 h 5322018"/>
              <a:gd name="connsiteX15" fmla="*/ 6220937 w 7766407"/>
              <a:gd name="connsiteY15" fmla="*/ 1540763 h 5322018"/>
              <a:gd name="connsiteX16" fmla="*/ 6109958 w 7766407"/>
              <a:gd name="connsiteY16" fmla="*/ 1601219 h 5322018"/>
              <a:gd name="connsiteX17" fmla="*/ 6014458 w 7766407"/>
              <a:gd name="connsiteY17" fmla="*/ 1670184 h 5322018"/>
              <a:gd name="connsiteX18" fmla="*/ 5839315 w 7766407"/>
              <a:gd name="connsiteY18" fmla="*/ 1841855 h 5322018"/>
              <a:gd name="connsiteX19" fmla="*/ 5810333 w 7766407"/>
              <a:gd name="connsiteY19" fmla="*/ 1879264 h 5322018"/>
              <a:gd name="connsiteX20" fmla="*/ 5796856 w 7766407"/>
              <a:gd name="connsiteY20" fmla="*/ 1903903 h 5322018"/>
              <a:gd name="connsiteX21" fmla="*/ 5776991 w 7766407"/>
              <a:gd name="connsiteY21" fmla="*/ 1913445 h 5322018"/>
              <a:gd name="connsiteX22" fmla="*/ 5768324 w 7766407"/>
              <a:gd name="connsiteY22" fmla="*/ 1930187 h 5322018"/>
              <a:gd name="connsiteX23" fmla="*/ 5746715 w 7766407"/>
              <a:gd name="connsiteY23" fmla="*/ 1935728 h 5322018"/>
              <a:gd name="connsiteX24" fmla="*/ 5730244 w 7766407"/>
              <a:gd name="connsiteY24" fmla="*/ 1946380 h 5322018"/>
              <a:gd name="connsiteX25" fmla="*/ 5551772 w 7766407"/>
              <a:gd name="connsiteY25" fmla="*/ 2005270 h 5322018"/>
              <a:gd name="connsiteX26" fmla="*/ 5246617 w 7766407"/>
              <a:gd name="connsiteY26" fmla="*/ 2162655 h 5322018"/>
              <a:gd name="connsiteX27" fmla="*/ 5108893 w 7766407"/>
              <a:gd name="connsiteY27" fmla="*/ 2264498 h 5322018"/>
              <a:gd name="connsiteX28" fmla="*/ 4972149 w 7766407"/>
              <a:gd name="connsiteY28" fmla="*/ 2387894 h 5322018"/>
              <a:gd name="connsiteX29" fmla="*/ 4933888 w 7766407"/>
              <a:gd name="connsiteY29" fmla="*/ 2412305 h 5322018"/>
              <a:gd name="connsiteX30" fmla="*/ 4886680 w 7766407"/>
              <a:gd name="connsiteY30" fmla="*/ 2435959 h 5322018"/>
              <a:gd name="connsiteX31" fmla="*/ 4858349 w 7766407"/>
              <a:gd name="connsiteY31" fmla="*/ 2449951 h 5322018"/>
              <a:gd name="connsiteX32" fmla="*/ 4790282 w 7766407"/>
              <a:gd name="connsiteY32" fmla="*/ 2498841 h 5322018"/>
              <a:gd name="connsiteX33" fmla="*/ 4695421 w 7766407"/>
              <a:gd name="connsiteY33" fmla="*/ 2608329 h 5322018"/>
              <a:gd name="connsiteX34" fmla="*/ 4660953 w 7766407"/>
              <a:gd name="connsiteY34" fmla="*/ 2633640 h 5322018"/>
              <a:gd name="connsiteX35" fmla="*/ 4617793 w 7766407"/>
              <a:gd name="connsiteY35" fmla="*/ 2682689 h 5322018"/>
              <a:gd name="connsiteX36" fmla="*/ 4540653 w 7766407"/>
              <a:gd name="connsiteY36" fmla="*/ 2726039 h 5322018"/>
              <a:gd name="connsiteX37" fmla="*/ 4478244 w 7766407"/>
              <a:gd name="connsiteY37" fmla="*/ 2754222 h 5322018"/>
              <a:gd name="connsiteX38" fmla="*/ 4445069 w 7766407"/>
              <a:gd name="connsiteY38" fmla="*/ 2771978 h 5322018"/>
              <a:gd name="connsiteX39" fmla="*/ 4418912 w 7766407"/>
              <a:gd name="connsiteY39" fmla="*/ 2782732 h 5322018"/>
              <a:gd name="connsiteX40" fmla="*/ 4363178 w 7766407"/>
              <a:gd name="connsiteY40" fmla="*/ 2821763 h 5322018"/>
              <a:gd name="connsiteX41" fmla="*/ 4275326 w 7766407"/>
              <a:gd name="connsiteY41" fmla="*/ 2891335 h 5322018"/>
              <a:gd name="connsiteX42" fmla="*/ 4255667 w 7766407"/>
              <a:gd name="connsiteY42" fmla="*/ 2905018 h 5322018"/>
              <a:gd name="connsiteX43" fmla="*/ 4234983 w 7766407"/>
              <a:gd name="connsiteY43" fmla="*/ 2912298 h 5322018"/>
              <a:gd name="connsiteX44" fmla="*/ 4226882 w 7766407"/>
              <a:gd name="connsiteY44" fmla="*/ 2910079 h 5322018"/>
              <a:gd name="connsiteX45" fmla="*/ 4215462 w 7766407"/>
              <a:gd name="connsiteY45" fmla="*/ 2916885 h 5322018"/>
              <a:gd name="connsiteX46" fmla="*/ 4211632 w 7766407"/>
              <a:gd name="connsiteY46" fmla="*/ 2917760 h 5322018"/>
              <a:gd name="connsiteX47" fmla="*/ 4190465 w 7766407"/>
              <a:gd name="connsiteY47" fmla="*/ 2923708 h 5322018"/>
              <a:gd name="connsiteX48" fmla="*/ 4164947 w 7766407"/>
              <a:gd name="connsiteY48" fmla="*/ 2959675 h 5322018"/>
              <a:gd name="connsiteX49" fmla="*/ 4117371 w 7766407"/>
              <a:gd name="connsiteY49" fmla="*/ 2984784 h 5322018"/>
              <a:gd name="connsiteX50" fmla="*/ 3904979 w 7766407"/>
              <a:gd name="connsiteY50" fmla="*/ 3091607 h 5322018"/>
              <a:gd name="connsiteX51" fmla="*/ 3778911 w 7766407"/>
              <a:gd name="connsiteY51" fmla="*/ 3255548 h 5322018"/>
              <a:gd name="connsiteX52" fmla="*/ 3728606 w 7766407"/>
              <a:gd name="connsiteY52" fmla="*/ 3295465 h 5322018"/>
              <a:gd name="connsiteX53" fmla="*/ 3718668 w 7766407"/>
              <a:gd name="connsiteY53" fmla="*/ 3304992 h 5322018"/>
              <a:gd name="connsiteX54" fmla="*/ 3717842 w 7766407"/>
              <a:gd name="connsiteY54" fmla="*/ 3305447 h 5322018"/>
              <a:gd name="connsiteX55" fmla="*/ 3718578 w 7766407"/>
              <a:gd name="connsiteY55" fmla="*/ 3308616 h 5322018"/>
              <a:gd name="connsiteX56" fmla="*/ 3712398 w 7766407"/>
              <a:gd name="connsiteY56" fmla="*/ 3318359 h 5322018"/>
              <a:gd name="connsiteX57" fmla="*/ 3702979 w 7766407"/>
              <a:gd name="connsiteY57" fmla="*/ 3338545 h 5322018"/>
              <a:gd name="connsiteX58" fmla="*/ 3698626 w 7766407"/>
              <a:gd name="connsiteY58" fmla="*/ 3341390 h 5322018"/>
              <a:gd name="connsiteX59" fmla="*/ 3680384 w 7766407"/>
              <a:gd name="connsiteY59" fmla="*/ 3370390 h 5322018"/>
              <a:gd name="connsiteX60" fmla="*/ 3678906 w 7766407"/>
              <a:gd name="connsiteY60" fmla="*/ 3370346 h 5322018"/>
              <a:gd name="connsiteX61" fmla="*/ 3668393 w 7766407"/>
              <a:gd name="connsiteY61" fmla="*/ 3376590 h 5322018"/>
              <a:gd name="connsiteX62" fmla="*/ 3661364 w 7766407"/>
              <a:gd name="connsiteY62" fmla="*/ 3371467 h 5322018"/>
              <a:gd name="connsiteX63" fmla="*/ 3658334 w 7766407"/>
              <a:gd name="connsiteY63" fmla="*/ 3373274 h 5322018"/>
              <a:gd name="connsiteX64" fmla="*/ 3657792 w 7766407"/>
              <a:gd name="connsiteY64" fmla="*/ 3373950 h 5322018"/>
              <a:gd name="connsiteX65" fmla="*/ 3651105 w 7766407"/>
              <a:gd name="connsiteY65" fmla="*/ 3389533 h 5322018"/>
              <a:gd name="connsiteX66" fmla="*/ 3648132 w 7766407"/>
              <a:gd name="connsiteY66" fmla="*/ 3388884 h 5322018"/>
              <a:gd name="connsiteX67" fmla="*/ 3643801 w 7766407"/>
              <a:gd name="connsiteY67" fmla="*/ 3396002 h 5322018"/>
              <a:gd name="connsiteX68" fmla="*/ 3639159 w 7766407"/>
              <a:gd name="connsiteY68" fmla="*/ 3398369 h 5322018"/>
              <a:gd name="connsiteX69" fmla="*/ 3617811 w 7766407"/>
              <a:gd name="connsiteY69" fmla="*/ 3425254 h 5322018"/>
              <a:gd name="connsiteX70" fmla="*/ 3616346 w 7766407"/>
              <a:gd name="connsiteY70" fmla="*/ 3425054 h 5322018"/>
              <a:gd name="connsiteX71" fmla="*/ 3605202 w 7766407"/>
              <a:gd name="connsiteY71" fmla="*/ 3430140 h 5322018"/>
              <a:gd name="connsiteX72" fmla="*/ 3586582 w 7766407"/>
              <a:gd name="connsiteY72" fmla="*/ 3441167 h 5322018"/>
              <a:gd name="connsiteX73" fmla="*/ 3580103 w 7766407"/>
              <a:gd name="connsiteY73" fmla="*/ 3439005 h 5322018"/>
              <a:gd name="connsiteX74" fmla="*/ 3576872 w 7766407"/>
              <a:gd name="connsiteY74" fmla="*/ 3444094 h 5322018"/>
              <a:gd name="connsiteX75" fmla="*/ 3572338 w 7766407"/>
              <a:gd name="connsiteY75" fmla="*/ 3449943 h 5322018"/>
              <a:gd name="connsiteX76" fmla="*/ 3571965 w 7766407"/>
              <a:gd name="connsiteY76" fmla="*/ 3449964 h 5322018"/>
              <a:gd name="connsiteX77" fmla="*/ 3566623 w 7766407"/>
              <a:gd name="connsiteY77" fmla="*/ 3455947 h 5322018"/>
              <a:gd name="connsiteX78" fmla="*/ 3564070 w 7766407"/>
              <a:gd name="connsiteY78" fmla="*/ 3460601 h 5322018"/>
              <a:gd name="connsiteX79" fmla="*/ 3526726 w 7766407"/>
              <a:gd name="connsiteY79" fmla="*/ 3463163 h 5322018"/>
              <a:gd name="connsiteX80" fmla="*/ 3525139 w 7766407"/>
              <a:gd name="connsiteY80" fmla="*/ 3464518 h 5322018"/>
              <a:gd name="connsiteX81" fmla="*/ 3506741 w 7766407"/>
              <a:gd name="connsiteY81" fmla="*/ 3487501 h 5322018"/>
              <a:gd name="connsiteX82" fmla="*/ 3501585 w 7766407"/>
              <a:gd name="connsiteY82" fmla="*/ 3492832 h 5322018"/>
              <a:gd name="connsiteX83" fmla="*/ 3501212 w 7766407"/>
              <a:gd name="connsiteY83" fmla="*/ 3492813 h 5322018"/>
              <a:gd name="connsiteX84" fmla="*/ 3495239 w 7766407"/>
              <a:gd name="connsiteY84" fmla="*/ 3498192 h 5322018"/>
              <a:gd name="connsiteX85" fmla="*/ 3492183 w 7766407"/>
              <a:gd name="connsiteY85" fmla="*/ 3502548 h 5322018"/>
              <a:gd name="connsiteX86" fmla="*/ 3476697 w 7766407"/>
              <a:gd name="connsiteY86" fmla="*/ 3501956 h 5322018"/>
              <a:gd name="connsiteX87" fmla="*/ 3469187 w 7766407"/>
              <a:gd name="connsiteY87" fmla="*/ 3506574 h 5322018"/>
              <a:gd name="connsiteX88" fmla="*/ 3408103 w 7766407"/>
              <a:gd name="connsiteY88" fmla="*/ 3549813 h 5322018"/>
              <a:gd name="connsiteX89" fmla="*/ 3326209 w 7766407"/>
              <a:gd name="connsiteY89" fmla="*/ 3609630 h 5322018"/>
              <a:gd name="connsiteX90" fmla="*/ 3297595 w 7766407"/>
              <a:gd name="connsiteY90" fmla="*/ 3632513 h 5322018"/>
              <a:gd name="connsiteX91" fmla="*/ 3242015 w 7766407"/>
              <a:gd name="connsiteY91" fmla="*/ 3667904 h 5322018"/>
              <a:gd name="connsiteX92" fmla="*/ 3213720 w 7766407"/>
              <a:gd name="connsiteY92" fmla="*/ 3680766 h 5322018"/>
              <a:gd name="connsiteX93" fmla="*/ 3212968 w 7766407"/>
              <a:gd name="connsiteY93" fmla="*/ 3681905 h 5322018"/>
              <a:gd name="connsiteX94" fmla="*/ 3208857 w 7766407"/>
              <a:gd name="connsiteY94" fmla="*/ 3681194 h 5322018"/>
              <a:gd name="connsiteX95" fmla="*/ 3203557 w 7766407"/>
              <a:gd name="connsiteY95" fmla="*/ 3683492 h 5322018"/>
              <a:gd name="connsiteX96" fmla="*/ 3192199 w 7766407"/>
              <a:gd name="connsiteY96" fmla="*/ 3693448 h 5322018"/>
              <a:gd name="connsiteX97" fmla="*/ 3188443 w 7766407"/>
              <a:gd name="connsiteY97" fmla="*/ 3697797 h 5322018"/>
              <a:gd name="connsiteX98" fmla="*/ 3181853 w 7766407"/>
              <a:gd name="connsiteY98" fmla="*/ 3702869 h 5322018"/>
              <a:gd name="connsiteX99" fmla="*/ 3181526 w 7766407"/>
              <a:gd name="connsiteY99" fmla="*/ 3702803 h 5322018"/>
              <a:gd name="connsiteX100" fmla="*/ 3175672 w 7766407"/>
              <a:gd name="connsiteY100" fmla="*/ 3707933 h 5322018"/>
              <a:gd name="connsiteX101" fmla="*/ 3149098 w 7766407"/>
              <a:gd name="connsiteY101" fmla="*/ 3735473 h 5322018"/>
              <a:gd name="connsiteX102" fmla="*/ 3093676 w 7766407"/>
              <a:gd name="connsiteY102" fmla="*/ 3747916 h 5322018"/>
              <a:gd name="connsiteX103" fmla="*/ 3074500 w 7766407"/>
              <a:gd name="connsiteY103" fmla="*/ 3757479 h 5322018"/>
              <a:gd name="connsiteX104" fmla="*/ 3063387 w 7766407"/>
              <a:gd name="connsiteY104" fmla="*/ 3761557 h 5322018"/>
              <a:gd name="connsiteX105" fmla="*/ 3062129 w 7766407"/>
              <a:gd name="connsiteY105" fmla="*/ 3761145 h 5322018"/>
              <a:gd name="connsiteX106" fmla="*/ 3036739 w 7766407"/>
              <a:gd name="connsiteY106" fmla="*/ 3787643 h 5322018"/>
              <a:gd name="connsiteX107" fmla="*/ 3032052 w 7766407"/>
              <a:gd name="connsiteY107" fmla="*/ 3789608 h 5322018"/>
              <a:gd name="connsiteX108" fmla="*/ 3017184 w 7766407"/>
              <a:gd name="connsiteY108" fmla="*/ 3808868 h 5322018"/>
              <a:gd name="connsiteX109" fmla="*/ 3008605 w 7766407"/>
              <a:gd name="connsiteY109" fmla="*/ 3817755 h 5322018"/>
              <a:gd name="connsiteX110" fmla="*/ 3008033 w 7766407"/>
              <a:gd name="connsiteY110" fmla="*/ 3822453 h 5322018"/>
              <a:gd name="connsiteX111" fmla="*/ 2994428 w 7766407"/>
              <a:gd name="connsiteY111" fmla="*/ 3834466 h 5322018"/>
              <a:gd name="connsiteX112" fmla="*/ 2992169 w 7766407"/>
              <a:gd name="connsiteY112" fmla="*/ 3835021 h 5322018"/>
              <a:gd name="connsiteX113" fmla="*/ 2983549 w 7766407"/>
              <a:gd name="connsiteY113" fmla="*/ 3847993 h 5322018"/>
              <a:gd name="connsiteX114" fmla="*/ 2853933 w 7766407"/>
              <a:gd name="connsiteY114" fmla="*/ 3953133 h 5322018"/>
              <a:gd name="connsiteX115" fmla="*/ 2700319 w 7766407"/>
              <a:gd name="connsiteY115" fmla="*/ 4113764 h 5322018"/>
              <a:gd name="connsiteX116" fmla="*/ 2510176 w 7766407"/>
              <a:gd name="connsiteY116" fmla="*/ 4248057 h 5322018"/>
              <a:gd name="connsiteX117" fmla="*/ 2435589 w 7766407"/>
              <a:gd name="connsiteY117" fmla="*/ 4314608 h 5322018"/>
              <a:gd name="connsiteX118" fmla="*/ 2415553 w 7766407"/>
              <a:gd name="connsiteY118" fmla="*/ 4320982 h 5322018"/>
              <a:gd name="connsiteX119" fmla="*/ 2411954 w 7766407"/>
              <a:gd name="connsiteY119" fmla="*/ 4321914 h 5322018"/>
              <a:gd name="connsiteX120" fmla="*/ 2354125 w 7766407"/>
              <a:gd name="connsiteY120" fmla="*/ 4349531 h 5322018"/>
              <a:gd name="connsiteX121" fmla="*/ 2283738 w 7766407"/>
              <a:gd name="connsiteY121" fmla="*/ 4401913 h 5322018"/>
              <a:gd name="connsiteX122" fmla="*/ 2274639 w 7766407"/>
              <a:gd name="connsiteY122" fmla="*/ 4413265 h 5322018"/>
              <a:gd name="connsiteX123" fmla="*/ 2200361 w 7766407"/>
              <a:gd name="connsiteY123" fmla="*/ 4461969 h 5322018"/>
              <a:gd name="connsiteX124" fmla="*/ 2151385 w 7766407"/>
              <a:gd name="connsiteY124" fmla="*/ 4498639 h 5322018"/>
              <a:gd name="connsiteX125" fmla="*/ 2142612 w 7766407"/>
              <a:gd name="connsiteY125" fmla="*/ 4509639 h 5322018"/>
              <a:gd name="connsiteX126" fmla="*/ 2126867 w 7766407"/>
              <a:gd name="connsiteY126" fmla="*/ 4512135 h 5322018"/>
              <a:gd name="connsiteX127" fmla="*/ 2120592 w 7766407"/>
              <a:gd name="connsiteY127" fmla="*/ 4509890 h 5322018"/>
              <a:gd name="connsiteX128" fmla="*/ 2082302 w 7766407"/>
              <a:gd name="connsiteY128" fmla="*/ 4540317 h 5322018"/>
              <a:gd name="connsiteX129" fmla="*/ 2077252 w 7766407"/>
              <a:gd name="connsiteY129" fmla="*/ 4543206 h 5322018"/>
              <a:gd name="connsiteX130" fmla="*/ 2040915 w 7766407"/>
              <a:gd name="connsiteY130" fmla="*/ 4560268 h 5322018"/>
              <a:gd name="connsiteX131" fmla="*/ 1984507 w 7766407"/>
              <a:gd name="connsiteY131" fmla="*/ 4581220 h 5322018"/>
              <a:gd name="connsiteX132" fmla="*/ 1921726 w 7766407"/>
              <a:gd name="connsiteY132" fmla="*/ 4594994 h 5322018"/>
              <a:gd name="connsiteX133" fmla="*/ 1886796 w 7766407"/>
              <a:gd name="connsiteY133" fmla="*/ 4605417 h 5322018"/>
              <a:gd name="connsiteX134" fmla="*/ 1861080 w 7766407"/>
              <a:gd name="connsiteY134" fmla="*/ 4610008 h 5322018"/>
              <a:gd name="connsiteX135" fmla="*/ 1829217 w 7766407"/>
              <a:gd name="connsiteY135" fmla="*/ 4618611 h 5322018"/>
              <a:gd name="connsiteX136" fmla="*/ 1809298 w 7766407"/>
              <a:gd name="connsiteY136" fmla="*/ 4630561 h 5322018"/>
              <a:gd name="connsiteX137" fmla="*/ 1734333 w 7766407"/>
              <a:gd name="connsiteY137" fmla="*/ 4646342 h 5322018"/>
              <a:gd name="connsiteX138" fmla="*/ 1356409 w 7766407"/>
              <a:gd name="connsiteY138" fmla="*/ 4866278 h 5322018"/>
              <a:gd name="connsiteX139" fmla="*/ 1048676 w 7766407"/>
              <a:gd name="connsiteY139" fmla="*/ 4988133 h 5322018"/>
              <a:gd name="connsiteX140" fmla="*/ 862512 w 7766407"/>
              <a:gd name="connsiteY140" fmla="*/ 5095694 h 5322018"/>
              <a:gd name="connsiteX141" fmla="*/ 861635 w 7766407"/>
              <a:gd name="connsiteY141" fmla="*/ 5094880 h 5322018"/>
              <a:gd name="connsiteX142" fmla="*/ 850724 w 7766407"/>
              <a:gd name="connsiteY142" fmla="*/ 5095804 h 5322018"/>
              <a:gd name="connsiteX143" fmla="*/ 830865 w 7766407"/>
              <a:gd name="connsiteY143" fmla="*/ 5100063 h 5322018"/>
              <a:gd name="connsiteX144" fmla="*/ 779694 w 7766407"/>
              <a:gd name="connsiteY144" fmla="*/ 5096364 h 5322018"/>
              <a:gd name="connsiteX145" fmla="*/ 746322 w 7766407"/>
              <a:gd name="connsiteY145" fmla="*/ 5117315 h 5322018"/>
              <a:gd name="connsiteX146" fmla="*/ 739355 w 7766407"/>
              <a:gd name="connsiteY146" fmla="*/ 5120945 h 5322018"/>
              <a:gd name="connsiteX147" fmla="*/ 739112 w 7766407"/>
              <a:gd name="connsiteY147" fmla="*/ 5120776 h 5322018"/>
              <a:gd name="connsiteX148" fmla="*/ 731553 w 7766407"/>
              <a:gd name="connsiteY148" fmla="*/ 5124122 h 5322018"/>
              <a:gd name="connsiteX149" fmla="*/ 713129 w 7766407"/>
              <a:gd name="connsiteY149" fmla="*/ 5134606 h 5322018"/>
              <a:gd name="connsiteX150" fmla="*/ 707783 w 7766407"/>
              <a:gd name="connsiteY150" fmla="*/ 5135422 h 5322018"/>
              <a:gd name="connsiteX151" fmla="*/ 674773 w 7766407"/>
              <a:gd name="connsiteY151" fmla="*/ 5139365 h 5322018"/>
              <a:gd name="connsiteX152" fmla="*/ 580910 w 7766407"/>
              <a:gd name="connsiteY152" fmla="*/ 5175217 h 5322018"/>
              <a:gd name="connsiteX153" fmla="*/ 0 w 7766407"/>
              <a:gd name="connsiteY153" fmla="*/ 5322018 h 5322018"/>
              <a:gd name="connsiteX154" fmla="*/ 283803 w 7766407"/>
              <a:gd name="connsiteY154" fmla="*/ 2134804 h 5322018"/>
              <a:gd name="connsiteX155" fmla="*/ 443847 w 7766407"/>
              <a:gd name="connsiteY155" fmla="*/ 346023 h 5322018"/>
              <a:gd name="connsiteX156" fmla="*/ 445556 w 7766407"/>
              <a:gd name="connsiteY156" fmla="*/ 318255 h 5322018"/>
              <a:gd name="connsiteX157" fmla="*/ 473895 w 7766407"/>
              <a:gd name="connsiteY157" fmla="*/ 0 h 5322018"/>
              <a:gd name="connsiteX0" fmla="*/ 473895 w 7766407"/>
              <a:gd name="connsiteY0" fmla="*/ 0 h 5322018"/>
              <a:gd name="connsiteX1" fmla="*/ 7766407 w 7766407"/>
              <a:gd name="connsiteY1" fmla="*/ 649356 h 5322018"/>
              <a:gd name="connsiteX2" fmla="*/ 7754419 w 7766407"/>
              <a:gd name="connsiteY2" fmla="*/ 656832 h 5322018"/>
              <a:gd name="connsiteX3" fmla="*/ 7674875 w 7766407"/>
              <a:gd name="connsiteY3" fmla="*/ 705925 h 5322018"/>
              <a:gd name="connsiteX4" fmla="*/ 7594593 w 7766407"/>
              <a:gd name="connsiteY4" fmla="*/ 715147 h 5322018"/>
              <a:gd name="connsiteX5" fmla="*/ 7522045 w 7766407"/>
              <a:gd name="connsiteY5" fmla="*/ 799587 h 5322018"/>
              <a:gd name="connsiteX6" fmla="*/ 7399327 w 7766407"/>
              <a:gd name="connsiteY6" fmla="*/ 845960 h 5322018"/>
              <a:gd name="connsiteX7" fmla="*/ 7322627 w 7766407"/>
              <a:gd name="connsiteY7" fmla="*/ 887773 h 5322018"/>
              <a:gd name="connsiteX8" fmla="*/ 7151262 w 7766407"/>
              <a:gd name="connsiteY8" fmla="*/ 984886 h 5322018"/>
              <a:gd name="connsiteX9" fmla="*/ 6756023 w 7766407"/>
              <a:gd name="connsiteY9" fmla="*/ 1188542 h 5322018"/>
              <a:gd name="connsiteX10" fmla="*/ 6712672 w 7766407"/>
              <a:gd name="connsiteY10" fmla="*/ 1246467 h 5322018"/>
              <a:gd name="connsiteX11" fmla="*/ 6687440 w 7766407"/>
              <a:gd name="connsiteY11" fmla="*/ 1260662 h 5322018"/>
              <a:gd name="connsiteX12" fmla="*/ 6641885 w 7766407"/>
              <a:gd name="connsiteY12" fmla="*/ 1309000 h 5322018"/>
              <a:gd name="connsiteX13" fmla="*/ 6489577 w 7766407"/>
              <a:gd name="connsiteY13" fmla="*/ 1398613 h 5322018"/>
              <a:gd name="connsiteX14" fmla="*/ 6384287 w 7766407"/>
              <a:gd name="connsiteY14" fmla="*/ 1451239 h 5322018"/>
              <a:gd name="connsiteX15" fmla="*/ 6220937 w 7766407"/>
              <a:gd name="connsiteY15" fmla="*/ 1540763 h 5322018"/>
              <a:gd name="connsiteX16" fmla="*/ 6109958 w 7766407"/>
              <a:gd name="connsiteY16" fmla="*/ 1601219 h 5322018"/>
              <a:gd name="connsiteX17" fmla="*/ 6014458 w 7766407"/>
              <a:gd name="connsiteY17" fmla="*/ 1670184 h 5322018"/>
              <a:gd name="connsiteX18" fmla="*/ 5839315 w 7766407"/>
              <a:gd name="connsiteY18" fmla="*/ 1841855 h 5322018"/>
              <a:gd name="connsiteX19" fmla="*/ 5810333 w 7766407"/>
              <a:gd name="connsiteY19" fmla="*/ 1879264 h 5322018"/>
              <a:gd name="connsiteX20" fmla="*/ 5796856 w 7766407"/>
              <a:gd name="connsiteY20" fmla="*/ 1903903 h 5322018"/>
              <a:gd name="connsiteX21" fmla="*/ 5776991 w 7766407"/>
              <a:gd name="connsiteY21" fmla="*/ 1913445 h 5322018"/>
              <a:gd name="connsiteX22" fmla="*/ 5768324 w 7766407"/>
              <a:gd name="connsiteY22" fmla="*/ 1930187 h 5322018"/>
              <a:gd name="connsiteX23" fmla="*/ 5746715 w 7766407"/>
              <a:gd name="connsiteY23" fmla="*/ 1935728 h 5322018"/>
              <a:gd name="connsiteX24" fmla="*/ 5730244 w 7766407"/>
              <a:gd name="connsiteY24" fmla="*/ 1946380 h 5322018"/>
              <a:gd name="connsiteX25" fmla="*/ 5551772 w 7766407"/>
              <a:gd name="connsiteY25" fmla="*/ 2005270 h 5322018"/>
              <a:gd name="connsiteX26" fmla="*/ 5246617 w 7766407"/>
              <a:gd name="connsiteY26" fmla="*/ 2162655 h 5322018"/>
              <a:gd name="connsiteX27" fmla="*/ 5108893 w 7766407"/>
              <a:gd name="connsiteY27" fmla="*/ 2264498 h 5322018"/>
              <a:gd name="connsiteX28" fmla="*/ 4972149 w 7766407"/>
              <a:gd name="connsiteY28" fmla="*/ 2387894 h 5322018"/>
              <a:gd name="connsiteX29" fmla="*/ 4933888 w 7766407"/>
              <a:gd name="connsiteY29" fmla="*/ 2412305 h 5322018"/>
              <a:gd name="connsiteX30" fmla="*/ 4886680 w 7766407"/>
              <a:gd name="connsiteY30" fmla="*/ 2435959 h 5322018"/>
              <a:gd name="connsiteX31" fmla="*/ 4858349 w 7766407"/>
              <a:gd name="connsiteY31" fmla="*/ 2449951 h 5322018"/>
              <a:gd name="connsiteX32" fmla="*/ 4790282 w 7766407"/>
              <a:gd name="connsiteY32" fmla="*/ 2498841 h 5322018"/>
              <a:gd name="connsiteX33" fmla="*/ 4695421 w 7766407"/>
              <a:gd name="connsiteY33" fmla="*/ 2608329 h 5322018"/>
              <a:gd name="connsiteX34" fmla="*/ 4660953 w 7766407"/>
              <a:gd name="connsiteY34" fmla="*/ 2633640 h 5322018"/>
              <a:gd name="connsiteX35" fmla="*/ 4617793 w 7766407"/>
              <a:gd name="connsiteY35" fmla="*/ 2682689 h 5322018"/>
              <a:gd name="connsiteX36" fmla="*/ 4540653 w 7766407"/>
              <a:gd name="connsiteY36" fmla="*/ 2726039 h 5322018"/>
              <a:gd name="connsiteX37" fmla="*/ 4478244 w 7766407"/>
              <a:gd name="connsiteY37" fmla="*/ 2754222 h 5322018"/>
              <a:gd name="connsiteX38" fmla="*/ 4445069 w 7766407"/>
              <a:gd name="connsiteY38" fmla="*/ 2771978 h 5322018"/>
              <a:gd name="connsiteX39" fmla="*/ 4418912 w 7766407"/>
              <a:gd name="connsiteY39" fmla="*/ 2782732 h 5322018"/>
              <a:gd name="connsiteX40" fmla="*/ 4363178 w 7766407"/>
              <a:gd name="connsiteY40" fmla="*/ 2821763 h 5322018"/>
              <a:gd name="connsiteX41" fmla="*/ 4275326 w 7766407"/>
              <a:gd name="connsiteY41" fmla="*/ 2891335 h 5322018"/>
              <a:gd name="connsiteX42" fmla="*/ 4255667 w 7766407"/>
              <a:gd name="connsiteY42" fmla="*/ 2905018 h 5322018"/>
              <a:gd name="connsiteX43" fmla="*/ 4234983 w 7766407"/>
              <a:gd name="connsiteY43" fmla="*/ 2912298 h 5322018"/>
              <a:gd name="connsiteX44" fmla="*/ 4226882 w 7766407"/>
              <a:gd name="connsiteY44" fmla="*/ 2910079 h 5322018"/>
              <a:gd name="connsiteX45" fmla="*/ 4215462 w 7766407"/>
              <a:gd name="connsiteY45" fmla="*/ 2916885 h 5322018"/>
              <a:gd name="connsiteX46" fmla="*/ 4211632 w 7766407"/>
              <a:gd name="connsiteY46" fmla="*/ 2917760 h 5322018"/>
              <a:gd name="connsiteX47" fmla="*/ 4190465 w 7766407"/>
              <a:gd name="connsiteY47" fmla="*/ 2923708 h 5322018"/>
              <a:gd name="connsiteX48" fmla="*/ 4164947 w 7766407"/>
              <a:gd name="connsiteY48" fmla="*/ 2959675 h 5322018"/>
              <a:gd name="connsiteX49" fmla="*/ 4117371 w 7766407"/>
              <a:gd name="connsiteY49" fmla="*/ 2984784 h 5322018"/>
              <a:gd name="connsiteX50" fmla="*/ 3904979 w 7766407"/>
              <a:gd name="connsiteY50" fmla="*/ 3091607 h 5322018"/>
              <a:gd name="connsiteX51" fmla="*/ 3778911 w 7766407"/>
              <a:gd name="connsiteY51" fmla="*/ 3255548 h 5322018"/>
              <a:gd name="connsiteX52" fmla="*/ 3728606 w 7766407"/>
              <a:gd name="connsiteY52" fmla="*/ 3295465 h 5322018"/>
              <a:gd name="connsiteX53" fmla="*/ 3718668 w 7766407"/>
              <a:gd name="connsiteY53" fmla="*/ 3304992 h 5322018"/>
              <a:gd name="connsiteX54" fmla="*/ 3717842 w 7766407"/>
              <a:gd name="connsiteY54" fmla="*/ 3305447 h 5322018"/>
              <a:gd name="connsiteX55" fmla="*/ 3718578 w 7766407"/>
              <a:gd name="connsiteY55" fmla="*/ 3308616 h 5322018"/>
              <a:gd name="connsiteX56" fmla="*/ 3712398 w 7766407"/>
              <a:gd name="connsiteY56" fmla="*/ 3318359 h 5322018"/>
              <a:gd name="connsiteX57" fmla="*/ 3702979 w 7766407"/>
              <a:gd name="connsiteY57" fmla="*/ 3338545 h 5322018"/>
              <a:gd name="connsiteX58" fmla="*/ 3698626 w 7766407"/>
              <a:gd name="connsiteY58" fmla="*/ 3341390 h 5322018"/>
              <a:gd name="connsiteX59" fmla="*/ 3680384 w 7766407"/>
              <a:gd name="connsiteY59" fmla="*/ 3370390 h 5322018"/>
              <a:gd name="connsiteX60" fmla="*/ 3678906 w 7766407"/>
              <a:gd name="connsiteY60" fmla="*/ 3370346 h 5322018"/>
              <a:gd name="connsiteX61" fmla="*/ 3668393 w 7766407"/>
              <a:gd name="connsiteY61" fmla="*/ 3376590 h 5322018"/>
              <a:gd name="connsiteX62" fmla="*/ 3661364 w 7766407"/>
              <a:gd name="connsiteY62" fmla="*/ 3371467 h 5322018"/>
              <a:gd name="connsiteX63" fmla="*/ 3658334 w 7766407"/>
              <a:gd name="connsiteY63" fmla="*/ 3373274 h 5322018"/>
              <a:gd name="connsiteX64" fmla="*/ 3657792 w 7766407"/>
              <a:gd name="connsiteY64" fmla="*/ 3373950 h 5322018"/>
              <a:gd name="connsiteX65" fmla="*/ 3651105 w 7766407"/>
              <a:gd name="connsiteY65" fmla="*/ 3389533 h 5322018"/>
              <a:gd name="connsiteX66" fmla="*/ 3648132 w 7766407"/>
              <a:gd name="connsiteY66" fmla="*/ 3388884 h 5322018"/>
              <a:gd name="connsiteX67" fmla="*/ 3643801 w 7766407"/>
              <a:gd name="connsiteY67" fmla="*/ 3396002 h 5322018"/>
              <a:gd name="connsiteX68" fmla="*/ 3639159 w 7766407"/>
              <a:gd name="connsiteY68" fmla="*/ 3398369 h 5322018"/>
              <a:gd name="connsiteX69" fmla="*/ 3617811 w 7766407"/>
              <a:gd name="connsiteY69" fmla="*/ 3425254 h 5322018"/>
              <a:gd name="connsiteX70" fmla="*/ 3616346 w 7766407"/>
              <a:gd name="connsiteY70" fmla="*/ 3425054 h 5322018"/>
              <a:gd name="connsiteX71" fmla="*/ 3605202 w 7766407"/>
              <a:gd name="connsiteY71" fmla="*/ 3430140 h 5322018"/>
              <a:gd name="connsiteX72" fmla="*/ 3586582 w 7766407"/>
              <a:gd name="connsiteY72" fmla="*/ 3441167 h 5322018"/>
              <a:gd name="connsiteX73" fmla="*/ 3580103 w 7766407"/>
              <a:gd name="connsiteY73" fmla="*/ 3439005 h 5322018"/>
              <a:gd name="connsiteX74" fmla="*/ 3576872 w 7766407"/>
              <a:gd name="connsiteY74" fmla="*/ 3444094 h 5322018"/>
              <a:gd name="connsiteX75" fmla="*/ 3572338 w 7766407"/>
              <a:gd name="connsiteY75" fmla="*/ 3449943 h 5322018"/>
              <a:gd name="connsiteX76" fmla="*/ 3571965 w 7766407"/>
              <a:gd name="connsiteY76" fmla="*/ 3449964 h 5322018"/>
              <a:gd name="connsiteX77" fmla="*/ 3566623 w 7766407"/>
              <a:gd name="connsiteY77" fmla="*/ 3455947 h 5322018"/>
              <a:gd name="connsiteX78" fmla="*/ 3564070 w 7766407"/>
              <a:gd name="connsiteY78" fmla="*/ 3460601 h 5322018"/>
              <a:gd name="connsiteX79" fmla="*/ 3526726 w 7766407"/>
              <a:gd name="connsiteY79" fmla="*/ 3463163 h 5322018"/>
              <a:gd name="connsiteX80" fmla="*/ 3525139 w 7766407"/>
              <a:gd name="connsiteY80" fmla="*/ 3464518 h 5322018"/>
              <a:gd name="connsiteX81" fmla="*/ 3506741 w 7766407"/>
              <a:gd name="connsiteY81" fmla="*/ 3487501 h 5322018"/>
              <a:gd name="connsiteX82" fmla="*/ 3501585 w 7766407"/>
              <a:gd name="connsiteY82" fmla="*/ 3492832 h 5322018"/>
              <a:gd name="connsiteX83" fmla="*/ 3501212 w 7766407"/>
              <a:gd name="connsiteY83" fmla="*/ 3492813 h 5322018"/>
              <a:gd name="connsiteX84" fmla="*/ 3495239 w 7766407"/>
              <a:gd name="connsiteY84" fmla="*/ 3498192 h 5322018"/>
              <a:gd name="connsiteX85" fmla="*/ 3492183 w 7766407"/>
              <a:gd name="connsiteY85" fmla="*/ 3502548 h 5322018"/>
              <a:gd name="connsiteX86" fmla="*/ 3476697 w 7766407"/>
              <a:gd name="connsiteY86" fmla="*/ 3501956 h 5322018"/>
              <a:gd name="connsiteX87" fmla="*/ 3469187 w 7766407"/>
              <a:gd name="connsiteY87" fmla="*/ 3506574 h 5322018"/>
              <a:gd name="connsiteX88" fmla="*/ 3408103 w 7766407"/>
              <a:gd name="connsiteY88" fmla="*/ 3549813 h 5322018"/>
              <a:gd name="connsiteX89" fmla="*/ 3326209 w 7766407"/>
              <a:gd name="connsiteY89" fmla="*/ 3609630 h 5322018"/>
              <a:gd name="connsiteX90" fmla="*/ 3297595 w 7766407"/>
              <a:gd name="connsiteY90" fmla="*/ 3632513 h 5322018"/>
              <a:gd name="connsiteX91" fmla="*/ 3242015 w 7766407"/>
              <a:gd name="connsiteY91" fmla="*/ 3667904 h 5322018"/>
              <a:gd name="connsiteX92" fmla="*/ 3213720 w 7766407"/>
              <a:gd name="connsiteY92" fmla="*/ 3680766 h 5322018"/>
              <a:gd name="connsiteX93" fmla="*/ 3212968 w 7766407"/>
              <a:gd name="connsiteY93" fmla="*/ 3681905 h 5322018"/>
              <a:gd name="connsiteX94" fmla="*/ 3208857 w 7766407"/>
              <a:gd name="connsiteY94" fmla="*/ 3681194 h 5322018"/>
              <a:gd name="connsiteX95" fmla="*/ 3203557 w 7766407"/>
              <a:gd name="connsiteY95" fmla="*/ 3683492 h 5322018"/>
              <a:gd name="connsiteX96" fmla="*/ 3192199 w 7766407"/>
              <a:gd name="connsiteY96" fmla="*/ 3693448 h 5322018"/>
              <a:gd name="connsiteX97" fmla="*/ 3188443 w 7766407"/>
              <a:gd name="connsiteY97" fmla="*/ 3697797 h 5322018"/>
              <a:gd name="connsiteX98" fmla="*/ 3181853 w 7766407"/>
              <a:gd name="connsiteY98" fmla="*/ 3702869 h 5322018"/>
              <a:gd name="connsiteX99" fmla="*/ 3181526 w 7766407"/>
              <a:gd name="connsiteY99" fmla="*/ 3702803 h 5322018"/>
              <a:gd name="connsiteX100" fmla="*/ 3175672 w 7766407"/>
              <a:gd name="connsiteY100" fmla="*/ 3707933 h 5322018"/>
              <a:gd name="connsiteX101" fmla="*/ 3149098 w 7766407"/>
              <a:gd name="connsiteY101" fmla="*/ 3735473 h 5322018"/>
              <a:gd name="connsiteX102" fmla="*/ 3093676 w 7766407"/>
              <a:gd name="connsiteY102" fmla="*/ 3747916 h 5322018"/>
              <a:gd name="connsiteX103" fmla="*/ 3074500 w 7766407"/>
              <a:gd name="connsiteY103" fmla="*/ 3757479 h 5322018"/>
              <a:gd name="connsiteX104" fmla="*/ 3063387 w 7766407"/>
              <a:gd name="connsiteY104" fmla="*/ 3761557 h 5322018"/>
              <a:gd name="connsiteX105" fmla="*/ 3062129 w 7766407"/>
              <a:gd name="connsiteY105" fmla="*/ 3761145 h 5322018"/>
              <a:gd name="connsiteX106" fmla="*/ 3036739 w 7766407"/>
              <a:gd name="connsiteY106" fmla="*/ 3787643 h 5322018"/>
              <a:gd name="connsiteX107" fmla="*/ 3032052 w 7766407"/>
              <a:gd name="connsiteY107" fmla="*/ 3789608 h 5322018"/>
              <a:gd name="connsiteX108" fmla="*/ 3017184 w 7766407"/>
              <a:gd name="connsiteY108" fmla="*/ 3808868 h 5322018"/>
              <a:gd name="connsiteX109" fmla="*/ 3008605 w 7766407"/>
              <a:gd name="connsiteY109" fmla="*/ 3817755 h 5322018"/>
              <a:gd name="connsiteX110" fmla="*/ 3008033 w 7766407"/>
              <a:gd name="connsiteY110" fmla="*/ 3822453 h 5322018"/>
              <a:gd name="connsiteX111" fmla="*/ 2994428 w 7766407"/>
              <a:gd name="connsiteY111" fmla="*/ 3834466 h 5322018"/>
              <a:gd name="connsiteX112" fmla="*/ 2992169 w 7766407"/>
              <a:gd name="connsiteY112" fmla="*/ 3835021 h 5322018"/>
              <a:gd name="connsiteX113" fmla="*/ 2983549 w 7766407"/>
              <a:gd name="connsiteY113" fmla="*/ 3847993 h 5322018"/>
              <a:gd name="connsiteX114" fmla="*/ 2853933 w 7766407"/>
              <a:gd name="connsiteY114" fmla="*/ 3953133 h 5322018"/>
              <a:gd name="connsiteX115" fmla="*/ 2700319 w 7766407"/>
              <a:gd name="connsiteY115" fmla="*/ 4113764 h 5322018"/>
              <a:gd name="connsiteX116" fmla="*/ 2510176 w 7766407"/>
              <a:gd name="connsiteY116" fmla="*/ 4248057 h 5322018"/>
              <a:gd name="connsiteX117" fmla="*/ 2435589 w 7766407"/>
              <a:gd name="connsiteY117" fmla="*/ 4314608 h 5322018"/>
              <a:gd name="connsiteX118" fmla="*/ 2415553 w 7766407"/>
              <a:gd name="connsiteY118" fmla="*/ 4320982 h 5322018"/>
              <a:gd name="connsiteX119" fmla="*/ 2411954 w 7766407"/>
              <a:gd name="connsiteY119" fmla="*/ 4321914 h 5322018"/>
              <a:gd name="connsiteX120" fmla="*/ 2354125 w 7766407"/>
              <a:gd name="connsiteY120" fmla="*/ 4349531 h 5322018"/>
              <a:gd name="connsiteX121" fmla="*/ 2283738 w 7766407"/>
              <a:gd name="connsiteY121" fmla="*/ 4401913 h 5322018"/>
              <a:gd name="connsiteX122" fmla="*/ 2274639 w 7766407"/>
              <a:gd name="connsiteY122" fmla="*/ 4413265 h 5322018"/>
              <a:gd name="connsiteX123" fmla="*/ 2200361 w 7766407"/>
              <a:gd name="connsiteY123" fmla="*/ 4461969 h 5322018"/>
              <a:gd name="connsiteX124" fmla="*/ 2151385 w 7766407"/>
              <a:gd name="connsiteY124" fmla="*/ 4498639 h 5322018"/>
              <a:gd name="connsiteX125" fmla="*/ 2142612 w 7766407"/>
              <a:gd name="connsiteY125" fmla="*/ 4509639 h 5322018"/>
              <a:gd name="connsiteX126" fmla="*/ 2126867 w 7766407"/>
              <a:gd name="connsiteY126" fmla="*/ 4512135 h 5322018"/>
              <a:gd name="connsiteX127" fmla="*/ 2120592 w 7766407"/>
              <a:gd name="connsiteY127" fmla="*/ 4509890 h 5322018"/>
              <a:gd name="connsiteX128" fmla="*/ 2082302 w 7766407"/>
              <a:gd name="connsiteY128" fmla="*/ 4540317 h 5322018"/>
              <a:gd name="connsiteX129" fmla="*/ 2077252 w 7766407"/>
              <a:gd name="connsiteY129" fmla="*/ 4543206 h 5322018"/>
              <a:gd name="connsiteX130" fmla="*/ 2040915 w 7766407"/>
              <a:gd name="connsiteY130" fmla="*/ 4560268 h 5322018"/>
              <a:gd name="connsiteX131" fmla="*/ 1984507 w 7766407"/>
              <a:gd name="connsiteY131" fmla="*/ 4581220 h 5322018"/>
              <a:gd name="connsiteX132" fmla="*/ 1921726 w 7766407"/>
              <a:gd name="connsiteY132" fmla="*/ 4594994 h 5322018"/>
              <a:gd name="connsiteX133" fmla="*/ 1886796 w 7766407"/>
              <a:gd name="connsiteY133" fmla="*/ 4605417 h 5322018"/>
              <a:gd name="connsiteX134" fmla="*/ 1861080 w 7766407"/>
              <a:gd name="connsiteY134" fmla="*/ 4610008 h 5322018"/>
              <a:gd name="connsiteX135" fmla="*/ 1829217 w 7766407"/>
              <a:gd name="connsiteY135" fmla="*/ 4618611 h 5322018"/>
              <a:gd name="connsiteX136" fmla="*/ 1809298 w 7766407"/>
              <a:gd name="connsiteY136" fmla="*/ 4630561 h 5322018"/>
              <a:gd name="connsiteX137" fmla="*/ 1734333 w 7766407"/>
              <a:gd name="connsiteY137" fmla="*/ 4646342 h 5322018"/>
              <a:gd name="connsiteX138" fmla="*/ 1356409 w 7766407"/>
              <a:gd name="connsiteY138" fmla="*/ 4866278 h 5322018"/>
              <a:gd name="connsiteX139" fmla="*/ 1048676 w 7766407"/>
              <a:gd name="connsiteY139" fmla="*/ 4988133 h 5322018"/>
              <a:gd name="connsiteX140" fmla="*/ 862512 w 7766407"/>
              <a:gd name="connsiteY140" fmla="*/ 5095694 h 5322018"/>
              <a:gd name="connsiteX141" fmla="*/ 861635 w 7766407"/>
              <a:gd name="connsiteY141" fmla="*/ 5094880 h 5322018"/>
              <a:gd name="connsiteX142" fmla="*/ 850724 w 7766407"/>
              <a:gd name="connsiteY142" fmla="*/ 5095804 h 5322018"/>
              <a:gd name="connsiteX143" fmla="*/ 830865 w 7766407"/>
              <a:gd name="connsiteY143" fmla="*/ 5100063 h 5322018"/>
              <a:gd name="connsiteX144" fmla="*/ 779694 w 7766407"/>
              <a:gd name="connsiteY144" fmla="*/ 5096364 h 5322018"/>
              <a:gd name="connsiteX145" fmla="*/ 746322 w 7766407"/>
              <a:gd name="connsiteY145" fmla="*/ 5117315 h 5322018"/>
              <a:gd name="connsiteX146" fmla="*/ 739355 w 7766407"/>
              <a:gd name="connsiteY146" fmla="*/ 5120945 h 5322018"/>
              <a:gd name="connsiteX147" fmla="*/ 739112 w 7766407"/>
              <a:gd name="connsiteY147" fmla="*/ 5120776 h 5322018"/>
              <a:gd name="connsiteX148" fmla="*/ 731553 w 7766407"/>
              <a:gd name="connsiteY148" fmla="*/ 5124122 h 5322018"/>
              <a:gd name="connsiteX149" fmla="*/ 713129 w 7766407"/>
              <a:gd name="connsiteY149" fmla="*/ 5134606 h 5322018"/>
              <a:gd name="connsiteX150" fmla="*/ 707783 w 7766407"/>
              <a:gd name="connsiteY150" fmla="*/ 5135422 h 5322018"/>
              <a:gd name="connsiteX151" fmla="*/ 674773 w 7766407"/>
              <a:gd name="connsiteY151" fmla="*/ 5139365 h 5322018"/>
              <a:gd name="connsiteX152" fmla="*/ 580910 w 7766407"/>
              <a:gd name="connsiteY152" fmla="*/ 5175217 h 5322018"/>
              <a:gd name="connsiteX153" fmla="*/ 0 w 7766407"/>
              <a:gd name="connsiteY153" fmla="*/ 5322018 h 5322018"/>
              <a:gd name="connsiteX154" fmla="*/ 283803 w 7766407"/>
              <a:gd name="connsiteY154" fmla="*/ 2134804 h 5322018"/>
              <a:gd name="connsiteX155" fmla="*/ 443847 w 7766407"/>
              <a:gd name="connsiteY155" fmla="*/ 346023 h 5322018"/>
              <a:gd name="connsiteX156" fmla="*/ 473895 w 7766407"/>
              <a:gd name="connsiteY156" fmla="*/ 0 h 5322018"/>
              <a:gd name="connsiteX0" fmla="*/ 473895 w 7766407"/>
              <a:gd name="connsiteY0" fmla="*/ 0 h 5322018"/>
              <a:gd name="connsiteX1" fmla="*/ 7766407 w 7766407"/>
              <a:gd name="connsiteY1" fmla="*/ 649356 h 5322018"/>
              <a:gd name="connsiteX2" fmla="*/ 7754419 w 7766407"/>
              <a:gd name="connsiteY2" fmla="*/ 656832 h 5322018"/>
              <a:gd name="connsiteX3" fmla="*/ 7674875 w 7766407"/>
              <a:gd name="connsiteY3" fmla="*/ 705925 h 5322018"/>
              <a:gd name="connsiteX4" fmla="*/ 7594593 w 7766407"/>
              <a:gd name="connsiteY4" fmla="*/ 715147 h 5322018"/>
              <a:gd name="connsiteX5" fmla="*/ 7522045 w 7766407"/>
              <a:gd name="connsiteY5" fmla="*/ 799587 h 5322018"/>
              <a:gd name="connsiteX6" fmla="*/ 7399327 w 7766407"/>
              <a:gd name="connsiteY6" fmla="*/ 845960 h 5322018"/>
              <a:gd name="connsiteX7" fmla="*/ 7322627 w 7766407"/>
              <a:gd name="connsiteY7" fmla="*/ 887773 h 5322018"/>
              <a:gd name="connsiteX8" fmla="*/ 7151262 w 7766407"/>
              <a:gd name="connsiteY8" fmla="*/ 984886 h 5322018"/>
              <a:gd name="connsiteX9" fmla="*/ 6756023 w 7766407"/>
              <a:gd name="connsiteY9" fmla="*/ 1188542 h 5322018"/>
              <a:gd name="connsiteX10" fmla="*/ 6712672 w 7766407"/>
              <a:gd name="connsiteY10" fmla="*/ 1246467 h 5322018"/>
              <a:gd name="connsiteX11" fmla="*/ 6687440 w 7766407"/>
              <a:gd name="connsiteY11" fmla="*/ 1260662 h 5322018"/>
              <a:gd name="connsiteX12" fmla="*/ 6641885 w 7766407"/>
              <a:gd name="connsiteY12" fmla="*/ 1309000 h 5322018"/>
              <a:gd name="connsiteX13" fmla="*/ 6489577 w 7766407"/>
              <a:gd name="connsiteY13" fmla="*/ 1398613 h 5322018"/>
              <a:gd name="connsiteX14" fmla="*/ 6384287 w 7766407"/>
              <a:gd name="connsiteY14" fmla="*/ 1451239 h 5322018"/>
              <a:gd name="connsiteX15" fmla="*/ 6220937 w 7766407"/>
              <a:gd name="connsiteY15" fmla="*/ 1540763 h 5322018"/>
              <a:gd name="connsiteX16" fmla="*/ 6109958 w 7766407"/>
              <a:gd name="connsiteY16" fmla="*/ 1601219 h 5322018"/>
              <a:gd name="connsiteX17" fmla="*/ 6014458 w 7766407"/>
              <a:gd name="connsiteY17" fmla="*/ 1670184 h 5322018"/>
              <a:gd name="connsiteX18" fmla="*/ 5839315 w 7766407"/>
              <a:gd name="connsiteY18" fmla="*/ 1841855 h 5322018"/>
              <a:gd name="connsiteX19" fmla="*/ 5810333 w 7766407"/>
              <a:gd name="connsiteY19" fmla="*/ 1879264 h 5322018"/>
              <a:gd name="connsiteX20" fmla="*/ 5796856 w 7766407"/>
              <a:gd name="connsiteY20" fmla="*/ 1903903 h 5322018"/>
              <a:gd name="connsiteX21" fmla="*/ 5776991 w 7766407"/>
              <a:gd name="connsiteY21" fmla="*/ 1913445 h 5322018"/>
              <a:gd name="connsiteX22" fmla="*/ 5768324 w 7766407"/>
              <a:gd name="connsiteY22" fmla="*/ 1930187 h 5322018"/>
              <a:gd name="connsiteX23" fmla="*/ 5746715 w 7766407"/>
              <a:gd name="connsiteY23" fmla="*/ 1935728 h 5322018"/>
              <a:gd name="connsiteX24" fmla="*/ 5730244 w 7766407"/>
              <a:gd name="connsiteY24" fmla="*/ 1946380 h 5322018"/>
              <a:gd name="connsiteX25" fmla="*/ 5551772 w 7766407"/>
              <a:gd name="connsiteY25" fmla="*/ 2005270 h 5322018"/>
              <a:gd name="connsiteX26" fmla="*/ 5246617 w 7766407"/>
              <a:gd name="connsiteY26" fmla="*/ 2162655 h 5322018"/>
              <a:gd name="connsiteX27" fmla="*/ 5108893 w 7766407"/>
              <a:gd name="connsiteY27" fmla="*/ 2264498 h 5322018"/>
              <a:gd name="connsiteX28" fmla="*/ 4972149 w 7766407"/>
              <a:gd name="connsiteY28" fmla="*/ 2387894 h 5322018"/>
              <a:gd name="connsiteX29" fmla="*/ 4933888 w 7766407"/>
              <a:gd name="connsiteY29" fmla="*/ 2412305 h 5322018"/>
              <a:gd name="connsiteX30" fmla="*/ 4886680 w 7766407"/>
              <a:gd name="connsiteY30" fmla="*/ 2435959 h 5322018"/>
              <a:gd name="connsiteX31" fmla="*/ 4858349 w 7766407"/>
              <a:gd name="connsiteY31" fmla="*/ 2449951 h 5322018"/>
              <a:gd name="connsiteX32" fmla="*/ 4790282 w 7766407"/>
              <a:gd name="connsiteY32" fmla="*/ 2498841 h 5322018"/>
              <a:gd name="connsiteX33" fmla="*/ 4695421 w 7766407"/>
              <a:gd name="connsiteY33" fmla="*/ 2608329 h 5322018"/>
              <a:gd name="connsiteX34" fmla="*/ 4660953 w 7766407"/>
              <a:gd name="connsiteY34" fmla="*/ 2633640 h 5322018"/>
              <a:gd name="connsiteX35" fmla="*/ 4617793 w 7766407"/>
              <a:gd name="connsiteY35" fmla="*/ 2682689 h 5322018"/>
              <a:gd name="connsiteX36" fmla="*/ 4540653 w 7766407"/>
              <a:gd name="connsiteY36" fmla="*/ 2726039 h 5322018"/>
              <a:gd name="connsiteX37" fmla="*/ 4478244 w 7766407"/>
              <a:gd name="connsiteY37" fmla="*/ 2754222 h 5322018"/>
              <a:gd name="connsiteX38" fmla="*/ 4445069 w 7766407"/>
              <a:gd name="connsiteY38" fmla="*/ 2771978 h 5322018"/>
              <a:gd name="connsiteX39" fmla="*/ 4418912 w 7766407"/>
              <a:gd name="connsiteY39" fmla="*/ 2782732 h 5322018"/>
              <a:gd name="connsiteX40" fmla="*/ 4363178 w 7766407"/>
              <a:gd name="connsiteY40" fmla="*/ 2821763 h 5322018"/>
              <a:gd name="connsiteX41" fmla="*/ 4275326 w 7766407"/>
              <a:gd name="connsiteY41" fmla="*/ 2891335 h 5322018"/>
              <a:gd name="connsiteX42" fmla="*/ 4255667 w 7766407"/>
              <a:gd name="connsiteY42" fmla="*/ 2905018 h 5322018"/>
              <a:gd name="connsiteX43" fmla="*/ 4234983 w 7766407"/>
              <a:gd name="connsiteY43" fmla="*/ 2912298 h 5322018"/>
              <a:gd name="connsiteX44" fmla="*/ 4226882 w 7766407"/>
              <a:gd name="connsiteY44" fmla="*/ 2910079 h 5322018"/>
              <a:gd name="connsiteX45" fmla="*/ 4215462 w 7766407"/>
              <a:gd name="connsiteY45" fmla="*/ 2916885 h 5322018"/>
              <a:gd name="connsiteX46" fmla="*/ 4211632 w 7766407"/>
              <a:gd name="connsiteY46" fmla="*/ 2917760 h 5322018"/>
              <a:gd name="connsiteX47" fmla="*/ 4190465 w 7766407"/>
              <a:gd name="connsiteY47" fmla="*/ 2923708 h 5322018"/>
              <a:gd name="connsiteX48" fmla="*/ 4164947 w 7766407"/>
              <a:gd name="connsiteY48" fmla="*/ 2959675 h 5322018"/>
              <a:gd name="connsiteX49" fmla="*/ 4117371 w 7766407"/>
              <a:gd name="connsiteY49" fmla="*/ 2984784 h 5322018"/>
              <a:gd name="connsiteX50" fmla="*/ 3904979 w 7766407"/>
              <a:gd name="connsiteY50" fmla="*/ 3091607 h 5322018"/>
              <a:gd name="connsiteX51" fmla="*/ 3778911 w 7766407"/>
              <a:gd name="connsiteY51" fmla="*/ 3255548 h 5322018"/>
              <a:gd name="connsiteX52" fmla="*/ 3728606 w 7766407"/>
              <a:gd name="connsiteY52" fmla="*/ 3295465 h 5322018"/>
              <a:gd name="connsiteX53" fmla="*/ 3718668 w 7766407"/>
              <a:gd name="connsiteY53" fmla="*/ 3304992 h 5322018"/>
              <a:gd name="connsiteX54" fmla="*/ 3717842 w 7766407"/>
              <a:gd name="connsiteY54" fmla="*/ 3305447 h 5322018"/>
              <a:gd name="connsiteX55" fmla="*/ 3718578 w 7766407"/>
              <a:gd name="connsiteY55" fmla="*/ 3308616 h 5322018"/>
              <a:gd name="connsiteX56" fmla="*/ 3712398 w 7766407"/>
              <a:gd name="connsiteY56" fmla="*/ 3318359 h 5322018"/>
              <a:gd name="connsiteX57" fmla="*/ 3702979 w 7766407"/>
              <a:gd name="connsiteY57" fmla="*/ 3338545 h 5322018"/>
              <a:gd name="connsiteX58" fmla="*/ 3698626 w 7766407"/>
              <a:gd name="connsiteY58" fmla="*/ 3341390 h 5322018"/>
              <a:gd name="connsiteX59" fmla="*/ 3680384 w 7766407"/>
              <a:gd name="connsiteY59" fmla="*/ 3370390 h 5322018"/>
              <a:gd name="connsiteX60" fmla="*/ 3678906 w 7766407"/>
              <a:gd name="connsiteY60" fmla="*/ 3370346 h 5322018"/>
              <a:gd name="connsiteX61" fmla="*/ 3668393 w 7766407"/>
              <a:gd name="connsiteY61" fmla="*/ 3376590 h 5322018"/>
              <a:gd name="connsiteX62" fmla="*/ 3661364 w 7766407"/>
              <a:gd name="connsiteY62" fmla="*/ 3371467 h 5322018"/>
              <a:gd name="connsiteX63" fmla="*/ 3658334 w 7766407"/>
              <a:gd name="connsiteY63" fmla="*/ 3373274 h 5322018"/>
              <a:gd name="connsiteX64" fmla="*/ 3657792 w 7766407"/>
              <a:gd name="connsiteY64" fmla="*/ 3373950 h 5322018"/>
              <a:gd name="connsiteX65" fmla="*/ 3651105 w 7766407"/>
              <a:gd name="connsiteY65" fmla="*/ 3389533 h 5322018"/>
              <a:gd name="connsiteX66" fmla="*/ 3648132 w 7766407"/>
              <a:gd name="connsiteY66" fmla="*/ 3388884 h 5322018"/>
              <a:gd name="connsiteX67" fmla="*/ 3643801 w 7766407"/>
              <a:gd name="connsiteY67" fmla="*/ 3396002 h 5322018"/>
              <a:gd name="connsiteX68" fmla="*/ 3639159 w 7766407"/>
              <a:gd name="connsiteY68" fmla="*/ 3398369 h 5322018"/>
              <a:gd name="connsiteX69" fmla="*/ 3617811 w 7766407"/>
              <a:gd name="connsiteY69" fmla="*/ 3425254 h 5322018"/>
              <a:gd name="connsiteX70" fmla="*/ 3616346 w 7766407"/>
              <a:gd name="connsiteY70" fmla="*/ 3425054 h 5322018"/>
              <a:gd name="connsiteX71" fmla="*/ 3605202 w 7766407"/>
              <a:gd name="connsiteY71" fmla="*/ 3430140 h 5322018"/>
              <a:gd name="connsiteX72" fmla="*/ 3586582 w 7766407"/>
              <a:gd name="connsiteY72" fmla="*/ 3441167 h 5322018"/>
              <a:gd name="connsiteX73" fmla="*/ 3580103 w 7766407"/>
              <a:gd name="connsiteY73" fmla="*/ 3439005 h 5322018"/>
              <a:gd name="connsiteX74" fmla="*/ 3576872 w 7766407"/>
              <a:gd name="connsiteY74" fmla="*/ 3444094 h 5322018"/>
              <a:gd name="connsiteX75" fmla="*/ 3572338 w 7766407"/>
              <a:gd name="connsiteY75" fmla="*/ 3449943 h 5322018"/>
              <a:gd name="connsiteX76" fmla="*/ 3571965 w 7766407"/>
              <a:gd name="connsiteY76" fmla="*/ 3449964 h 5322018"/>
              <a:gd name="connsiteX77" fmla="*/ 3566623 w 7766407"/>
              <a:gd name="connsiteY77" fmla="*/ 3455947 h 5322018"/>
              <a:gd name="connsiteX78" fmla="*/ 3564070 w 7766407"/>
              <a:gd name="connsiteY78" fmla="*/ 3460601 h 5322018"/>
              <a:gd name="connsiteX79" fmla="*/ 3526726 w 7766407"/>
              <a:gd name="connsiteY79" fmla="*/ 3463163 h 5322018"/>
              <a:gd name="connsiteX80" fmla="*/ 3525139 w 7766407"/>
              <a:gd name="connsiteY80" fmla="*/ 3464518 h 5322018"/>
              <a:gd name="connsiteX81" fmla="*/ 3506741 w 7766407"/>
              <a:gd name="connsiteY81" fmla="*/ 3487501 h 5322018"/>
              <a:gd name="connsiteX82" fmla="*/ 3501585 w 7766407"/>
              <a:gd name="connsiteY82" fmla="*/ 3492832 h 5322018"/>
              <a:gd name="connsiteX83" fmla="*/ 3501212 w 7766407"/>
              <a:gd name="connsiteY83" fmla="*/ 3492813 h 5322018"/>
              <a:gd name="connsiteX84" fmla="*/ 3495239 w 7766407"/>
              <a:gd name="connsiteY84" fmla="*/ 3498192 h 5322018"/>
              <a:gd name="connsiteX85" fmla="*/ 3492183 w 7766407"/>
              <a:gd name="connsiteY85" fmla="*/ 3502548 h 5322018"/>
              <a:gd name="connsiteX86" fmla="*/ 3476697 w 7766407"/>
              <a:gd name="connsiteY86" fmla="*/ 3501956 h 5322018"/>
              <a:gd name="connsiteX87" fmla="*/ 3469187 w 7766407"/>
              <a:gd name="connsiteY87" fmla="*/ 3506574 h 5322018"/>
              <a:gd name="connsiteX88" fmla="*/ 3408103 w 7766407"/>
              <a:gd name="connsiteY88" fmla="*/ 3549813 h 5322018"/>
              <a:gd name="connsiteX89" fmla="*/ 3326209 w 7766407"/>
              <a:gd name="connsiteY89" fmla="*/ 3609630 h 5322018"/>
              <a:gd name="connsiteX90" fmla="*/ 3297595 w 7766407"/>
              <a:gd name="connsiteY90" fmla="*/ 3632513 h 5322018"/>
              <a:gd name="connsiteX91" fmla="*/ 3242015 w 7766407"/>
              <a:gd name="connsiteY91" fmla="*/ 3667904 h 5322018"/>
              <a:gd name="connsiteX92" fmla="*/ 3213720 w 7766407"/>
              <a:gd name="connsiteY92" fmla="*/ 3680766 h 5322018"/>
              <a:gd name="connsiteX93" fmla="*/ 3212968 w 7766407"/>
              <a:gd name="connsiteY93" fmla="*/ 3681905 h 5322018"/>
              <a:gd name="connsiteX94" fmla="*/ 3208857 w 7766407"/>
              <a:gd name="connsiteY94" fmla="*/ 3681194 h 5322018"/>
              <a:gd name="connsiteX95" fmla="*/ 3203557 w 7766407"/>
              <a:gd name="connsiteY95" fmla="*/ 3683492 h 5322018"/>
              <a:gd name="connsiteX96" fmla="*/ 3192199 w 7766407"/>
              <a:gd name="connsiteY96" fmla="*/ 3693448 h 5322018"/>
              <a:gd name="connsiteX97" fmla="*/ 3188443 w 7766407"/>
              <a:gd name="connsiteY97" fmla="*/ 3697797 h 5322018"/>
              <a:gd name="connsiteX98" fmla="*/ 3181853 w 7766407"/>
              <a:gd name="connsiteY98" fmla="*/ 3702869 h 5322018"/>
              <a:gd name="connsiteX99" fmla="*/ 3181526 w 7766407"/>
              <a:gd name="connsiteY99" fmla="*/ 3702803 h 5322018"/>
              <a:gd name="connsiteX100" fmla="*/ 3175672 w 7766407"/>
              <a:gd name="connsiteY100" fmla="*/ 3707933 h 5322018"/>
              <a:gd name="connsiteX101" fmla="*/ 3149098 w 7766407"/>
              <a:gd name="connsiteY101" fmla="*/ 3735473 h 5322018"/>
              <a:gd name="connsiteX102" fmla="*/ 3093676 w 7766407"/>
              <a:gd name="connsiteY102" fmla="*/ 3747916 h 5322018"/>
              <a:gd name="connsiteX103" fmla="*/ 3074500 w 7766407"/>
              <a:gd name="connsiteY103" fmla="*/ 3757479 h 5322018"/>
              <a:gd name="connsiteX104" fmla="*/ 3063387 w 7766407"/>
              <a:gd name="connsiteY104" fmla="*/ 3761557 h 5322018"/>
              <a:gd name="connsiteX105" fmla="*/ 3062129 w 7766407"/>
              <a:gd name="connsiteY105" fmla="*/ 3761145 h 5322018"/>
              <a:gd name="connsiteX106" fmla="*/ 3036739 w 7766407"/>
              <a:gd name="connsiteY106" fmla="*/ 3787643 h 5322018"/>
              <a:gd name="connsiteX107" fmla="*/ 3032052 w 7766407"/>
              <a:gd name="connsiteY107" fmla="*/ 3789608 h 5322018"/>
              <a:gd name="connsiteX108" fmla="*/ 3017184 w 7766407"/>
              <a:gd name="connsiteY108" fmla="*/ 3808868 h 5322018"/>
              <a:gd name="connsiteX109" fmla="*/ 3008605 w 7766407"/>
              <a:gd name="connsiteY109" fmla="*/ 3817755 h 5322018"/>
              <a:gd name="connsiteX110" fmla="*/ 3008033 w 7766407"/>
              <a:gd name="connsiteY110" fmla="*/ 3822453 h 5322018"/>
              <a:gd name="connsiteX111" fmla="*/ 2994428 w 7766407"/>
              <a:gd name="connsiteY111" fmla="*/ 3834466 h 5322018"/>
              <a:gd name="connsiteX112" fmla="*/ 2992169 w 7766407"/>
              <a:gd name="connsiteY112" fmla="*/ 3835021 h 5322018"/>
              <a:gd name="connsiteX113" fmla="*/ 2983549 w 7766407"/>
              <a:gd name="connsiteY113" fmla="*/ 3847993 h 5322018"/>
              <a:gd name="connsiteX114" fmla="*/ 2853933 w 7766407"/>
              <a:gd name="connsiteY114" fmla="*/ 3953133 h 5322018"/>
              <a:gd name="connsiteX115" fmla="*/ 2700319 w 7766407"/>
              <a:gd name="connsiteY115" fmla="*/ 4113764 h 5322018"/>
              <a:gd name="connsiteX116" fmla="*/ 2510176 w 7766407"/>
              <a:gd name="connsiteY116" fmla="*/ 4248057 h 5322018"/>
              <a:gd name="connsiteX117" fmla="*/ 2435589 w 7766407"/>
              <a:gd name="connsiteY117" fmla="*/ 4314608 h 5322018"/>
              <a:gd name="connsiteX118" fmla="*/ 2415553 w 7766407"/>
              <a:gd name="connsiteY118" fmla="*/ 4320982 h 5322018"/>
              <a:gd name="connsiteX119" fmla="*/ 2411954 w 7766407"/>
              <a:gd name="connsiteY119" fmla="*/ 4321914 h 5322018"/>
              <a:gd name="connsiteX120" fmla="*/ 2354125 w 7766407"/>
              <a:gd name="connsiteY120" fmla="*/ 4349531 h 5322018"/>
              <a:gd name="connsiteX121" fmla="*/ 2283738 w 7766407"/>
              <a:gd name="connsiteY121" fmla="*/ 4401913 h 5322018"/>
              <a:gd name="connsiteX122" fmla="*/ 2274639 w 7766407"/>
              <a:gd name="connsiteY122" fmla="*/ 4413265 h 5322018"/>
              <a:gd name="connsiteX123" fmla="*/ 2200361 w 7766407"/>
              <a:gd name="connsiteY123" fmla="*/ 4461969 h 5322018"/>
              <a:gd name="connsiteX124" fmla="*/ 2151385 w 7766407"/>
              <a:gd name="connsiteY124" fmla="*/ 4498639 h 5322018"/>
              <a:gd name="connsiteX125" fmla="*/ 2142612 w 7766407"/>
              <a:gd name="connsiteY125" fmla="*/ 4509639 h 5322018"/>
              <a:gd name="connsiteX126" fmla="*/ 2126867 w 7766407"/>
              <a:gd name="connsiteY126" fmla="*/ 4512135 h 5322018"/>
              <a:gd name="connsiteX127" fmla="*/ 2120592 w 7766407"/>
              <a:gd name="connsiteY127" fmla="*/ 4509890 h 5322018"/>
              <a:gd name="connsiteX128" fmla="*/ 2082302 w 7766407"/>
              <a:gd name="connsiteY128" fmla="*/ 4540317 h 5322018"/>
              <a:gd name="connsiteX129" fmla="*/ 2077252 w 7766407"/>
              <a:gd name="connsiteY129" fmla="*/ 4543206 h 5322018"/>
              <a:gd name="connsiteX130" fmla="*/ 2040915 w 7766407"/>
              <a:gd name="connsiteY130" fmla="*/ 4560268 h 5322018"/>
              <a:gd name="connsiteX131" fmla="*/ 1984507 w 7766407"/>
              <a:gd name="connsiteY131" fmla="*/ 4581220 h 5322018"/>
              <a:gd name="connsiteX132" fmla="*/ 1921726 w 7766407"/>
              <a:gd name="connsiteY132" fmla="*/ 4594994 h 5322018"/>
              <a:gd name="connsiteX133" fmla="*/ 1886796 w 7766407"/>
              <a:gd name="connsiteY133" fmla="*/ 4605417 h 5322018"/>
              <a:gd name="connsiteX134" fmla="*/ 1861080 w 7766407"/>
              <a:gd name="connsiteY134" fmla="*/ 4610008 h 5322018"/>
              <a:gd name="connsiteX135" fmla="*/ 1829217 w 7766407"/>
              <a:gd name="connsiteY135" fmla="*/ 4618611 h 5322018"/>
              <a:gd name="connsiteX136" fmla="*/ 1809298 w 7766407"/>
              <a:gd name="connsiteY136" fmla="*/ 4630561 h 5322018"/>
              <a:gd name="connsiteX137" fmla="*/ 1734333 w 7766407"/>
              <a:gd name="connsiteY137" fmla="*/ 4646342 h 5322018"/>
              <a:gd name="connsiteX138" fmla="*/ 1356409 w 7766407"/>
              <a:gd name="connsiteY138" fmla="*/ 4866278 h 5322018"/>
              <a:gd name="connsiteX139" fmla="*/ 1048676 w 7766407"/>
              <a:gd name="connsiteY139" fmla="*/ 4988133 h 5322018"/>
              <a:gd name="connsiteX140" fmla="*/ 862512 w 7766407"/>
              <a:gd name="connsiteY140" fmla="*/ 5095694 h 5322018"/>
              <a:gd name="connsiteX141" fmla="*/ 861635 w 7766407"/>
              <a:gd name="connsiteY141" fmla="*/ 5094880 h 5322018"/>
              <a:gd name="connsiteX142" fmla="*/ 850724 w 7766407"/>
              <a:gd name="connsiteY142" fmla="*/ 5095804 h 5322018"/>
              <a:gd name="connsiteX143" fmla="*/ 830865 w 7766407"/>
              <a:gd name="connsiteY143" fmla="*/ 5100063 h 5322018"/>
              <a:gd name="connsiteX144" fmla="*/ 779694 w 7766407"/>
              <a:gd name="connsiteY144" fmla="*/ 5096364 h 5322018"/>
              <a:gd name="connsiteX145" fmla="*/ 746322 w 7766407"/>
              <a:gd name="connsiteY145" fmla="*/ 5117315 h 5322018"/>
              <a:gd name="connsiteX146" fmla="*/ 739355 w 7766407"/>
              <a:gd name="connsiteY146" fmla="*/ 5120945 h 5322018"/>
              <a:gd name="connsiteX147" fmla="*/ 739112 w 7766407"/>
              <a:gd name="connsiteY147" fmla="*/ 5120776 h 5322018"/>
              <a:gd name="connsiteX148" fmla="*/ 731553 w 7766407"/>
              <a:gd name="connsiteY148" fmla="*/ 5124122 h 5322018"/>
              <a:gd name="connsiteX149" fmla="*/ 713129 w 7766407"/>
              <a:gd name="connsiteY149" fmla="*/ 5134606 h 5322018"/>
              <a:gd name="connsiteX150" fmla="*/ 707783 w 7766407"/>
              <a:gd name="connsiteY150" fmla="*/ 5135422 h 5322018"/>
              <a:gd name="connsiteX151" fmla="*/ 674773 w 7766407"/>
              <a:gd name="connsiteY151" fmla="*/ 5139365 h 5322018"/>
              <a:gd name="connsiteX152" fmla="*/ 580910 w 7766407"/>
              <a:gd name="connsiteY152" fmla="*/ 5175217 h 5322018"/>
              <a:gd name="connsiteX153" fmla="*/ 0 w 7766407"/>
              <a:gd name="connsiteY153" fmla="*/ 5322018 h 5322018"/>
              <a:gd name="connsiteX154" fmla="*/ 443847 w 7766407"/>
              <a:gd name="connsiteY154" fmla="*/ 346023 h 5322018"/>
              <a:gd name="connsiteX155" fmla="*/ 473895 w 7766407"/>
              <a:gd name="connsiteY155" fmla="*/ 0 h 5322018"/>
              <a:gd name="connsiteX0" fmla="*/ 473895 w 7766407"/>
              <a:gd name="connsiteY0" fmla="*/ 0 h 5322018"/>
              <a:gd name="connsiteX1" fmla="*/ 7766407 w 7766407"/>
              <a:gd name="connsiteY1" fmla="*/ 649356 h 5322018"/>
              <a:gd name="connsiteX2" fmla="*/ 7754419 w 7766407"/>
              <a:gd name="connsiteY2" fmla="*/ 656832 h 5322018"/>
              <a:gd name="connsiteX3" fmla="*/ 7674875 w 7766407"/>
              <a:gd name="connsiteY3" fmla="*/ 705925 h 5322018"/>
              <a:gd name="connsiteX4" fmla="*/ 7594593 w 7766407"/>
              <a:gd name="connsiteY4" fmla="*/ 715147 h 5322018"/>
              <a:gd name="connsiteX5" fmla="*/ 7522045 w 7766407"/>
              <a:gd name="connsiteY5" fmla="*/ 799587 h 5322018"/>
              <a:gd name="connsiteX6" fmla="*/ 7399327 w 7766407"/>
              <a:gd name="connsiteY6" fmla="*/ 845960 h 5322018"/>
              <a:gd name="connsiteX7" fmla="*/ 7322627 w 7766407"/>
              <a:gd name="connsiteY7" fmla="*/ 887773 h 5322018"/>
              <a:gd name="connsiteX8" fmla="*/ 7151262 w 7766407"/>
              <a:gd name="connsiteY8" fmla="*/ 984886 h 5322018"/>
              <a:gd name="connsiteX9" fmla="*/ 6756023 w 7766407"/>
              <a:gd name="connsiteY9" fmla="*/ 1188542 h 5322018"/>
              <a:gd name="connsiteX10" fmla="*/ 6712672 w 7766407"/>
              <a:gd name="connsiteY10" fmla="*/ 1246467 h 5322018"/>
              <a:gd name="connsiteX11" fmla="*/ 6687440 w 7766407"/>
              <a:gd name="connsiteY11" fmla="*/ 1260662 h 5322018"/>
              <a:gd name="connsiteX12" fmla="*/ 6641885 w 7766407"/>
              <a:gd name="connsiteY12" fmla="*/ 1309000 h 5322018"/>
              <a:gd name="connsiteX13" fmla="*/ 6489577 w 7766407"/>
              <a:gd name="connsiteY13" fmla="*/ 1398613 h 5322018"/>
              <a:gd name="connsiteX14" fmla="*/ 6384287 w 7766407"/>
              <a:gd name="connsiteY14" fmla="*/ 1451239 h 5322018"/>
              <a:gd name="connsiteX15" fmla="*/ 6220937 w 7766407"/>
              <a:gd name="connsiteY15" fmla="*/ 1540763 h 5322018"/>
              <a:gd name="connsiteX16" fmla="*/ 6109958 w 7766407"/>
              <a:gd name="connsiteY16" fmla="*/ 1601219 h 5322018"/>
              <a:gd name="connsiteX17" fmla="*/ 6014458 w 7766407"/>
              <a:gd name="connsiteY17" fmla="*/ 1670184 h 5322018"/>
              <a:gd name="connsiteX18" fmla="*/ 5839315 w 7766407"/>
              <a:gd name="connsiteY18" fmla="*/ 1841855 h 5322018"/>
              <a:gd name="connsiteX19" fmla="*/ 5810333 w 7766407"/>
              <a:gd name="connsiteY19" fmla="*/ 1879264 h 5322018"/>
              <a:gd name="connsiteX20" fmla="*/ 5796856 w 7766407"/>
              <a:gd name="connsiteY20" fmla="*/ 1903903 h 5322018"/>
              <a:gd name="connsiteX21" fmla="*/ 5776991 w 7766407"/>
              <a:gd name="connsiteY21" fmla="*/ 1913445 h 5322018"/>
              <a:gd name="connsiteX22" fmla="*/ 5768324 w 7766407"/>
              <a:gd name="connsiteY22" fmla="*/ 1930187 h 5322018"/>
              <a:gd name="connsiteX23" fmla="*/ 5746715 w 7766407"/>
              <a:gd name="connsiteY23" fmla="*/ 1935728 h 5322018"/>
              <a:gd name="connsiteX24" fmla="*/ 5730244 w 7766407"/>
              <a:gd name="connsiteY24" fmla="*/ 1946380 h 5322018"/>
              <a:gd name="connsiteX25" fmla="*/ 5551772 w 7766407"/>
              <a:gd name="connsiteY25" fmla="*/ 2005270 h 5322018"/>
              <a:gd name="connsiteX26" fmla="*/ 5246617 w 7766407"/>
              <a:gd name="connsiteY26" fmla="*/ 2162655 h 5322018"/>
              <a:gd name="connsiteX27" fmla="*/ 5108893 w 7766407"/>
              <a:gd name="connsiteY27" fmla="*/ 2264498 h 5322018"/>
              <a:gd name="connsiteX28" fmla="*/ 4972149 w 7766407"/>
              <a:gd name="connsiteY28" fmla="*/ 2387894 h 5322018"/>
              <a:gd name="connsiteX29" fmla="*/ 4933888 w 7766407"/>
              <a:gd name="connsiteY29" fmla="*/ 2412305 h 5322018"/>
              <a:gd name="connsiteX30" fmla="*/ 4886680 w 7766407"/>
              <a:gd name="connsiteY30" fmla="*/ 2435959 h 5322018"/>
              <a:gd name="connsiteX31" fmla="*/ 4858349 w 7766407"/>
              <a:gd name="connsiteY31" fmla="*/ 2449951 h 5322018"/>
              <a:gd name="connsiteX32" fmla="*/ 4790282 w 7766407"/>
              <a:gd name="connsiteY32" fmla="*/ 2498841 h 5322018"/>
              <a:gd name="connsiteX33" fmla="*/ 4695421 w 7766407"/>
              <a:gd name="connsiteY33" fmla="*/ 2608329 h 5322018"/>
              <a:gd name="connsiteX34" fmla="*/ 4660953 w 7766407"/>
              <a:gd name="connsiteY34" fmla="*/ 2633640 h 5322018"/>
              <a:gd name="connsiteX35" fmla="*/ 4617793 w 7766407"/>
              <a:gd name="connsiteY35" fmla="*/ 2682689 h 5322018"/>
              <a:gd name="connsiteX36" fmla="*/ 4540653 w 7766407"/>
              <a:gd name="connsiteY36" fmla="*/ 2726039 h 5322018"/>
              <a:gd name="connsiteX37" fmla="*/ 4478244 w 7766407"/>
              <a:gd name="connsiteY37" fmla="*/ 2754222 h 5322018"/>
              <a:gd name="connsiteX38" fmla="*/ 4445069 w 7766407"/>
              <a:gd name="connsiteY38" fmla="*/ 2771978 h 5322018"/>
              <a:gd name="connsiteX39" fmla="*/ 4418912 w 7766407"/>
              <a:gd name="connsiteY39" fmla="*/ 2782732 h 5322018"/>
              <a:gd name="connsiteX40" fmla="*/ 4363178 w 7766407"/>
              <a:gd name="connsiteY40" fmla="*/ 2821763 h 5322018"/>
              <a:gd name="connsiteX41" fmla="*/ 4275326 w 7766407"/>
              <a:gd name="connsiteY41" fmla="*/ 2891335 h 5322018"/>
              <a:gd name="connsiteX42" fmla="*/ 4255667 w 7766407"/>
              <a:gd name="connsiteY42" fmla="*/ 2905018 h 5322018"/>
              <a:gd name="connsiteX43" fmla="*/ 4234983 w 7766407"/>
              <a:gd name="connsiteY43" fmla="*/ 2912298 h 5322018"/>
              <a:gd name="connsiteX44" fmla="*/ 4226882 w 7766407"/>
              <a:gd name="connsiteY44" fmla="*/ 2910079 h 5322018"/>
              <a:gd name="connsiteX45" fmla="*/ 4215462 w 7766407"/>
              <a:gd name="connsiteY45" fmla="*/ 2916885 h 5322018"/>
              <a:gd name="connsiteX46" fmla="*/ 4211632 w 7766407"/>
              <a:gd name="connsiteY46" fmla="*/ 2917760 h 5322018"/>
              <a:gd name="connsiteX47" fmla="*/ 4190465 w 7766407"/>
              <a:gd name="connsiteY47" fmla="*/ 2923708 h 5322018"/>
              <a:gd name="connsiteX48" fmla="*/ 4164947 w 7766407"/>
              <a:gd name="connsiteY48" fmla="*/ 2959675 h 5322018"/>
              <a:gd name="connsiteX49" fmla="*/ 4117371 w 7766407"/>
              <a:gd name="connsiteY49" fmla="*/ 2984784 h 5322018"/>
              <a:gd name="connsiteX50" fmla="*/ 3904979 w 7766407"/>
              <a:gd name="connsiteY50" fmla="*/ 3091607 h 5322018"/>
              <a:gd name="connsiteX51" fmla="*/ 3778911 w 7766407"/>
              <a:gd name="connsiteY51" fmla="*/ 3255548 h 5322018"/>
              <a:gd name="connsiteX52" fmla="*/ 3728606 w 7766407"/>
              <a:gd name="connsiteY52" fmla="*/ 3295465 h 5322018"/>
              <a:gd name="connsiteX53" fmla="*/ 3718668 w 7766407"/>
              <a:gd name="connsiteY53" fmla="*/ 3304992 h 5322018"/>
              <a:gd name="connsiteX54" fmla="*/ 3717842 w 7766407"/>
              <a:gd name="connsiteY54" fmla="*/ 3305447 h 5322018"/>
              <a:gd name="connsiteX55" fmla="*/ 3718578 w 7766407"/>
              <a:gd name="connsiteY55" fmla="*/ 3308616 h 5322018"/>
              <a:gd name="connsiteX56" fmla="*/ 3712398 w 7766407"/>
              <a:gd name="connsiteY56" fmla="*/ 3318359 h 5322018"/>
              <a:gd name="connsiteX57" fmla="*/ 3702979 w 7766407"/>
              <a:gd name="connsiteY57" fmla="*/ 3338545 h 5322018"/>
              <a:gd name="connsiteX58" fmla="*/ 3698626 w 7766407"/>
              <a:gd name="connsiteY58" fmla="*/ 3341390 h 5322018"/>
              <a:gd name="connsiteX59" fmla="*/ 3680384 w 7766407"/>
              <a:gd name="connsiteY59" fmla="*/ 3370390 h 5322018"/>
              <a:gd name="connsiteX60" fmla="*/ 3678906 w 7766407"/>
              <a:gd name="connsiteY60" fmla="*/ 3370346 h 5322018"/>
              <a:gd name="connsiteX61" fmla="*/ 3668393 w 7766407"/>
              <a:gd name="connsiteY61" fmla="*/ 3376590 h 5322018"/>
              <a:gd name="connsiteX62" fmla="*/ 3661364 w 7766407"/>
              <a:gd name="connsiteY62" fmla="*/ 3371467 h 5322018"/>
              <a:gd name="connsiteX63" fmla="*/ 3658334 w 7766407"/>
              <a:gd name="connsiteY63" fmla="*/ 3373274 h 5322018"/>
              <a:gd name="connsiteX64" fmla="*/ 3657792 w 7766407"/>
              <a:gd name="connsiteY64" fmla="*/ 3373950 h 5322018"/>
              <a:gd name="connsiteX65" fmla="*/ 3651105 w 7766407"/>
              <a:gd name="connsiteY65" fmla="*/ 3389533 h 5322018"/>
              <a:gd name="connsiteX66" fmla="*/ 3648132 w 7766407"/>
              <a:gd name="connsiteY66" fmla="*/ 3388884 h 5322018"/>
              <a:gd name="connsiteX67" fmla="*/ 3643801 w 7766407"/>
              <a:gd name="connsiteY67" fmla="*/ 3396002 h 5322018"/>
              <a:gd name="connsiteX68" fmla="*/ 3639159 w 7766407"/>
              <a:gd name="connsiteY68" fmla="*/ 3398369 h 5322018"/>
              <a:gd name="connsiteX69" fmla="*/ 3617811 w 7766407"/>
              <a:gd name="connsiteY69" fmla="*/ 3425254 h 5322018"/>
              <a:gd name="connsiteX70" fmla="*/ 3616346 w 7766407"/>
              <a:gd name="connsiteY70" fmla="*/ 3425054 h 5322018"/>
              <a:gd name="connsiteX71" fmla="*/ 3605202 w 7766407"/>
              <a:gd name="connsiteY71" fmla="*/ 3430140 h 5322018"/>
              <a:gd name="connsiteX72" fmla="*/ 3586582 w 7766407"/>
              <a:gd name="connsiteY72" fmla="*/ 3441167 h 5322018"/>
              <a:gd name="connsiteX73" fmla="*/ 3580103 w 7766407"/>
              <a:gd name="connsiteY73" fmla="*/ 3439005 h 5322018"/>
              <a:gd name="connsiteX74" fmla="*/ 3576872 w 7766407"/>
              <a:gd name="connsiteY74" fmla="*/ 3444094 h 5322018"/>
              <a:gd name="connsiteX75" fmla="*/ 3572338 w 7766407"/>
              <a:gd name="connsiteY75" fmla="*/ 3449943 h 5322018"/>
              <a:gd name="connsiteX76" fmla="*/ 3571965 w 7766407"/>
              <a:gd name="connsiteY76" fmla="*/ 3449964 h 5322018"/>
              <a:gd name="connsiteX77" fmla="*/ 3566623 w 7766407"/>
              <a:gd name="connsiteY77" fmla="*/ 3455947 h 5322018"/>
              <a:gd name="connsiteX78" fmla="*/ 3564070 w 7766407"/>
              <a:gd name="connsiteY78" fmla="*/ 3460601 h 5322018"/>
              <a:gd name="connsiteX79" fmla="*/ 3526726 w 7766407"/>
              <a:gd name="connsiteY79" fmla="*/ 3463163 h 5322018"/>
              <a:gd name="connsiteX80" fmla="*/ 3525139 w 7766407"/>
              <a:gd name="connsiteY80" fmla="*/ 3464518 h 5322018"/>
              <a:gd name="connsiteX81" fmla="*/ 3506741 w 7766407"/>
              <a:gd name="connsiteY81" fmla="*/ 3487501 h 5322018"/>
              <a:gd name="connsiteX82" fmla="*/ 3501585 w 7766407"/>
              <a:gd name="connsiteY82" fmla="*/ 3492832 h 5322018"/>
              <a:gd name="connsiteX83" fmla="*/ 3501212 w 7766407"/>
              <a:gd name="connsiteY83" fmla="*/ 3492813 h 5322018"/>
              <a:gd name="connsiteX84" fmla="*/ 3495239 w 7766407"/>
              <a:gd name="connsiteY84" fmla="*/ 3498192 h 5322018"/>
              <a:gd name="connsiteX85" fmla="*/ 3492183 w 7766407"/>
              <a:gd name="connsiteY85" fmla="*/ 3502548 h 5322018"/>
              <a:gd name="connsiteX86" fmla="*/ 3476697 w 7766407"/>
              <a:gd name="connsiteY86" fmla="*/ 3501956 h 5322018"/>
              <a:gd name="connsiteX87" fmla="*/ 3469187 w 7766407"/>
              <a:gd name="connsiteY87" fmla="*/ 3506574 h 5322018"/>
              <a:gd name="connsiteX88" fmla="*/ 3408103 w 7766407"/>
              <a:gd name="connsiteY88" fmla="*/ 3549813 h 5322018"/>
              <a:gd name="connsiteX89" fmla="*/ 3326209 w 7766407"/>
              <a:gd name="connsiteY89" fmla="*/ 3609630 h 5322018"/>
              <a:gd name="connsiteX90" fmla="*/ 3297595 w 7766407"/>
              <a:gd name="connsiteY90" fmla="*/ 3632513 h 5322018"/>
              <a:gd name="connsiteX91" fmla="*/ 3242015 w 7766407"/>
              <a:gd name="connsiteY91" fmla="*/ 3667904 h 5322018"/>
              <a:gd name="connsiteX92" fmla="*/ 3213720 w 7766407"/>
              <a:gd name="connsiteY92" fmla="*/ 3680766 h 5322018"/>
              <a:gd name="connsiteX93" fmla="*/ 3212968 w 7766407"/>
              <a:gd name="connsiteY93" fmla="*/ 3681905 h 5322018"/>
              <a:gd name="connsiteX94" fmla="*/ 3208857 w 7766407"/>
              <a:gd name="connsiteY94" fmla="*/ 3681194 h 5322018"/>
              <a:gd name="connsiteX95" fmla="*/ 3203557 w 7766407"/>
              <a:gd name="connsiteY95" fmla="*/ 3683492 h 5322018"/>
              <a:gd name="connsiteX96" fmla="*/ 3192199 w 7766407"/>
              <a:gd name="connsiteY96" fmla="*/ 3693448 h 5322018"/>
              <a:gd name="connsiteX97" fmla="*/ 3188443 w 7766407"/>
              <a:gd name="connsiteY97" fmla="*/ 3697797 h 5322018"/>
              <a:gd name="connsiteX98" fmla="*/ 3181853 w 7766407"/>
              <a:gd name="connsiteY98" fmla="*/ 3702869 h 5322018"/>
              <a:gd name="connsiteX99" fmla="*/ 3181526 w 7766407"/>
              <a:gd name="connsiteY99" fmla="*/ 3702803 h 5322018"/>
              <a:gd name="connsiteX100" fmla="*/ 3175672 w 7766407"/>
              <a:gd name="connsiteY100" fmla="*/ 3707933 h 5322018"/>
              <a:gd name="connsiteX101" fmla="*/ 3149098 w 7766407"/>
              <a:gd name="connsiteY101" fmla="*/ 3735473 h 5322018"/>
              <a:gd name="connsiteX102" fmla="*/ 3093676 w 7766407"/>
              <a:gd name="connsiteY102" fmla="*/ 3747916 h 5322018"/>
              <a:gd name="connsiteX103" fmla="*/ 3074500 w 7766407"/>
              <a:gd name="connsiteY103" fmla="*/ 3757479 h 5322018"/>
              <a:gd name="connsiteX104" fmla="*/ 3063387 w 7766407"/>
              <a:gd name="connsiteY104" fmla="*/ 3761557 h 5322018"/>
              <a:gd name="connsiteX105" fmla="*/ 3062129 w 7766407"/>
              <a:gd name="connsiteY105" fmla="*/ 3761145 h 5322018"/>
              <a:gd name="connsiteX106" fmla="*/ 3036739 w 7766407"/>
              <a:gd name="connsiteY106" fmla="*/ 3787643 h 5322018"/>
              <a:gd name="connsiteX107" fmla="*/ 3032052 w 7766407"/>
              <a:gd name="connsiteY107" fmla="*/ 3789608 h 5322018"/>
              <a:gd name="connsiteX108" fmla="*/ 3017184 w 7766407"/>
              <a:gd name="connsiteY108" fmla="*/ 3808868 h 5322018"/>
              <a:gd name="connsiteX109" fmla="*/ 3008605 w 7766407"/>
              <a:gd name="connsiteY109" fmla="*/ 3817755 h 5322018"/>
              <a:gd name="connsiteX110" fmla="*/ 3008033 w 7766407"/>
              <a:gd name="connsiteY110" fmla="*/ 3822453 h 5322018"/>
              <a:gd name="connsiteX111" fmla="*/ 2994428 w 7766407"/>
              <a:gd name="connsiteY111" fmla="*/ 3834466 h 5322018"/>
              <a:gd name="connsiteX112" fmla="*/ 2992169 w 7766407"/>
              <a:gd name="connsiteY112" fmla="*/ 3835021 h 5322018"/>
              <a:gd name="connsiteX113" fmla="*/ 2983549 w 7766407"/>
              <a:gd name="connsiteY113" fmla="*/ 3847993 h 5322018"/>
              <a:gd name="connsiteX114" fmla="*/ 2853933 w 7766407"/>
              <a:gd name="connsiteY114" fmla="*/ 3953133 h 5322018"/>
              <a:gd name="connsiteX115" fmla="*/ 2700319 w 7766407"/>
              <a:gd name="connsiteY115" fmla="*/ 4113764 h 5322018"/>
              <a:gd name="connsiteX116" fmla="*/ 2510176 w 7766407"/>
              <a:gd name="connsiteY116" fmla="*/ 4248057 h 5322018"/>
              <a:gd name="connsiteX117" fmla="*/ 2435589 w 7766407"/>
              <a:gd name="connsiteY117" fmla="*/ 4314608 h 5322018"/>
              <a:gd name="connsiteX118" fmla="*/ 2415553 w 7766407"/>
              <a:gd name="connsiteY118" fmla="*/ 4320982 h 5322018"/>
              <a:gd name="connsiteX119" fmla="*/ 2411954 w 7766407"/>
              <a:gd name="connsiteY119" fmla="*/ 4321914 h 5322018"/>
              <a:gd name="connsiteX120" fmla="*/ 2354125 w 7766407"/>
              <a:gd name="connsiteY120" fmla="*/ 4349531 h 5322018"/>
              <a:gd name="connsiteX121" fmla="*/ 2283738 w 7766407"/>
              <a:gd name="connsiteY121" fmla="*/ 4401913 h 5322018"/>
              <a:gd name="connsiteX122" fmla="*/ 2274639 w 7766407"/>
              <a:gd name="connsiteY122" fmla="*/ 4413265 h 5322018"/>
              <a:gd name="connsiteX123" fmla="*/ 2200361 w 7766407"/>
              <a:gd name="connsiteY123" fmla="*/ 4461969 h 5322018"/>
              <a:gd name="connsiteX124" fmla="*/ 2151385 w 7766407"/>
              <a:gd name="connsiteY124" fmla="*/ 4498639 h 5322018"/>
              <a:gd name="connsiteX125" fmla="*/ 2142612 w 7766407"/>
              <a:gd name="connsiteY125" fmla="*/ 4509639 h 5322018"/>
              <a:gd name="connsiteX126" fmla="*/ 2126867 w 7766407"/>
              <a:gd name="connsiteY126" fmla="*/ 4512135 h 5322018"/>
              <a:gd name="connsiteX127" fmla="*/ 2120592 w 7766407"/>
              <a:gd name="connsiteY127" fmla="*/ 4509890 h 5322018"/>
              <a:gd name="connsiteX128" fmla="*/ 2082302 w 7766407"/>
              <a:gd name="connsiteY128" fmla="*/ 4540317 h 5322018"/>
              <a:gd name="connsiteX129" fmla="*/ 2077252 w 7766407"/>
              <a:gd name="connsiteY129" fmla="*/ 4543206 h 5322018"/>
              <a:gd name="connsiteX130" fmla="*/ 2040915 w 7766407"/>
              <a:gd name="connsiteY130" fmla="*/ 4560268 h 5322018"/>
              <a:gd name="connsiteX131" fmla="*/ 1984507 w 7766407"/>
              <a:gd name="connsiteY131" fmla="*/ 4581220 h 5322018"/>
              <a:gd name="connsiteX132" fmla="*/ 1921726 w 7766407"/>
              <a:gd name="connsiteY132" fmla="*/ 4594994 h 5322018"/>
              <a:gd name="connsiteX133" fmla="*/ 1886796 w 7766407"/>
              <a:gd name="connsiteY133" fmla="*/ 4605417 h 5322018"/>
              <a:gd name="connsiteX134" fmla="*/ 1861080 w 7766407"/>
              <a:gd name="connsiteY134" fmla="*/ 4610008 h 5322018"/>
              <a:gd name="connsiteX135" fmla="*/ 1829217 w 7766407"/>
              <a:gd name="connsiteY135" fmla="*/ 4618611 h 5322018"/>
              <a:gd name="connsiteX136" fmla="*/ 1809298 w 7766407"/>
              <a:gd name="connsiteY136" fmla="*/ 4630561 h 5322018"/>
              <a:gd name="connsiteX137" fmla="*/ 1734333 w 7766407"/>
              <a:gd name="connsiteY137" fmla="*/ 4646342 h 5322018"/>
              <a:gd name="connsiteX138" fmla="*/ 1356409 w 7766407"/>
              <a:gd name="connsiteY138" fmla="*/ 4866278 h 5322018"/>
              <a:gd name="connsiteX139" fmla="*/ 1048676 w 7766407"/>
              <a:gd name="connsiteY139" fmla="*/ 4988133 h 5322018"/>
              <a:gd name="connsiteX140" fmla="*/ 862512 w 7766407"/>
              <a:gd name="connsiteY140" fmla="*/ 5095694 h 5322018"/>
              <a:gd name="connsiteX141" fmla="*/ 861635 w 7766407"/>
              <a:gd name="connsiteY141" fmla="*/ 5094880 h 5322018"/>
              <a:gd name="connsiteX142" fmla="*/ 850724 w 7766407"/>
              <a:gd name="connsiteY142" fmla="*/ 5095804 h 5322018"/>
              <a:gd name="connsiteX143" fmla="*/ 830865 w 7766407"/>
              <a:gd name="connsiteY143" fmla="*/ 5100063 h 5322018"/>
              <a:gd name="connsiteX144" fmla="*/ 779694 w 7766407"/>
              <a:gd name="connsiteY144" fmla="*/ 5096364 h 5322018"/>
              <a:gd name="connsiteX145" fmla="*/ 746322 w 7766407"/>
              <a:gd name="connsiteY145" fmla="*/ 5117315 h 5322018"/>
              <a:gd name="connsiteX146" fmla="*/ 739355 w 7766407"/>
              <a:gd name="connsiteY146" fmla="*/ 5120945 h 5322018"/>
              <a:gd name="connsiteX147" fmla="*/ 739112 w 7766407"/>
              <a:gd name="connsiteY147" fmla="*/ 5120776 h 5322018"/>
              <a:gd name="connsiteX148" fmla="*/ 731553 w 7766407"/>
              <a:gd name="connsiteY148" fmla="*/ 5124122 h 5322018"/>
              <a:gd name="connsiteX149" fmla="*/ 713129 w 7766407"/>
              <a:gd name="connsiteY149" fmla="*/ 5134606 h 5322018"/>
              <a:gd name="connsiteX150" fmla="*/ 707783 w 7766407"/>
              <a:gd name="connsiteY150" fmla="*/ 5135422 h 5322018"/>
              <a:gd name="connsiteX151" fmla="*/ 674773 w 7766407"/>
              <a:gd name="connsiteY151" fmla="*/ 5139365 h 5322018"/>
              <a:gd name="connsiteX152" fmla="*/ 580910 w 7766407"/>
              <a:gd name="connsiteY152" fmla="*/ 5175217 h 5322018"/>
              <a:gd name="connsiteX153" fmla="*/ 0 w 7766407"/>
              <a:gd name="connsiteY153" fmla="*/ 5322018 h 5322018"/>
              <a:gd name="connsiteX154" fmla="*/ 473895 w 7766407"/>
              <a:gd name="connsiteY154" fmla="*/ 0 h 5322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</a:cxnLst>
            <a:rect l="l" t="t" r="r" b="b"/>
            <a:pathLst>
              <a:path w="7766407" h="5322018">
                <a:moveTo>
                  <a:pt x="473895" y="0"/>
                </a:moveTo>
                <a:lnTo>
                  <a:pt x="7766407" y="649356"/>
                </a:lnTo>
                <a:lnTo>
                  <a:pt x="7754419" y="656832"/>
                </a:lnTo>
                <a:cubicBezTo>
                  <a:pt x="7726474" y="677470"/>
                  <a:pt x="7696788" y="705576"/>
                  <a:pt x="7674875" y="705925"/>
                </a:cubicBezTo>
                <a:cubicBezTo>
                  <a:pt x="7659838" y="692337"/>
                  <a:pt x="7619354" y="711670"/>
                  <a:pt x="7594593" y="715147"/>
                </a:cubicBezTo>
                <a:cubicBezTo>
                  <a:pt x="7553036" y="756392"/>
                  <a:pt x="7553949" y="790366"/>
                  <a:pt x="7522045" y="799587"/>
                </a:cubicBezTo>
                <a:cubicBezTo>
                  <a:pt x="7499833" y="804948"/>
                  <a:pt x="7434970" y="857646"/>
                  <a:pt x="7399327" y="845960"/>
                </a:cubicBezTo>
                <a:cubicBezTo>
                  <a:pt x="7373461" y="881898"/>
                  <a:pt x="7346529" y="865787"/>
                  <a:pt x="7322627" y="887773"/>
                </a:cubicBezTo>
                <a:cubicBezTo>
                  <a:pt x="7261844" y="921968"/>
                  <a:pt x="7241893" y="963214"/>
                  <a:pt x="7151262" y="984886"/>
                </a:cubicBezTo>
                <a:cubicBezTo>
                  <a:pt x="7056829" y="1041135"/>
                  <a:pt x="6851604" y="1071499"/>
                  <a:pt x="6756023" y="1188542"/>
                </a:cubicBezTo>
                <a:cubicBezTo>
                  <a:pt x="6730515" y="1182883"/>
                  <a:pt x="6727803" y="1236044"/>
                  <a:pt x="6712672" y="1246467"/>
                </a:cubicBezTo>
                <a:cubicBezTo>
                  <a:pt x="6700674" y="1241234"/>
                  <a:pt x="6686914" y="1248210"/>
                  <a:pt x="6687440" y="1260662"/>
                </a:cubicBezTo>
                <a:cubicBezTo>
                  <a:pt x="6706387" y="1281105"/>
                  <a:pt x="6637089" y="1291049"/>
                  <a:pt x="6641885" y="1309000"/>
                </a:cubicBezTo>
                <a:cubicBezTo>
                  <a:pt x="6615428" y="1325541"/>
                  <a:pt x="6496868" y="1362901"/>
                  <a:pt x="6489577" y="1398613"/>
                </a:cubicBezTo>
                <a:cubicBezTo>
                  <a:pt x="6438934" y="1437557"/>
                  <a:pt x="6408150" y="1439216"/>
                  <a:pt x="6384287" y="1451239"/>
                </a:cubicBezTo>
                <a:cubicBezTo>
                  <a:pt x="6353231" y="1459670"/>
                  <a:pt x="6322480" y="1490139"/>
                  <a:pt x="6220937" y="1540763"/>
                </a:cubicBezTo>
                <a:cubicBezTo>
                  <a:pt x="6204693" y="1542635"/>
                  <a:pt x="6108072" y="1588639"/>
                  <a:pt x="6109958" y="1601219"/>
                </a:cubicBezTo>
                <a:cubicBezTo>
                  <a:pt x="6078993" y="1617872"/>
                  <a:pt x="6044057" y="1672908"/>
                  <a:pt x="6014458" y="1670184"/>
                </a:cubicBezTo>
                <a:cubicBezTo>
                  <a:pt x="5969352" y="1710290"/>
                  <a:pt x="5873335" y="1807008"/>
                  <a:pt x="5839315" y="1841855"/>
                </a:cubicBezTo>
                <a:cubicBezTo>
                  <a:pt x="5814714" y="1859136"/>
                  <a:pt x="5823315" y="1888532"/>
                  <a:pt x="5810333" y="1879264"/>
                </a:cubicBezTo>
                <a:cubicBezTo>
                  <a:pt x="5809847" y="1889703"/>
                  <a:pt x="5804854" y="1897596"/>
                  <a:pt x="5796856" y="1903903"/>
                </a:cubicBezTo>
                <a:lnTo>
                  <a:pt x="5776991" y="1913445"/>
                </a:lnTo>
                <a:lnTo>
                  <a:pt x="5768324" y="1930187"/>
                </a:lnTo>
                <a:cubicBezTo>
                  <a:pt x="5763604" y="1934681"/>
                  <a:pt x="5756862" y="1937046"/>
                  <a:pt x="5746715" y="1935728"/>
                </a:cubicBezTo>
                <a:cubicBezTo>
                  <a:pt x="5742675" y="1938108"/>
                  <a:pt x="5736889" y="1941888"/>
                  <a:pt x="5730244" y="1946380"/>
                </a:cubicBezTo>
                <a:lnTo>
                  <a:pt x="5551772" y="2005270"/>
                </a:lnTo>
                <a:cubicBezTo>
                  <a:pt x="5468669" y="2047436"/>
                  <a:pt x="5320429" y="2119450"/>
                  <a:pt x="5246617" y="2162655"/>
                </a:cubicBezTo>
                <a:lnTo>
                  <a:pt x="5108893" y="2264498"/>
                </a:lnTo>
                <a:lnTo>
                  <a:pt x="4972149" y="2387894"/>
                </a:lnTo>
                <a:cubicBezTo>
                  <a:pt x="4958199" y="2397068"/>
                  <a:pt x="4944146" y="2406292"/>
                  <a:pt x="4933888" y="2412305"/>
                </a:cubicBezTo>
                <a:cubicBezTo>
                  <a:pt x="4926031" y="2437683"/>
                  <a:pt x="4906397" y="2420081"/>
                  <a:pt x="4886680" y="2435959"/>
                </a:cubicBezTo>
                <a:cubicBezTo>
                  <a:pt x="4879505" y="2447520"/>
                  <a:pt x="4872446" y="2452218"/>
                  <a:pt x="4858349" y="2449951"/>
                </a:cubicBezTo>
                <a:cubicBezTo>
                  <a:pt x="4826189" y="2504934"/>
                  <a:pt x="4829559" y="2465158"/>
                  <a:pt x="4790282" y="2498841"/>
                </a:cubicBezTo>
                <a:cubicBezTo>
                  <a:pt x="4757654" y="2530220"/>
                  <a:pt x="4717406" y="2559468"/>
                  <a:pt x="4695421" y="2608329"/>
                </a:cubicBezTo>
                <a:cubicBezTo>
                  <a:pt x="4692985" y="2620404"/>
                  <a:pt x="4673890" y="2621247"/>
                  <a:pt x="4660953" y="2633640"/>
                </a:cubicBezTo>
                <a:cubicBezTo>
                  <a:pt x="4648016" y="2646033"/>
                  <a:pt x="4637843" y="2667289"/>
                  <a:pt x="4617793" y="2682689"/>
                </a:cubicBezTo>
                <a:cubicBezTo>
                  <a:pt x="4582940" y="2707208"/>
                  <a:pt x="4543392" y="2708552"/>
                  <a:pt x="4540653" y="2726039"/>
                </a:cubicBezTo>
                <a:cubicBezTo>
                  <a:pt x="4520518" y="2734895"/>
                  <a:pt x="4484610" y="2733666"/>
                  <a:pt x="4478244" y="2754222"/>
                </a:cubicBezTo>
                <a:cubicBezTo>
                  <a:pt x="4469356" y="2744308"/>
                  <a:pt x="4460963" y="2773581"/>
                  <a:pt x="4445069" y="2771978"/>
                </a:cubicBezTo>
                <a:cubicBezTo>
                  <a:pt x="4433079" y="2769658"/>
                  <a:pt x="4427736" y="2777998"/>
                  <a:pt x="4418912" y="2782732"/>
                </a:cubicBezTo>
                <a:cubicBezTo>
                  <a:pt x="4404355" y="2783300"/>
                  <a:pt x="4370000" y="2810533"/>
                  <a:pt x="4363178" y="2821763"/>
                </a:cubicBezTo>
                <a:cubicBezTo>
                  <a:pt x="4350513" y="2855639"/>
                  <a:pt x="4286603" y="2864646"/>
                  <a:pt x="4275326" y="2891335"/>
                </a:cubicBezTo>
                <a:cubicBezTo>
                  <a:pt x="4269304" y="2897284"/>
                  <a:pt x="4262661" y="2901653"/>
                  <a:pt x="4255667" y="2905018"/>
                </a:cubicBezTo>
                <a:lnTo>
                  <a:pt x="4234983" y="2912298"/>
                </a:lnTo>
                <a:lnTo>
                  <a:pt x="4226882" y="2910079"/>
                </a:lnTo>
                <a:lnTo>
                  <a:pt x="4215462" y="2916885"/>
                </a:lnTo>
                <a:lnTo>
                  <a:pt x="4211632" y="2917760"/>
                </a:lnTo>
                <a:lnTo>
                  <a:pt x="4190465" y="2923708"/>
                </a:lnTo>
                <a:cubicBezTo>
                  <a:pt x="4211448" y="2943977"/>
                  <a:pt x="4137000" y="2948398"/>
                  <a:pt x="4164947" y="2959675"/>
                </a:cubicBezTo>
                <a:cubicBezTo>
                  <a:pt x="4131823" y="2976992"/>
                  <a:pt x="4167115" y="2983181"/>
                  <a:pt x="4117371" y="2984784"/>
                </a:cubicBezTo>
                <a:cubicBezTo>
                  <a:pt x="4074961" y="3029115"/>
                  <a:pt x="3930684" y="3042351"/>
                  <a:pt x="3904979" y="3091607"/>
                </a:cubicBezTo>
                <a:cubicBezTo>
                  <a:pt x="3848569" y="3136734"/>
                  <a:pt x="3808307" y="3221571"/>
                  <a:pt x="3778911" y="3255548"/>
                </a:cubicBezTo>
                <a:lnTo>
                  <a:pt x="3728606" y="3295465"/>
                </a:lnTo>
                <a:lnTo>
                  <a:pt x="3718668" y="3304992"/>
                </a:lnTo>
                <a:lnTo>
                  <a:pt x="3717842" y="3305447"/>
                </a:lnTo>
                <a:lnTo>
                  <a:pt x="3718578" y="3308616"/>
                </a:lnTo>
                <a:lnTo>
                  <a:pt x="3712398" y="3318359"/>
                </a:lnTo>
                <a:lnTo>
                  <a:pt x="3702979" y="3338545"/>
                </a:lnTo>
                <a:lnTo>
                  <a:pt x="3698626" y="3341390"/>
                </a:lnTo>
                <a:lnTo>
                  <a:pt x="3680384" y="3370390"/>
                </a:lnTo>
                <a:lnTo>
                  <a:pt x="3678906" y="3370346"/>
                </a:lnTo>
                <a:cubicBezTo>
                  <a:pt x="3675169" y="3370915"/>
                  <a:pt x="3671627" y="3372581"/>
                  <a:pt x="3668393" y="3376590"/>
                </a:cubicBezTo>
                <a:cubicBezTo>
                  <a:pt x="3665128" y="3373435"/>
                  <a:pt x="3662941" y="3371857"/>
                  <a:pt x="3661364" y="3371467"/>
                </a:cubicBezTo>
                <a:lnTo>
                  <a:pt x="3658334" y="3373274"/>
                </a:lnTo>
                <a:lnTo>
                  <a:pt x="3657792" y="3373950"/>
                </a:lnTo>
                <a:lnTo>
                  <a:pt x="3651105" y="3389533"/>
                </a:lnTo>
                <a:lnTo>
                  <a:pt x="3648132" y="3388884"/>
                </a:lnTo>
                <a:lnTo>
                  <a:pt x="3643801" y="3396002"/>
                </a:lnTo>
                <a:lnTo>
                  <a:pt x="3639159" y="3398369"/>
                </a:lnTo>
                <a:lnTo>
                  <a:pt x="3617811" y="3425254"/>
                </a:lnTo>
                <a:lnTo>
                  <a:pt x="3616346" y="3425054"/>
                </a:lnTo>
                <a:cubicBezTo>
                  <a:pt x="3612568" y="3425220"/>
                  <a:pt x="3608861" y="3426500"/>
                  <a:pt x="3605202" y="3430140"/>
                </a:cubicBezTo>
                <a:cubicBezTo>
                  <a:pt x="3593624" y="3416203"/>
                  <a:pt x="3596350" y="3429196"/>
                  <a:pt x="3586582" y="3441167"/>
                </a:cubicBezTo>
                <a:lnTo>
                  <a:pt x="3580103" y="3439005"/>
                </a:lnTo>
                <a:lnTo>
                  <a:pt x="3576872" y="3444094"/>
                </a:lnTo>
                <a:lnTo>
                  <a:pt x="3572338" y="3449943"/>
                </a:lnTo>
                <a:lnTo>
                  <a:pt x="3571965" y="3449964"/>
                </a:lnTo>
                <a:cubicBezTo>
                  <a:pt x="3570381" y="3451036"/>
                  <a:pt x="3568666" y="3452883"/>
                  <a:pt x="3566623" y="3455947"/>
                </a:cubicBezTo>
                <a:lnTo>
                  <a:pt x="3564070" y="3460601"/>
                </a:lnTo>
                <a:lnTo>
                  <a:pt x="3526726" y="3463163"/>
                </a:lnTo>
                <a:lnTo>
                  <a:pt x="3525139" y="3464518"/>
                </a:lnTo>
                <a:lnTo>
                  <a:pt x="3506741" y="3487501"/>
                </a:lnTo>
                <a:lnTo>
                  <a:pt x="3501585" y="3492832"/>
                </a:lnTo>
                <a:lnTo>
                  <a:pt x="3501212" y="3492813"/>
                </a:lnTo>
                <a:cubicBezTo>
                  <a:pt x="3499519" y="3493712"/>
                  <a:pt x="3497607" y="3495365"/>
                  <a:pt x="3495239" y="3498192"/>
                </a:cubicBezTo>
                <a:lnTo>
                  <a:pt x="3492183" y="3502548"/>
                </a:lnTo>
                <a:lnTo>
                  <a:pt x="3476697" y="3501956"/>
                </a:lnTo>
                <a:lnTo>
                  <a:pt x="3469187" y="3506574"/>
                </a:lnTo>
                <a:cubicBezTo>
                  <a:pt x="3445645" y="3518609"/>
                  <a:pt x="3423473" y="3525406"/>
                  <a:pt x="3408103" y="3549813"/>
                </a:cubicBezTo>
                <a:cubicBezTo>
                  <a:pt x="3378281" y="3572305"/>
                  <a:pt x="3347536" y="3585981"/>
                  <a:pt x="3326209" y="3609630"/>
                </a:cubicBezTo>
                <a:cubicBezTo>
                  <a:pt x="3312029" y="3612732"/>
                  <a:pt x="3300832" y="3618217"/>
                  <a:pt x="3297595" y="3632513"/>
                </a:cubicBezTo>
                <a:cubicBezTo>
                  <a:pt x="3268034" y="3651465"/>
                  <a:pt x="3252747" y="3646464"/>
                  <a:pt x="3242015" y="3667904"/>
                </a:cubicBezTo>
                <a:cubicBezTo>
                  <a:pt x="3212592" y="3663443"/>
                  <a:pt x="3216999" y="3670428"/>
                  <a:pt x="3213720" y="3680766"/>
                </a:cubicBezTo>
                <a:lnTo>
                  <a:pt x="3212968" y="3681905"/>
                </a:lnTo>
                <a:lnTo>
                  <a:pt x="3208857" y="3681194"/>
                </a:lnTo>
                <a:lnTo>
                  <a:pt x="3203557" y="3683492"/>
                </a:lnTo>
                <a:lnTo>
                  <a:pt x="3192199" y="3693448"/>
                </a:lnTo>
                <a:lnTo>
                  <a:pt x="3188443" y="3697797"/>
                </a:lnTo>
                <a:cubicBezTo>
                  <a:pt x="3185664" y="3700566"/>
                  <a:pt x="3183571" y="3702117"/>
                  <a:pt x="3181853" y="3702869"/>
                </a:cubicBezTo>
                <a:lnTo>
                  <a:pt x="3181526" y="3702803"/>
                </a:lnTo>
                <a:lnTo>
                  <a:pt x="3175672" y="3707933"/>
                </a:lnTo>
                <a:cubicBezTo>
                  <a:pt x="3166167" y="3717032"/>
                  <a:pt x="3157275" y="3726303"/>
                  <a:pt x="3149098" y="3735473"/>
                </a:cubicBezTo>
                <a:cubicBezTo>
                  <a:pt x="3131805" y="3730982"/>
                  <a:pt x="3107037" y="3771274"/>
                  <a:pt x="3093676" y="3747916"/>
                </a:cubicBezTo>
                <a:cubicBezTo>
                  <a:pt x="3082134" y="3759681"/>
                  <a:pt x="3081445" y="3774208"/>
                  <a:pt x="3074500" y="3757479"/>
                </a:cubicBezTo>
                <a:cubicBezTo>
                  <a:pt x="3070379" y="3760967"/>
                  <a:pt x="3066780" y="3761874"/>
                  <a:pt x="3063387" y="3761557"/>
                </a:cubicBezTo>
                <a:lnTo>
                  <a:pt x="3062129" y="3761145"/>
                </a:lnTo>
                <a:lnTo>
                  <a:pt x="3036739" y="3787643"/>
                </a:lnTo>
                <a:lnTo>
                  <a:pt x="3032052" y="3789608"/>
                </a:lnTo>
                <a:lnTo>
                  <a:pt x="3017184" y="3808868"/>
                </a:lnTo>
                <a:lnTo>
                  <a:pt x="3008605" y="3817755"/>
                </a:lnTo>
                <a:cubicBezTo>
                  <a:pt x="3008414" y="3819321"/>
                  <a:pt x="3008224" y="3820887"/>
                  <a:pt x="3008033" y="3822453"/>
                </a:cubicBezTo>
                <a:cubicBezTo>
                  <a:pt x="3006391" y="3826310"/>
                  <a:pt x="3002705" y="3830278"/>
                  <a:pt x="2994428" y="3834466"/>
                </a:cubicBezTo>
                <a:lnTo>
                  <a:pt x="2992169" y="3835021"/>
                </a:lnTo>
                <a:lnTo>
                  <a:pt x="2983549" y="3847993"/>
                </a:lnTo>
                <a:cubicBezTo>
                  <a:pt x="2960510" y="3867678"/>
                  <a:pt x="2901138" y="3908837"/>
                  <a:pt x="2853933" y="3953133"/>
                </a:cubicBezTo>
                <a:cubicBezTo>
                  <a:pt x="2808033" y="3994677"/>
                  <a:pt x="2713619" y="4093809"/>
                  <a:pt x="2700319" y="4113764"/>
                </a:cubicBezTo>
                <a:cubicBezTo>
                  <a:pt x="2643027" y="4162918"/>
                  <a:pt x="2554297" y="4214583"/>
                  <a:pt x="2510176" y="4248057"/>
                </a:cubicBezTo>
                <a:cubicBezTo>
                  <a:pt x="2480008" y="4274910"/>
                  <a:pt x="2451360" y="4302454"/>
                  <a:pt x="2435589" y="4314608"/>
                </a:cubicBezTo>
                <a:cubicBezTo>
                  <a:pt x="2429170" y="4317312"/>
                  <a:pt x="2422437" y="4319228"/>
                  <a:pt x="2415553" y="4320982"/>
                </a:cubicBezTo>
                <a:lnTo>
                  <a:pt x="2411954" y="4321914"/>
                </a:lnTo>
                <a:lnTo>
                  <a:pt x="2354125" y="4349531"/>
                </a:lnTo>
                <a:cubicBezTo>
                  <a:pt x="2343772" y="4371461"/>
                  <a:pt x="2307824" y="4382236"/>
                  <a:pt x="2283738" y="4401913"/>
                </a:cubicBezTo>
                <a:lnTo>
                  <a:pt x="2274639" y="4413265"/>
                </a:lnTo>
                <a:lnTo>
                  <a:pt x="2200361" y="4461969"/>
                </a:lnTo>
                <a:lnTo>
                  <a:pt x="2151385" y="4498639"/>
                </a:lnTo>
                <a:lnTo>
                  <a:pt x="2142612" y="4509639"/>
                </a:lnTo>
                <a:lnTo>
                  <a:pt x="2126867" y="4512135"/>
                </a:lnTo>
                <a:cubicBezTo>
                  <a:pt x="2124531" y="4511693"/>
                  <a:pt x="2122418" y="4510934"/>
                  <a:pt x="2120592" y="4509890"/>
                </a:cubicBezTo>
                <a:lnTo>
                  <a:pt x="2082302" y="4540317"/>
                </a:lnTo>
                <a:lnTo>
                  <a:pt x="2077252" y="4543206"/>
                </a:lnTo>
                <a:lnTo>
                  <a:pt x="2040915" y="4560268"/>
                </a:lnTo>
                <a:lnTo>
                  <a:pt x="1984507" y="4581220"/>
                </a:lnTo>
                <a:cubicBezTo>
                  <a:pt x="1964384" y="4585398"/>
                  <a:pt x="1938044" y="4573840"/>
                  <a:pt x="1921726" y="4594994"/>
                </a:cubicBezTo>
                <a:cubicBezTo>
                  <a:pt x="1920592" y="4581396"/>
                  <a:pt x="1897862" y="4611715"/>
                  <a:pt x="1886796" y="4605417"/>
                </a:cubicBezTo>
                <a:cubicBezTo>
                  <a:pt x="1879070" y="4599422"/>
                  <a:pt x="1870376" y="4607222"/>
                  <a:pt x="1861080" y="4610008"/>
                </a:cubicBezTo>
                <a:cubicBezTo>
                  <a:pt x="1855441" y="4608259"/>
                  <a:pt x="1842338" y="4612554"/>
                  <a:pt x="1829217" y="4618611"/>
                </a:cubicBezTo>
                <a:lnTo>
                  <a:pt x="1809298" y="4630561"/>
                </a:lnTo>
                <a:lnTo>
                  <a:pt x="1734333" y="4646342"/>
                </a:lnTo>
                <a:cubicBezTo>
                  <a:pt x="1653444" y="4693579"/>
                  <a:pt x="1470685" y="4809313"/>
                  <a:pt x="1356409" y="4866278"/>
                </a:cubicBezTo>
                <a:cubicBezTo>
                  <a:pt x="1242133" y="4923243"/>
                  <a:pt x="1130993" y="4949897"/>
                  <a:pt x="1048676" y="4988133"/>
                </a:cubicBezTo>
                <a:lnTo>
                  <a:pt x="862512" y="5095694"/>
                </a:lnTo>
                <a:lnTo>
                  <a:pt x="861635" y="5094880"/>
                </a:lnTo>
                <a:cubicBezTo>
                  <a:pt x="858943" y="5093517"/>
                  <a:pt x="855583" y="5093379"/>
                  <a:pt x="850724" y="5095804"/>
                </a:cubicBezTo>
                <a:cubicBezTo>
                  <a:pt x="851804" y="5076077"/>
                  <a:pt x="845283" y="5091169"/>
                  <a:pt x="830865" y="5100063"/>
                </a:cubicBezTo>
                <a:cubicBezTo>
                  <a:pt x="829326" y="5071407"/>
                  <a:pt x="792234" y="5106340"/>
                  <a:pt x="779694" y="5096364"/>
                </a:cubicBezTo>
                <a:cubicBezTo>
                  <a:pt x="769141" y="5103544"/>
                  <a:pt x="757951" y="5110614"/>
                  <a:pt x="746322" y="5117315"/>
                </a:cubicBezTo>
                <a:lnTo>
                  <a:pt x="739355" y="5120945"/>
                </a:lnTo>
                <a:cubicBezTo>
                  <a:pt x="739274" y="5120887"/>
                  <a:pt x="739192" y="5120831"/>
                  <a:pt x="739112" y="5120776"/>
                </a:cubicBezTo>
                <a:cubicBezTo>
                  <a:pt x="737374" y="5121048"/>
                  <a:pt x="734997" y="5122048"/>
                  <a:pt x="731553" y="5124122"/>
                </a:cubicBezTo>
                <a:lnTo>
                  <a:pt x="713129" y="5134606"/>
                </a:lnTo>
                <a:lnTo>
                  <a:pt x="707783" y="5135422"/>
                </a:lnTo>
                <a:lnTo>
                  <a:pt x="674773" y="5139365"/>
                </a:lnTo>
                <a:cubicBezTo>
                  <a:pt x="654149" y="5146330"/>
                  <a:pt x="611984" y="5162878"/>
                  <a:pt x="580910" y="5175217"/>
                </a:cubicBezTo>
                <a:lnTo>
                  <a:pt x="0" y="5322018"/>
                </a:lnTo>
                <a:lnTo>
                  <a:pt x="473895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DE5EBE-B455-5C47-B514-C9C5C9E9F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603623"/>
            <a:ext cx="5436925" cy="1786965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600" dirty="0"/>
              <a:t>Displaying assets of simultaneous equations in matrix 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5EDD4B-1F28-CA4C-8C8F-4CDFFB55A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7416" y="2496709"/>
            <a:ext cx="6297433" cy="3757667"/>
          </a:xfrm>
        </p:spPr>
        <p:txBody>
          <a:bodyPr anchor="ctr">
            <a:normAutofit/>
          </a:bodyPr>
          <a:lstStyle/>
          <a:p>
            <a:r>
              <a:rPr lang="en-US" sz="2800" dirty="0"/>
              <a:t>In the next chapter, you will learn to solve sets of simultaneous linear equations using matrices. The first step in this process is to write a set of simultaneous equations in matrix notation using matrix multiplication.</a:t>
            </a:r>
          </a:p>
        </p:txBody>
      </p:sp>
    </p:spTree>
    <p:extLst>
      <p:ext uri="{BB962C8B-B14F-4D97-AF65-F5344CB8AC3E}">
        <p14:creationId xmlns:p14="http://schemas.microsoft.com/office/powerpoint/2010/main" val="1045814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6094CFF-9153-99BC-8D04-C6043BAED7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673" y="111512"/>
            <a:ext cx="9856654" cy="67464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04054DD-670F-AA38-3813-D8F05916B6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5049" y="1321356"/>
            <a:ext cx="2876951" cy="91452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34C3A86-33E2-BDD7-D14F-60015FC6EA16}"/>
              </a:ext>
            </a:extLst>
          </p:cNvPr>
          <p:cNvSpPr txBox="1"/>
          <p:nvPr/>
        </p:nvSpPr>
        <p:spPr>
          <a:xfrm>
            <a:off x="8498621" y="3084646"/>
            <a:ext cx="30697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>
                <a:solidFill>
                  <a:schemeClr val="accent1"/>
                </a:solidFill>
              </a:rPr>
              <a:t>Menu  7   1   a</a:t>
            </a:r>
          </a:p>
        </p:txBody>
      </p:sp>
    </p:spTree>
    <p:extLst>
      <p:ext uri="{BB962C8B-B14F-4D97-AF65-F5344CB8AC3E}">
        <p14:creationId xmlns:p14="http://schemas.microsoft.com/office/powerpoint/2010/main" val="11761269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A7474-61BE-044D-B521-42CD361A0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890"/>
            <a:ext cx="12192000" cy="903443"/>
          </a:xfrm>
        </p:spPr>
        <p:txBody>
          <a:bodyPr>
            <a:normAutofit/>
          </a:bodyPr>
          <a:lstStyle/>
          <a:p>
            <a:r>
              <a:rPr lang="en-US" sz="2600" dirty="0"/>
              <a:t>Generating sets of simultaneous equations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8EF326-858D-1A43-B5EB-D58712EED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775416"/>
            <a:ext cx="10861483" cy="4082584"/>
          </a:xfrm>
        </p:spPr>
        <p:txBody>
          <a:bodyPr>
            <a:noAutofit/>
          </a:bodyPr>
          <a:lstStyle/>
          <a:p>
            <a:r>
              <a:rPr lang="en-US" sz="2400" dirty="0"/>
              <a:t>Solution	 </a:t>
            </a:r>
          </a:p>
          <a:p>
            <a:r>
              <a:rPr lang="en-US" sz="2400" dirty="0"/>
              <a:t>Write out the matrix equation and then multiply out the left-hand side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For the matrices to be equal:</a:t>
            </a:r>
          </a:p>
          <a:p>
            <a:r>
              <a:rPr lang="en-US" sz="2400" dirty="0"/>
              <a:t>4𝑥+2𝑦 must equal 5</a:t>
            </a:r>
          </a:p>
          <a:p>
            <a:r>
              <a:rPr lang="en-US" sz="2400" dirty="0"/>
              <a:t>and</a:t>
            </a:r>
          </a:p>
          <a:p>
            <a:r>
              <a:rPr lang="en-US" sz="2400" dirty="0"/>
              <a:t>3𝑥+2𝑦 must equal 2.</a:t>
            </a:r>
          </a:p>
          <a:p>
            <a:r>
              <a:rPr lang="en-US" sz="2400" dirty="0"/>
              <a:t>This gives the required pair of simultaneous linear equations.</a:t>
            </a:r>
          </a:p>
        </p:txBody>
      </p:sp>
      <p:pic>
        <p:nvPicPr>
          <p:cNvPr id="4" name="Picture 2" descr="Examples High Res Stock Images | Shutterstock">
            <a:extLst>
              <a:ext uri="{FF2B5EF4-FFF2-40B4-BE49-F238E27FC236}">
                <a16:creationId xmlns:a16="http://schemas.microsoft.com/office/drawing/2014/main" id="{8080B3FD-B7C3-0641-B838-65EFB881C2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1564" y="0"/>
            <a:ext cx="750434" cy="778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D0DDE94-FD11-3E41-B76B-71F1EEB4F7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02243"/>
            <a:ext cx="12192000" cy="19498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A47EECB-490C-A34C-A93D-E19821C074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3033" y="3817988"/>
            <a:ext cx="2518834" cy="17361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0501D1E-4EB4-7548-9B5D-4419824D3E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89451" y="5818717"/>
            <a:ext cx="2362200" cy="77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473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C0D3C8-C66F-1488-08FF-E83DDEE614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5E22438-28EC-7B0E-8819-380B905B8C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7597" y="-10886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D4CD20-3D82-F654-CEEF-2392262F20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4114800" cy="6857999"/>
          </a:xfrm>
          <a:ln w="127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AU" sz="1600" b="1" dirty="0">
                <a:solidFill>
                  <a:schemeClr val="tx1"/>
                </a:solidFill>
                <a:highlight>
                  <a:srgbClr val="FFFF00"/>
                </a:highlight>
              </a:rPr>
              <a:t>7C: Matrix multiplication</a:t>
            </a:r>
          </a:p>
          <a:p>
            <a:pPr>
              <a:spcBef>
                <a:spcPts val="0"/>
              </a:spcBef>
            </a:pPr>
            <a:r>
              <a:rPr lang="en-AU" sz="1400" dirty="0">
                <a:solidFill>
                  <a:schemeClr val="tx1"/>
                </a:solidFill>
              </a:rPr>
              <a:t>involves both matrix multiplication and addition</a:t>
            </a:r>
          </a:p>
          <a:p>
            <a:pPr>
              <a:spcBef>
                <a:spcPts val="0"/>
              </a:spcBef>
            </a:pPr>
            <a:r>
              <a:rPr lang="en-AU" sz="1400" dirty="0">
                <a:solidFill>
                  <a:schemeClr val="tx1"/>
                </a:solidFill>
              </a:rPr>
              <a:t>you must </a:t>
            </a:r>
            <a:r>
              <a:rPr lang="en-AU" sz="1400" u="sng" dirty="0">
                <a:solidFill>
                  <a:schemeClr val="tx1"/>
                </a:solidFill>
              </a:rPr>
              <a:t>check</a:t>
            </a:r>
            <a:r>
              <a:rPr lang="en-AU" sz="1400" dirty="0">
                <a:solidFill>
                  <a:schemeClr val="tx1"/>
                </a:solidFill>
              </a:rPr>
              <a:t> the matrices can be multiplied first</a:t>
            </a:r>
          </a:p>
          <a:p>
            <a:pPr>
              <a:spcBef>
                <a:spcPts val="0"/>
              </a:spcBef>
            </a:pPr>
            <a:r>
              <a:rPr lang="en-AU" sz="1400" dirty="0">
                <a:solidFill>
                  <a:schemeClr val="tx1"/>
                </a:solidFill>
              </a:rPr>
              <a:t>multiplication criteria = the number of columns in the first matrix </a:t>
            </a:r>
            <a:r>
              <a:rPr lang="en-AU" sz="1400" u="sng" dirty="0">
                <a:solidFill>
                  <a:schemeClr val="tx1"/>
                </a:solidFill>
              </a:rPr>
              <a:t>must</a:t>
            </a:r>
            <a:r>
              <a:rPr lang="en-AU" sz="1400" dirty="0">
                <a:solidFill>
                  <a:schemeClr val="tx1"/>
                </a:solidFill>
              </a:rPr>
              <a:t> </a:t>
            </a:r>
            <a:r>
              <a:rPr lang="en-AU" sz="1400" u="sng" dirty="0">
                <a:solidFill>
                  <a:schemeClr val="tx1"/>
                </a:solidFill>
              </a:rPr>
              <a:t>equal</a:t>
            </a:r>
            <a:r>
              <a:rPr lang="en-AU" sz="1400" dirty="0">
                <a:solidFill>
                  <a:schemeClr val="tx1"/>
                </a:solidFill>
              </a:rPr>
              <a:t> the number of rows in the second matrix</a:t>
            </a:r>
          </a:p>
          <a:p>
            <a:pPr>
              <a:spcBef>
                <a:spcPts val="0"/>
              </a:spcBef>
            </a:pPr>
            <a:r>
              <a:rPr lang="en-AU" sz="1400" dirty="0">
                <a:solidFill>
                  <a:schemeClr val="accent2"/>
                </a:solidFill>
              </a:rPr>
              <a:t>“defined” = can be multiplied</a:t>
            </a:r>
          </a:p>
          <a:p>
            <a:pPr>
              <a:spcBef>
                <a:spcPts val="0"/>
              </a:spcBef>
            </a:pPr>
            <a:r>
              <a:rPr lang="en-AU" sz="1400" dirty="0">
                <a:solidFill>
                  <a:schemeClr val="accent2"/>
                </a:solidFill>
              </a:rPr>
              <a:t>“not defined” = can’t be multiplied</a:t>
            </a:r>
          </a:p>
          <a:p>
            <a:pPr marL="0" indent="0">
              <a:buNone/>
            </a:pPr>
            <a:r>
              <a:rPr lang="en-AU" sz="1400" u="sng" dirty="0">
                <a:solidFill>
                  <a:srgbClr val="00B050"/>
                </a:solidFill>
              </a:rPr>
              <a:t>Example:</a:t>
            </a:r>
          </a:p>
          <a:p>
            <a:pPr marL="0" indent="0">
              <a:buNone/>
            </a:pPr>
            <a:r>
              <a:rPr lang="en-AU" sz="1400" dirty="0">
                <a:solidFill>
                  <a:srgbClr val="00B050"/>
                </a:solidFill>
              </a:rPr>
              <a:t>1</a:t>
            </a:r>
            <a:r>
              <a:rPr lang="en-AU" sz="1400" dirty="0"/>
              <a:t>. </a:t>
            </a:r>
          </a:p>
          <a:p>
            <a:pPr marL="0" indent="0">
              <a:buNone/>
            </a:pPr>
            <a:endParaRPr lang="en-AU" sz="1400" dirty="0"/>
          </a:p>
          <a:p>
            <a:pPr marL="0" indent="0">
              <a:buNone/>
            </a:pPr>
            <a:endParaRPr lang="en-AU" sz="1400" dirty="0"/>
          </a:p>
          <a:p>
            <a:pPr marL="0" indent="0">
              <a:buNone/>
            </a:pPr>
            <a:endParaRPr lang="en-AU" sz="1400" dirty="0"/>
          </a:p>
          <a:p>
            <a:pPr marL="0" indent="0">
              <a:buNone/>
            </a:pPr>
            <a:endParaRPr lang="en-AU" sz="1400" dirty="0"/>
          </a:p>
          <a:p>
            <a:pPr marL="0" indent="0">
              <a:buNone/>
            </a:pPr>
            <a:endParaRPr lang="en-AU" sz="1400" dirty="0"/>
          </a:p>
          <a:p>
            <a:pPr marL="0" indent="0">
              <a:buNone/>
            </a:pPr>
            <a:r>
              <a:rPr lang="en-AU" sz="1400" dirty="0">
                <a:solidFill>
                  <a:srgbClr val="92D050"/>
                </a:solidFill>
              </a:rPr>
              <a:t>2.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95B37304-7374-4069-10BE-1FFA78B2AE8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14800" y="-10885"/>
                <a:ext cx="3918858" cy="6857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Bef>
                    <a:spcPts val="0"/>
                  </a:spcBef>
                  <a:buNone/>
                </a:pPr>
                <a:r>
                  <a:rPr lang="en-AU" sz="1400" b="1" dirty="0">
                    <a:highlight>
                      <a:srgbClr val="FFFF00"/>
                    </a:highlight>
                  </a:rPr>
                  <a:t>Multiplication by hand</a:t>
                </a:r>
                <a:endParaRPr lang="en-AU" sz="1400" dirty="0">
                  <a:highlight>
                    <a:srgbClr val="FFFF00"/>
                  </a:highlight>
                </a:endParaRPr>
              </a:p>
              <a:p>
                <a:pPr lvl="0">
                  <a:spcBef>
                    <a:spcPts val="0"/>
                  </a:spcBef>
                </a:pPr>
                <a:r>
                  <a:rPr lang="en-AU" sz="1400" dirty="0"/>
                  <a:t>multiply the rows of the first matrix by the columns of the second matrix</a:t>
                </a:r>
              </a:p>
              <a:p>
                <a:pPr lvl="0">
                  <a:spcBef>
                    <a:spcPts val="0"/>
                  </a:spcBef>
                </a:pPr>
                <a:r>
                  <a:rPr lang="en-AU" sz="1400" dirty="0"/>
                  <a:t>Dot Product</a:t>
                </a:r>
              </a:p>
              <a:p>
                <a:pPr lvl="0">
                  <a:spcBef>
                    <a:spcPts val="0"/>
                  </a:spcBef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AU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1   0</m:t>
                        </m:r>
                      </m:e>
                    </m:d>
                    <m:r>
                      <a:rPr lang="en-AU" sz="1400" i="1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begChr m:val="["/>
                        <m:endChr m:val="]"/>
                        <m:ctrlPr>
                          <a:rPr lang="en-AU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AU" sz="14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AU" sz="1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e>
                            <m:r>
                              <a:rPr lang="en-AU" sz="1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eqArr>
                      </m:e>
                    </m:d>
                    <m:r>
                      <a:rPr lang="en-AU" sz="1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AU" sz="14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AU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AU" sz="14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sz="14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AU" sz="14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AU" sz="1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sz="1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AU" sz="1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AU" sz="1400" dirty="0"/>
                  <a:t>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AU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AU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AU" sz="14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AU" sz="1400" i="1">
                                <a:latin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AU" sz="1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AU" sz="1400" i="1">
                                <a:latin typeface="Cambria Math" panose="02040503050406030204" pitchFamily="18" charset="0"/>
                              </a:rPr>
                              <m:t>)+(</m:t>
                            </m:r>
                            <m:r>
                              <a:rPr lang="en-AU" sz="14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AU" sz="1400" i="1">
                                <a:latin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AU" sz="1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</m:e>
                    </m:d>
                  </m:oMath>
                </a14:m>
                <a:r>
                  <a:rPr lang="en-AU" sz="1400" dirty="0"/>
                  <a:t>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AU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endParaRPr lang="en-AU" sz="1400" dirty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AU" sz="1400" b="1" dirty="0">
                    <a:solidFill>
                      <a:srgbClr val="92D050"/>
                    </a:solidFill>
                  </a:rPr>
                  <a:t>Example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AU" sz="1400" b="1" dirty="0">
                    <a:solidFill>
                      <a:srgbClr val="92D050"/>
                    </a:solidFill>
                  </a:rPr>
                  <a:t>1.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AU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AU" sz="1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AU" sz="140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AU" sz="140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AU" sz="1400" i="1" smtClean="0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AU" sz="1400" i="1" smtClean="0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  <m:r>
                      <a:rPr lang="en-AU" sz="1400" i="1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begChr m:val="["/>
                        <m:endChr m:val="]"/>
                        <m:ctrlPr>
                          <a:rPr lang="en-AU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AU" sz="14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AU" sz="14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e>
                            <m:r>
                              <a:rPr lang="en-AU" sz="14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eqArr>
                      </m:e>
                    </m:d>
                    <m:r>
                      <a:rPr lang="en-AU" sz="1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AU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AU" sz="14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AU" sz="14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AU" sz="14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AU" sz="14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AU" sz="1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AU" sz="1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AU" sz="1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AU" sz="1400" i="1">
                                    <a:solidFill>
                                      <a:srgbClr val="92D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AU" sz="1400" i="1">
                                    <a:solidFill>
                                      <a:srgbClr val="92D050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AU" sz="1400" i="1">
                                    <a:solidFill>
                                      <a:srgbClr val="92D05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AU" sz="1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AU" sz="1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AU" sz="1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eqArr>
                      </m:e>
                    </m:d>
                  </m:oMath>
                </a14:m>
                <a:endParaRPr lang="en-AU" sz="1400" i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AU" sz="1400" dirty="0">
                    <a:solidFill>
                      <a:schemeClr val="accent2"/>
                    </a:solidFill>
                  </a:rPr>
                  <a:t>        2 × 2   2 × 1     2 × 1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AU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AU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AU" sz="14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d>
                              <m:dPr>
                                <m:ctrlPr>
                                  <a:rPr lang="en-AU" sz="1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AU" sz="140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AU" sz="1400" i="1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AU" sz="140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AU" sz="1400" i="1">
                                    <a:latin typeface="Cambria Math" panose="02040503050406030204" pitchFamily="18" charset="0"/>
                                  </a:rPr>
                                  <m:t>)+(</m:t>
                                </m:r>
                                <m:r>
                                  <a:rPr lang="en-AU" sz="140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AU" sz="1400" i="1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AU" sz="140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d>
                          </m:e>
                          <m:e>
                            <m:d>
                              <m:dPr>
                                <m:ctrlPr>
                                  <a:rPr lang="en-AU" sz="1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AU" sz="1400" i="1" smtClean="0">
                                    <a:solidFill>
                                      <a:srgbClr val="92D05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AU" sz="1400" i="1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AU" sz="140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AU" sz="1400" i="1">
                                    <a:latin typeface="Cambria Math" panose="02040503050406030204" pitchFamily="18" charset="0"/>
                                  </a:rPr>
                                  <m:t>)+(</m:t>
                                </m:r>
                                <m:r>
                                  <a:rPr lang="en-AU" sz="1400" i="1" smtClean="0">
                                    <a:solidFill>
                                      <a:srgbClr val="92D05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AU" sz="1400" i="1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AU" sz="140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d>
                          </m:e>
                        </m:eqArr>
                      </m:e>
                    </m:d>
                    <m:r>
                      <a:rPr lang="en-AU" sz="1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AU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AU" sz="14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AU" sz="1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e>
                            <m:r>
                              <a:rPr lang="en-AU" sz="1400" i="1">
                                <a:latin typeface="Cambria Math" panose="02040503050406030204" pitchFamily="18" charset="0"/>
                              </a:rPr>
                              <m:t>13</m:t>
                            </m:r>
                          </m:e>
                        </m:eqArr>
                      </m:e>
                    </m:d>
                  </m:oMath>
                </a14:m>
                <a:r>
                  <a:rPr lang="en-AU" sz="1400" dirty="0"/>
                  <a:t> 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AU" sz="1400" dirty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AU" sz="1400" b="1" dirty="0">
                    <a:solidFill>
                      <a:srgbClr val="92D050"/>
                    </a:solidFill>
                  </a:rPr>
                  <a:t>2.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AU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AU" sz="1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AU" sz="140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AU" sz="140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AU" sz="1400" i="1" smtClean="0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AU" sz="1400" i="1" smtClean="0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  <m:r>
                      <a:rPr lang="en-AU" sz="1400" i="1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begChr m:val="["/>
                        <m:endChr m:val="]"/>
                        <m:ctrlPr>
                          <a:rPr lang="en-AU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AU" sz="1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AU" sz="14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  <m:e>
                              <m:r>
                                <a:rPr lang="en-AU" sz="140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mr>
                          <m:mr>
                            <m:e>
                              <m:r>
                                <a:rPr lang="en-AU" sz="14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AU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  <m:r>
                      <a:rPr lang="en-AU" sz="1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AU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AU" sz="1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AU" sz="14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sz="14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AU" sz="14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AU" sz="1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sz="1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AU" sz="1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AU" sz="14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sz="14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AU" sz="14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AU" sz="1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AU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AU" sz="1400" i="1">
                                      <a:solidFill>
                                        <a:srgbClr val="92D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sz="1400" i="1">
                                      <a:solidFill>
                                        <a:srgbClr val="92D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AU" sz="1400" i="1">
                                      <a:solidFill>
                                        <a:srgbClr val="92D05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AU" sz="1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sz="1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AU" sz="1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AU" sz="1400" i="1">
                                      <a:solidFill>
                                        <a:srgbClr val="92D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sz="1400" i="1">
                                      <a:solidFill>
                                        <a:srgbClr val="92D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AU" sz="1400" i="1">
                                      <a:solidFill>
                                        <a:srgbClr val="92D05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AU" sz="1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AU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AU" sz="1400" i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AU" sz="1400" dirty="0">
                    <a:solidFill>
                      <a:schemeClr val="accent2"/>
                    </a:solidFill>
                  </a:rPr>
                  <a:t>      2 × 2        2 × 2              2 × 2 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1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AU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AU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d>
                                  <m:dPr>
                                    <m:ctrlPr>
                                      <a:rPr lang="en-AU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AU" sz="140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AU" sz="1400" i="1">
                                        <a:latin typeface="Cambria Math" panose="02040503050406030204" pitchFamily="18" charset="0"/>
                                      </a:rPr>
                                      <m:t>×</m:t>
                                    </m:r>
                                    <m:r>
                                      <a:rPr lang="en-AU" sz="140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  <m:r>
                                      <a:rPr lang="en-AU" sz="1400" i="1">
                                        <a:latin typeface="Cambria Math" panose="02040503050406030204" pitchFamily="18" charset="0"/>
                                      </a:rPr>
                                      <m:t>)+(</m:t>
                                    </m:r>
                                    <m:r>
                                      <a:rPr lang="en-AU" sz="140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AU" sz="1400" i="1">
                                        <a:latin typeface="Cambria Math" panose="02040503050406030204" pitchFamily="18" charset="0"/>
                                      </a:rPr>
                                      <m:t>×</m:t>
                                    </m:r>
                                    <m:r>
                                      <a:rPr lang="en-AU" sz="140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</m:d>
                              </m:e>
                              <m:e>
                                <m:d>
                                  <m:dPr>
                                    <m:ctrlPr>
                                      <a:rPr lang="en-AU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AU" sz="140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AU" sz="1400" i="1">
                                        <a:latin typeface="Cambria Math" panose="02040503050406030204" pitchFamily="18" charset="0"/>
                                      </a:rPr>
                                      <m:t>×</m:t>
                                    </m:r>
                                    <m:r>
                                      <a:rPr lang="en-AU" sz="140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  <m:r>
                                      <a:rPr lang="en-AU" sz="1400" i="1">
                                        <a:latin typeface="Cambria Math" panose="02040503050406030204" pitchFamily="18" charset="0"/>
                                      </a:rPr>
                                      <m:t>)+(</m:t>
                                    </m:r>
                                    <m:r>
                                      <a:rPr lang="en-AU" sz="140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AU" sz="1400" i="1">
                                        <a:latin typeface="Cambria Math" panose="02040503050406030204" pitchFamily="18" charset="0"/>
                                      </a:rPr>
                                      <m:t>×</m:t>
                                    </m:r>
                                    <m:r>
                                      <a:rPr lang="en-AU" sz="140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d>
                              </m:e>
                            </m:mr>
                            <m:mr>
                              <m:e>
                                <m:d>
                                  <m:dPr>
                                    <m:ctrlPr>
                                      <a:rPr lang="en-AU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AU" sz="1400" i="1" smtClean="0">
                                        <a:solidFill>
                                          <a:srgbClr val="92D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AU" sz="1400" i="1">
                                        <a:latin typeface="Cambria Math" panose="02040503050406030204" pitchFamily="18" charset="0"/>
                                      </a:rPr>
                                      <m:t>×</m:t>
                                    </m:r>
                                    <m:r>
                                      <a:rPr lang="en-AU" sz="140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  <m:r>
                                      <a:rPr lang="en-AU" sz="1400" i="1">
                                        <a:latin typeface="Cambria Math" panose="02040503050406030204" pitchFamily="18" charset="0"/>
                                      </a:rPr>
                                      <m:t>)+(</m:t>
                                    </m:r>
                                    <m:r>
                                      <a:rPr lang="en-AU" sz="1400" i="1" smtClean="0">
                                        <a:solidFill>
                                          <a:srgbClr val="92D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en-AU" sz="1400" i="1">
                                        <a:latin typeface="Cambria Math" panose="02040503050406030204" pitchFamily="18" charset="0"/>
                                      </a:rPr>
                                      <m:t>×</m:t>
                                    </m:r>
                                    <m:r>
                                      <a:rPr lang="en-AU" sz="140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</m:d>
                              </m:e>
                              <m:e>
                                <m:d>
                                  <m:dPr>
                                    <m:ctrlPr>
                                      <a:rPr lang="en-AU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AU" sz="1400" i="1" smtClean="0">
                                        <a:solidFill>
                                          <a:srgbClr val="92D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AU" sz="1400" i="1">
                                        <a:latin typeface="Cambria Math" panose="02040503050406030204" pitchFamily="18" charset="0"/>
                                      </a:rPr>
                                      <m:t>×</m:t>
                                    </m:r>
                                    <m:r>
                                      <a:rPr lang="en-AU" sz="140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  <m:r>
                                      <a:rPr lang="en-AU" sz="1400" i="1">
                                        <a:latin typeface="Cambria Math" panose="02040503050406030204" pitchFamily="18" charset="0"/>
                                      </a:rPr>
                                      <m:t>)+(</m:t>
                                    </m:r>
                                    <m:r>
                                      <a:rPr lang="en-AU" sz="1400" i="1" smtClean="0">
                                        <a:solidFill>
                                          <a:srgbClr val="92D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en-AU" sz="1400" i="1">
                                        <a:latin typeface="Cambria Math" panose="02040503050406030204" pitchFamily="18" charset="0"/>
                                      </a:rPr>
                                      <m:t>×</m:t>
                                    </m:r>
                                    <m:r>
                                      <a:rPr lang="en-AU" sz="140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d>
                              </m:e>
                            </m:mr>
                          </m:m>
                        </m:e>
                      </m:d>
                      <m:r>
                        <a:rPr lang="en-AU" sz="1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AU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AU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AU" sz="1400" i="1">
                                    <a:latin typeface="Cambria Math" panose="02040503050406030204" pitchFamily="18" charset="0"/>
                                  </a:rPr>
                                  <m:t>16</m:t>
                                </m:r>
                              </m:e>
                              <m:e>
                                <m:r>
                                  <a:rPr lang="en-AU" sz="1400" i="1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</m:mr>
                            <m:mr>
                              <m:e>
                                <m:r>
                                  <a:rPr lang="en-AU" sz="1400" i="1">
                                    <a:latin typeface="Cambria Math" panose="02040503050406030204" pitchFamily="18" charset="0"/>
                                  </a:rPr>
                                  <m:t>40</m:t>
                                </m:r>
                              </m:e>
                              <m:e>
                                <m:r>
                                  <a:rPr lang="en-AU" sz="1400" i="1">
                                    <a:latin typeface="Cambria Math" panose="02040503050406030204" pitchFamily="18" charset="0"/>
                                  </a:rPr>
                                  <m:t>26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AU" sz="1400" b="1" dirty="0">
                  <a:highlight>
                    <a:srgbClr val="FFFF00"/>
                  </a:highlight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AU" sz="1400" b="1" dirty="0">
                  <a:highlight>
                    <a:srgbClr val="FFFF00"/>
                  </a:highlight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AU" sz="1400" b="1" dirty="0">
                    <a:highlight>
                      <a:srgbClr val="FFFF00"/>
                    </a:highlight>
                  </a:rPr>
                  <a:t>Summing matrices</a:t>
                </a:r>
                <a:endParaRPr lang="en-AU" sz="1400" dirty="0">
                  <a:highlight>
                    <a:srgbClr val="FFFF00"/>
                  </a:highlight>
                </a:endParaRPr>
              </a:p>
              <a:p>
                <a:pPr lvl="0">
                  <a:spcBef>
                    <a:spcPts val="0"/>
                  </a:spcBef>
                </a:pPr>
                <a:r>
                  <a:rPr lang="en-AU" sz="1400" dirty="0"/>
                  <a:t>a </a:t>
                </a:r>
                <a:r>
                  <a:rPr lang="en-AU" sz="1400" b="1" dirty="0"/>
                  <a:t>row</a:t>
                </a:r>
                <a:r>
                  <a:rPr lang="en-AU" sz="1400" dirty="0"/>
                  <a:t> or </a:t>
                </a:r>
                <a:r>
                  <a:rPr lang="en-AU" sz="1400" b="1" dirty="0"/>
                  <a:t>column</a:t>
                </a:r>
                <a:r>
                  <a:rPr lang="en-AU" sz="1400" dirty="0"/>
                  <a:t> matrix where all elements are one (1)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AU" sz="1400" dirty="0"/>
                  <a:t>→ to sum the rows of an </a:t>
                </a:r>
                <a:r>
                  <a:rPr lang="en-AU" sz="1400" dirty="0" err="1"/>
                  <a:t>m×n</a:t>
                </a:r>
                <a:r>
                  <a:rPr lang="en-AU" sz="1400" dirty="0"/>
                  <a:t> matrix</a:t>
                </a:r>
                <a:r>
                  <a:rPr lang="en-AU" sz="1400" u="sng" dirty="0"/>
                  <a:t>, </a:t>
                </a:r>
                <a:r>
                  <a:rPr lang="en-AU" sz="1400" b="1" u="sng" dirty="0" err="1"/>
                  <a:t>postmultiply</a:t>
                </a:r>
                <a:r>
                  <a:rPr lang="en-AU" sz="1400" u="sng" dirty="0"/>
                  <a:t> </a:t>
                </a:r>
                <a:r>
                  <a:rPr lang="en-AU" sz="1400" dirty="0"/>
                  <a:t>by an n×1 summing matrix</a:t>
                </a:r>
              </a:p>
              <a:p>
                <a:pPr marL="0" indent="0" algn="r">
                  <a:spcBef>
                    <a:spcPts val="0"/>
                  </a:spcBef>
                  <a:buNone/>
                </a:pPr>
                <a:r>
                  <a:rPr lang="en-AU" sz="1400" dirty="0">
                    <a:solidFill>
                      <a:srgbClr val="00B050"/>
                    </a:solidFill>
                  </a:rPr>
                  <a:t>means placing the summing matrix </a:t>
                </a:r>
                <a:r>
                  <a:rPr lang="en-AU" sz="1400" b="1" dirty="0">
                    <a:solidFill>
                      <a:srgbClr val="00B050"/>
                    </a:solidFill>
                  </a:rPr>
                  <a:t>after</a:t>
                </a:r>
                <a:r>
                  <a:rPr lang="en-AU" sz="1400" dirty="0">
                    <a:solidFill>
                      <a:srgbClr val="00B050"/>
                    </a:solidFill>
                  </a:rPr>
                  <a:t> the matrix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AU" sz="1400" b="1" dirty="0">
                    <a:solidFill>
                      <a:srgbClr val="92D050"/>
                    </a:solidFill>
                  </a:rPr>
                  <a:t>example:</a:t>
                </a:r>
                <a:endParaRPr lang="en-AU" sz="1400" dirty="0">
                  <a:solidFill>
                    <a:srgbClr val="92D050"/>
                  </a:solidFill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AU" sz="1400" dirty="0"/>
                  <a:t> 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AU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AU" sz="1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AU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AU" sz="1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AU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AU" sz="1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  <m:r>
                      <a:rPr lang="en-AU" sz="1400" i="1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begChr m:val="["/>
                        <m:endChr m:val="]"/>
                        <m:ctrlPr>
                          <a:rPr lang="en-AU" sz="1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AU" sz="1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AU" sz="1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e>
                            <m:r>
                              <a:rPr lang="en-AU" sz="1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eqArr>
                      </m:e>
                    </m:d>
                    <m:r>
                      <a:rPr lang="en-AU" sz="1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AU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AU" sz="14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AU" sz="1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AU" sz="14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eqArr>
                      </m:e>
                    </m:d>
                  </m:oMath>
                </a14:m>
                <a:endParaRPr lang="en-AU" sz="1400" dirty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AU" sz="1200" dirty="0"/>
                  <a:t>       m × n      n × 1 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AU" sz="1200" dirty="0">
                    <a:solidFill>
                      <a:schemeClr val="accent2"/>
                    </a:solidFill>
                  </a:rPr>
                  <a:t>       2 × 2       2 × 1</a:t>
                </a:r>
                <a:br>
                  <a:rPr lang="en-AU" sz="1200" dirty="0">
                    <a:solidFill>
                      <a:schemeClr val="accent2"/>
                    </a:solidFill>
                  </a:rPr>
                </a:br>
                <a:r>
                  <a:rPr lang="en-AU" sz="1200" dirty="0">
                    <a:solidFill>
                      <a:schemeClr val="accent2"/>
                    </a:solidFill>
                  </a:rPr>
                  <a:t>       n = 2</a:t>
                </a: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95B37304-7374-4069-10BE-1FFA78B2AE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-10885"/>
                <a:ext cx="3918858" cy="6857999"/>
              </a:xfrm>
              <a:prstGeom prst="rect">
                <a:avLst/>
              </a:prstGeom>
              <a:blipFill>
                <a:blip r:embed="rId4"/>
                <a:stretch>
                  <a:fillRect l="-310" t="-89" r="-310" b="-133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42051D3C-7A48-8351-0B57-9A61ED2FD33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033658" y="0"/>
                <a:ext cx="4158344" cy="6847114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Bef>
                    <a:spcPts val="0"/>
                  </a:spcBef>
                  <a:buNone/>
                </a:pPr>
                <a:r>
                  <a:rPr lang="en-AU" sz="1400" dirty="0"/>
                  <a:t>→ to sum the columns of an </a:t>
                </a:r>
                <a:r>
                  <a:rPr lang="en-AU" sz="1400" dirty="0" err="1"/>
                  <a:t>m×n</a:t>
                </a:r>
                <a:r>
                  <a:rPr lang="en-AU" sz="1400" dirty="0"/>
                  <a:t> matrix, </a:t>
                </a:r>
                <a:r>
                  <a:rPr lang="en-AU" sz="1400" b="1" u="sng" dirty="0"/>
                  <a:t>premultiply</a:t>
                </a:r>
                <a:r>
                  <a:rPr lang="en-AU" sz="1400" u="sng" dirty="0"/>
                  <a:t> </a:t>
                </a:r>
                <a:r>
                  <a:rPr lang="en-AU" sz="1400" dirty="0"/>
                  <a:t>by a 1×m summing matrix</a:t>
                </a:r>
              </a:p>
              <a:p>
                <a:pPr marL="0" indent="0" algn="r">
                  <a:spcBef>
                    <a:spcPts val="0"/>
                  </a:spcBef>
                  <a:buNone/>
                </a:pPr>
                <a:r>
                  <a:rPr lang="en-AU" sz="1400" dirty="0">
                    <a:solidFill>
                      <a:srgbClr val="00B050"/>
                    </a:solidFill>
                  </a:rPr>
                  <a:t>means placing the summing matrix </a:t>
                </a:r>
                <a:r>
                  <a:rPr lang="en-AU" sz="1400" b="1" dirty="0">
                    <a:solidFill>
                      <a:srgbClr val="00B050"/>
                    </a:solidFill>
                  </a:rPr>
                  <a:t>before</a:t>
                </a:r>
                <a:r>
                  <a:rPr lang="en-AU" sz="1400" dirty="0">
                    <a:solidFill>
                      <a:srgbClr val="00B050"/>
                    </a:solidFill>
                  </a:rPr>
                  <a:t> the matri</a:t>
                </a:r>
                <a:r>
                  <a:rPr lang="en-AU" sz="1400" dirty="0"/>
                  <a:t>x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AU" sz="1400" b="1" dirty="0">
                    <a:solidFill>
                      <a:srgbClr val="92D050"/>
                    </a:solidFill>
                  </a:rPr>
                  <a:t>example:</a:t>
                </a:r>
                <a:endParaRPr lang="en-AU" sz="1400" dirty="0">
                  <a:solidFill>
                    <a:srgbClr val="92D050"/>
                  </a:solidFill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AU" sz="1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AU" sz="1400" b="1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AU" sz="1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  <m:e>
                                <m:r>
                                  <a:rPr lang="en-AU" sz="1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  <m:e>
                                <m:r>
                                  <a:rPr lang="en-AU" sz="1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AU" sz="1400" i="1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begChr m:val="["/>
                          <m:endChr m:val="]"/>
                          <m:ctrlPr>
                            <a:rPr lang="en-AU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AU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AU" sz="14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AU" sz="1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AU" sz="14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AU" sz="14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AU" sz="1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sz="1400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AU" sz="1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sz="1400" i="1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AU" sz="1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AU" sz="1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AU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AU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AU" sz="14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AU" sz="1400" i="1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  <m:e>
                                <m:r>
                                  <a:rPr lang="en-AU" sz="1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AU" sz="1400" dirty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AU" sz="1200" dirty="0"/>
                  <a:t>     1 × m                </a:t>
                </a:r>
                <a:r>
                  <a:rPr lang="en-AU" sz="1200" dirty="0" err="1"/>
                  <a:t>m</a:t>
                </a:r>
                <a:r>
                  <a:rPr lang="en-AU" sz="1200" dirty="0"/>
                  <a:t> × n 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AU" sz="1200" dirty="0">
                    <a:solidFill>
                      <a:schemeClr val="accent2"/>
                    </a:solidFill>
                  </a:rPr>
                  <a:t>     1 × 3                  3 × 3</a:t>
                </a:r>
                <a:br>
                  <a:rPr lang="en-AU" sz="1200" dirty="0">
                    <a:solidFill>
                      <a:schemeClr val="accent2"/>
                    </a:solidFill>
                  </a:rPr>
                </a:br>
                <a:r>
                  <a:rPr lang="en-AU" sz="1200" dirty="0">
                    <a:solidFill>
                      <a:schemeClr val="accent2"/>
                    </a:solidFill>
                  </a:rPr>
                  <a:t>                                m = 3</a:t>
                </a:r>
                <a:endParaRPr lang="en-AU" dirty="0"/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AU" sz="1400" b="1" dirty="0">
                  <a:highlight>
                    <a:srgbClr val="FFFF00"/>
                  </a:highlight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AU" sz="1400" b="1" dirty="0">
                    <a:highlight>
                      <a:srgbClr val="FFFF00"/>
                    </a:highlight>
                  </a:rPr>
                  <a:t>Raising matrices to a Power</a:t>
                </a:r>
                <a:endParaRPr lang="en-AU" sz="1400" dirty="0">
                  <a:highlight>
                    <a:srgbClr val="FFFF00"/>
                  </a:highlight>
                </a:endParaRPr>
              </a:p>
              <a:p>
                <a:pPr marL="0" lvl="0" indent="0">
                  <a:spcBef>
                    <a:spcPts val="0"/>
                  </a:spcBef>
                  <a:buNone/>
                </a:pPr>
                <a:r>
                  <a:rPr lang="en-AU" sz="1400" dirty="0"/>
                  <a:t>only </a:t>
                </a:r>
                <a:r>
                  <a:rPr lang="en-AU" sz="1400" b="1" dirty="0"/>
                  <a:t>SQUARE</a:t>
                </a:r>
                <a:r>
                  <a:rPr lang="en-AU" sz="1400" dirty="0"/>
                  <a:t> matrices can be raised to a power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AU" sz="1400" b="1" dirty="0">
                    <a:solidFill>
                      <a:schemeClr val="accent2"/>
                    </a:solidFill>
                  </a:rPr>
                  <a:t>example:</a:t>
                </a:r>
                <a:r>
                  <a:rPr lang="en-AU" sz="1400" dirty="0">
                    <a:solidFill>
                      <a:schemeClr val="accent2"/>
                    </a:solidFill>
                  </a:rPr>
                  <a:t> 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AU" sz="1400" dirty="0">
                    <a:solidFill>
                      <a:schemeClr val="accent2"/>
                    </a:solidFill>
                  </a:rPr>
                  <a:t>1.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AU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plcHide m:val="on"/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AU" sz="1400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AU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AU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AU" sz="1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e>
                                  <m:r>
                                    <a:rPr lang="en-AU" sz="14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</m:mr>
                            </m:m>
                          </m:e>
                        </m:d>
                      </m:e>
                      <m:sup>
                        <m:r>
                          <a:rPr lang="en-AU" sz="1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AU" sz="1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AU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AU" sz="1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AU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AU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AU" sz="1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AU" sz="1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  <m:r>
                      <a:rPr lang="en-AU" sz="1400" i="1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begChr m:val="["/>
                        <m:endChr m:val="]"/>
                        <m:ctrlPr>
                          <a:rPr lang="en-AU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AU" sz="1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AU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AU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AU" sz="1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AU" sz="1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AU" sz="1400" dirty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AU" sz="1400" dirty="0"/>
                  <a:t>                             2 × 2    2 × 2</a:t>
                </a:r>
                <a:br>
                  <a:rPr lang="en-AU" sz="1400" dirty="0"/>
                </a:br>
                <a:endParaRPr lang="en-AU" sz="100" dirty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AU" sz="1200" dirty="0"/>
                  <a:t>                    </a:t>
                </a:r>
                <a:r>
                  <a:rPr lang="en-AU" sz="1200" dirty="0">
                    <a:solidFill>
                      <a:schemeClr val="accent2"/>
                    </a:solidFill>
                  </a:rPr>
                  <a:t>same # → can be multiplied</a:t>
                </a:r>
                <a:endParaRPr lang="en-AU" sz="1400" dirty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AU" sz="1400" dirty="0">
                    <a:solidFill>
                      <a:schemeClr val="accent2"/>
                    </a:solidFill>
                  </a:rPr>
                  <a:t>2</a:t>
                </a:r>
                <a:r>
                  <a:rPr lang="en-AU" sz="1400" dirty="0"/>
                  <a:t>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AU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AU" sz="1400" i="1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AU" sz="1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AU" sz="1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AU" sz="14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eqArr>
                          </m:e>
                        </m:d>
                      </m:e>
                      <m:sup>
                        <m:r>
                          <a:rPr lang="en-AU" sz="14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AU" sz="1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AU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AU" sz="14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AU" sz="1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AU" sz="1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e>
                            <m:r>
                              <a:rPr lang="en-AU" sz="1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eqArr>
                      </m:e>
                    </m:d>
                    <m:r>
                      <a:rPr lang="en-AU" sz="1400" i="1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begChr m:val="["/>
                        <m:endChr m:val="]"/>
                        <m:ctrlPr>
                          <a:rPr lang="en-AU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AU" sz="14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AU" sz="1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AU" sz="1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e>
                            <m:r>
                              <a:rPr lang="en-AU" sz="1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eqArr>
                      </m:e>
                    </m:d>
                    <m:r>
                      <a:rPr lang="en-AU" sz="1400" i="1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begChr m:val="["/>
                        <m:endChr m:val="]"/>
                        <m:ctrlPr>
                          <a:rPr lang="en-AU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AU" sz="14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AU" sz="1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AU" sz="1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e>
                            <m:r>
                              <a:rPr lang="en-AU" sz="1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eqArr>
                      </m:e>
                    </m:d>
                  </m:oMath>
                </a14:m>
                <a:r>
                  <a:rPr lang="en-AU" sz="1400" dirty="0"/>
                  <a:t> =</a:t>
                </a:r>
                <a:r>
                  <a:rPr lang="en-AU" sz="1400" b="1" dirty="0"/>
                  <a:t>undefined</a:t>
                </a:r>
                <a:endParaRPr lang="en-AU" sz="1400" dirty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AU" sz="1400" dirty="0"/>
                  <a:t>                 3 × 1  3 × 1  3 × 1</a:t>
                </a:r>
                <a:br>
                  <a:rPr lang="en-AU" sz="1400" dirty="0"/>
                </a:br>
                <a:r>
                  <a:rPr lang="en-AU" sz="1200" dirty="0">
                    <a:solidFill>
                      <a:schemeClr val="accent2"/>
                    </a:solidFill>
                  </a:rPr>
                  <a:t>not the same # 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AU" sz="1200" dirty="0">
                    <a:solidFill>
                      <a:schemeClr val="accent2"/>
                    </a:solidFill>
                  </a:rPr>
                  <a:t>∴ undefined and can’t be multiplied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42051D3C-7A48-8351-0B57-9A61ED2FD3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3658" y="0"/>
                <a:ext cx="4158344" cy="6847114"/>
              </a:xfrm>
              <a:prstGeom prst="rect">
                <a:avLst/>
              </a:prstGeom>
              <a:blipFill>
                <a:blip r:embed="rId5"/>
                <a:stretch>
                  <a:fillRect l="-292" t="-89" r="-292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040EA1E-490E-9ECE-D0F1-D63E2D8D423E}"/>
                  </a:ext>
                </a:extLst>
              </p:cNvPr>
              <p:cNvSpPr txBox="1"/>
              <p:nvPr/>
            </p:nvSpPr>
            <p:spPr>
              <a:xfrm>
                <a:off x="1635759" y="2631105"/>
                <a:ext cx="460191" cy="4757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AU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AU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AU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040EA1E-490E-9ECE-D0F1-D63E2D8D42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5759" y="2631105"/>
                <a:ext cx="460191" cy="47577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>
            <a:extLst>
              <a:ext uri="{FF2B5EF4-FFF2-40B4-BE49-F238E27FC236}">
                <a16:creationId xmlns:a16="http://schemas.microsoft.com/office/drawing/2014/main" id="{A50D1E31-15B5-548B-80B5-6BB2BEA937BD}"/>
              </a:ext>
            </a:extLst>
          </p:cNvPr>
          <p:cNvSpPr txBox="1"/>
          <p:nvPr/>
        </p:nvSpPr>
        <p:spPr>
          <a:xfrm>
            <a:off x="1173492" y="3060043"/>
            <a:ext cx="5581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rgbClr val="00B050"/>
                </a:solidFill>
                <a:latin typeface="Comic Sans MS" pitchFamily="66" charset="0"/>
              </a:rPr>
              <a:t>2</a:t>
            </a: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1200" dirty="0">
                <a:latin typeface="Comic Sans MS" pitchFamily="66" charset="0"/>
              </a:rPr>
              <a:t>x</a:t>
            </a: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1200" dirty="0">
                <a:solidFill>
                  <a:schemeClr val="accent2"/>
                </a:solidFill>
                <a:latin typeface="Comic Sans MS" pitchFamily="66" charset="0"/>
              </a:rPr>
              <a:t>2</a:t>
            </a:r>
            <a:endParaRPr lang="en-GB" sz="1200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8A547DD-3E0E-4B1C-CAAD-05E7FAFF5CAE}"/>
              </a:ext>
            </a:extLst>
          </p:cNvPr>
          <p:cNvSpPr txBox="1"/>
          <p:nvPr/>
        </p:nvSpPr>
        <p:spPr>
          <a:xfrm>
            <a:off x="1630692" y="3067147"/>
            <a:ext cx="5325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2"/>
                </a:solidFill>
                <a:latin typeface="Comic Sans MS" pitchFamily="66" charset="0"/>
              </a:rPr>
              <a:t>2</a:t>
            </a: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1200" dirty="0">
                <a:latin typeface="Comic Sans MS" pitchFamily="66" charset="0"/>
              </a:rPr>
              <a:t>x</a:t>
            </a: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1200" dirty="0">
                <a:solidFill>
                  <a:srgbClr val="00B050"/>
                </a:solidFill>
                <a:latin typeface="Comic Sans MS" pitchFamily="66" charset="0"/>
              </a:rPr>
              <a:t>1</a:t>
            </a:r>
            <a:endParaRPr lang="en-GB" sz="12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93A39AE-28EC-081C-E517-9AD9AC85E6D7}"/>
              </a:ext>
            </a:extLst>
          </p:cNvPr>
          <p:cNvCxnSpPr>
            <a:cxnSpLocks/>
          </p:cNvCxnSpPr>
          <p:nvPr/>
        </p:nvCxnSpPr>
        <p:spPr>
          <a:xfrm flipV="1">
            <a:off x="1578428" y="3271726"/>
            <a:ext cx="0" cy="244359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1A90D2C2-6549-03E1-EA6C-48148105198D}"/>
              </a:ext>
            </a:extLst>
          </p:cNvPr>
          <p:cNvSpPr txBox="1"/>
          <p:nvPr/>
        </p:nvSpPr>
        <p:spPr>
          <a:xfrm>
            <a:off x="497452" y="3502699"/>
            <a:ext cx="1291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2"/>
                </a:solidFill>
                <a:latin typeface="Comic Sans MS" pitchFamily="66" charset="0"/>
              </a:rPr>
              <a:t>Column of 1</a:t>
            </a:r>
            <a:r>
              <a:rPr lang="en-US" sz="1200" baseline="30000" dirty="0">
                <a:solidFill>
                  <a:schemeClr val="accent2"/>
                </a:solidFill>
                <a:latin typeface="Comic Sans MS" pitchFamily="66" charset="0"/>
              </a:rPr>
              <a:t>st</a:t>
            </a:r>
            <a:r>
              <a:rPr lang="en-US" sz="1200" dirty="0">
                <a:solidFill>
                  <a:schemeClr val="accent2"/>
                </a:solidFill>
                <a:latin typeface="Comic Sans MS" pitchFamily="66" charset="0"/>
              </a:rPr>
              <a:t> matrix!</a:t>
            </a:r>
            <a:endParaRPr lang="en-GB" sz="1200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131D9EE-C432-C5EF-BCF4-389D10078798}"/>
              </a:ext>
            </a:extLst>
          </p:cNvPr>
          <p:cNvSpPr txBox="1"/>
          <p:nvPr/>
        </p:nvSpPr>
        <p:spPr>
          <a:xfrm>
            <a:off x="-108860" y="4253906"/>
            <a:ext cx="39235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B050"/>
                </a:solidFill>
                <a:latin typeface="Comic Sans MS" pitchFamily="66" charset="0"/>
              </a:rPr>
              <a:t>These two numbers tell us the size of the product</a:t>
            </a:r>
            <a:endParaRPr lang="en-GB" sz="12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1FC3894-8D76-C806-AE84-7C9D85ECF451}"/>
              </a:ext>
            </a:extLst>
          </p:cNvPr>
          <p:cNvSpPr txBox="1"/>
          <p:nvPr/>
        </p:nvSpPr>
        <p:spPr>
          <a:xfrm>
            <a:off x="2583093" y="2756478"/>
            <a:ext cx="5325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rgbClr val="00B050"/>
                </a:solidFill>
                <a:latin typeface="Comic Sans MS" pitchFamily="66" charset="0"/>
              </a:rPr>
              <a:t>2</a:t>
            </a: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1200" dirty="0">
                <a:latin typeface="Comic Sans MS" pitchFamily="66" charset="0"/>
              </a:rPr>
              <a:t>x</a:t>
            </a: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1200" dirty="0">
                <a:solidFill>
                  <a:srgbClr val="00B050"/>
                </a:solidFill>
                <a:latin typeface="Comic Sans MS" pitchFamily="66" charset="0"/>
              </a:rPr>
              <a:t>1</a:t>
            </a:r>
            <a:endParaRPr lang="en-GB" sz="1200" dirty="0">
              <a:solidFill>
                <a:srgbClr val="00B05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61A8B700-2521-DB81-4F21-CA31090F8841}"/>
                  </a:ext>
                </a:extLst>
              </p:cNvPr>
              <p:cNvSpPr txBox="1"/>
              <p:nvPr/>
            </p:nvSpPr>
            <p:spPr>
              <a:xfrm>
                <a:off x="1904826" y="2623312"/>
                <a:ext cx="744114" cy="4757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AU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AU" sz="1400" b="0" i="1" smtClean="0"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e>
                            <m:e>
                              <m:r>
                                <a:rPr lang="en-AU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61A8B700-2521-DB81-4F21-CA31090F88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4826" y="2623312"/>
                <a:ext cx="744114" cy="47577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3EA6DCED-6FC0-5BC4-D875-B4A328D67393}"/>
                  </a:ext>
                </a:extLst>
              </p:cNvPr>
              <p:cNvSpPr txBox="1"/>
              <p:nvPr/>
            </p:nvSpPr>
            <p:spPr>
              <a:xfrm>
                <a:off x="264160" y="4619862"/>
                <a:ext cx="467371" cy="6606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AU" sz="1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AU" sz="1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AU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3EA6DCED-6FC0-5BC4-D875-B4A328D673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160" y="4619862"/>
                <a:ext cx="467371" cy="66069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>
            <a:extLst>
              <a:ext uri="{FF2B5EF4-FFF2-40B4-BE49-F238E27FC236}">
                <a16:creationId xmlns:a16="http://schemas.microsoft.com/office/drawing/2014/main" id="{E381E68F-11E4-318C-F0B0-1D2526901115}"/>
              </a:ext>
            </a:extLst>
          </p:cNvPr>
          <p:cNvSpPr txBox="1"/>
          <p:nvPr/>
        </p:nvSpPr>
        <p:spPr>
          <a:xfrm>
            <a:off x="235629" y="5258887"/>
            <a:ext cx="5325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rgbClr val="00B050"/>
                </a:solidFill>
                <a:latin typeface="Comic Sans MS" pitchFamily="66" charset="0"/>
              </a:rPr>
              <a:t>3</a:t>
            </a: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1200" dirty="0">
                <a:latin typeface="Comic Sans MS" pitchFamily="66" charset="0"/>
              </a:rPr>
              <a:t>x</a:t>
            </a: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1200" dirty="0">
                <a:solidFill>
                  <a:schemeClr val="accent2"/>
                </a:solidFill>
                <a:latin typeface="Comic Sans MS" pitchFamily="66" charset="0"/>
              </a:rPr>
              <a:t>1</a:t>
            </a:r>
            <a:endParaRPr lang="en-GB" sz="1200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DC9752B-F8F0-E87D-169B-7347D16F0669}"/>
              </a:ext>
            </a:extLst>
          </p:cNvPr>
          <p:cNvSpPr txBox="1"/>
          <p:nvPr/>
        </p:nvSpPr>
        <p:spPr>
          <a:xfrm>
            <a:off x="833448" y="5257801"/>
            <a:ext cx="5581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2"/>
                </a:solidFill>
                <a:latin typeface="Comic Sans MS" pitchFamily="66" charset="0"/>
              </a:rPr>
              <a:t>2</a:t>
            </a: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1200" dirty="0">
                <a:latin typeface="Comic Sans MS" pitchFamily="66" charset="0"/>
              </a:rPr>
              <a:t>x</a:t>
            </a: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1200" dirty="0">
                <a:solidFill>
                  <a:srgbClr val="00B050"/>
                </a:solidFill>
                <a:latin typeface="Comic Sans MS" pitchFamily="66" charset="0"/>
              </a:rPr>
              <a:t>2</a:t>
            </a:r>
            <a:endParaRPr lang="en-GB" sz="12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D702F1C-B51F-6870-ECD5-1F3F85E81D35}"/>
              </a:ext>
            </a:extLst>
          </p:cNvPr>
          <p:cNvSpPr txBox="1"/>
          <p:nvPr/>
        </p:nvSpPr>
        <p:spPr>
          <a:xfrm>
            <a:off x="58346" y="5800031"/>
            <a:ext cx="1673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2"/>
                </a:solidFill>
                <a:latin typeface="Comic Sans MS" pitchFamily="66" charset="0"/>
              </a:rPr>
              <a:t>Not the same</a:t>
            </a:r>
          </a:p>
          <a:p>
            <a:pPr algn="ctr"/>
            <a:r>
              <a:rPr lang="en-AU" sz="1200" dirty="0">
                <a:solidFill>
                  <a:schemeClr val="accent2"/>
                </a:solidFill>
              </a:rPr>
              <a:t>∴</a:t>
            </a:r>
            <a:r>
              <a:rPr lang="en-AU" sz="1200" dirty="0"/>
              <a:t> </a:t>
            </a:r>
            <a:r>
              <a:rPr lang="en-US" sz="1200" dirty="0">
                <a:solidFill>
                  <a:schemeClr val="accent2"/>
                </a:solidFill>
                <a:latin typeface="Comic Sans MS" pitchFamily="66" charset="0"/>
              </a:rPr>
              <a:t>Not defined</a:t>
            </a:r>
            <a:endParaRPr lang="en-GB" sz="1200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951FA0BE-BC5A-A8CA-EBBF-B3D806BE2F65}"/>
                  </a:ext>
                </a:extLst>
              </p:cNvPr>
              <p:cNvSpPr txBox="1"/>
              <p:nvPr/>
            </p:nvSpPr>
            <p:spPr>
              <a:xfrm>
                <a:off x="573466" y="4712323"/>
                <a:ext cx="719877" cy="4757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AU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AU" sz="1400" b="0" i="1" smtClean="0">
                                  <a:latin typeface="Cambria Math" panose="02040503050406030204" pitchFamily="18" charset="0"/>
                                </a:rPr>
                                <m:t>2    0</m:t>
                              </m:r>
                            </m:e>
                            <m:e>
                              <m:r>
                                <a:rPr lang="en-AU" sz="1400" b="0" i="1" smtClean="0">
                                  <a:latin typeface="Cambria Math" panose="02040503050406030204" pitchFamily="18" charset="0"/>
                                </a:rPr>
                                <m:t>1    3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951FA0BE-BC5A-A8CA-EBBF-B3D806BE2F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466" y="4712323"/>
                <a:ext cx="719877" cy="47577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A1615589-D0D5-6854-6EB3-D5B2A3E36334}"/>
                  </a:ext>
                </a:extLst>
              </p:cNvPr>
              <p:cNvSpPr txBox="1"/>
              <p:nvPr/>
            </p:nvSpPr>
            <p:spPr>
              <a:xfrm>
                <a:off x="1041606" y="2614953"/>
                <a:ext cx="800027" cy="4757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AU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AU" sz="1400" b="0" i="1" smtClean="0">
                                  <a:latin typeface="Cambria Math" panose="02040503050406030204" pitchFamily="18" charset="0"/>
                                </a:rPr>
                                <m:t>2     4 </m:t>
                              </m:r>
                            </m:e>
                            <m:e>
                              <m:r>
                                <a:rPr lang="en-AU" sz="1400" b="0" i="1" smtClean="0">
                                  <a:latin typeface="Cambria Math" panose="02040503050406030204" pitchFamily="18" charset="0"/>
                                </a:rPr>
                                <m:t>0    1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A1615589-D0D5-6854-6EB3-D5B2A3E363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606" y="2614953"/>
                <a:ext cx="800027" cy="47577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04B81B34-F5C3-0348-3D0A-701A4BC39EE3}"/>
              </a:ext>
            </a:extLst>
          </p:cNvPr>
          <p:cNvCxnSpPr>
            <a:cxnSpLocks/>
          </p:cNvCxnSpPr>
          <p:nvPr/>
        </p:nvCxnSpPr>
        <p:spPr>
          <a:xfrm flipV="1">
            <a:off x="1760360" y="3280185"/>
            <a:ext cx="0" cy="268558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D312FCD9-4A78-61CF-5700-D4CE5A89319C}"/>
              </a:ext>
            </a:extLst>
          </p:cNvPr>
          <p:cNvSpPr txBox="1"/>
          <p:nvPr/>
        </p:nvSpPr>
        <p:spPr>
          <a:xfrm>
            <a:off x="1491443" y="3521080"/>
            <a:ext cx="1267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2"/>
                </a:solidFill>
                <a:latin typeface="Comic Sans MS" pitchFamily="66" charset="0"/>
              </a:rPr>
              <a:t>Row of 2</a:t>
            </a:r>
            <a:r>
              <a:rPr lang="en-US" sz="1200" baseline="30000" dirty="0">
                <a:solidFill>
                  <a:schemeClr val="accent2"/>
                </a:solidFill>
                <a:latin typeface="Comic Sans MS" pitchFamily="66" charset="0"/>
              </a:rPr>
              <a:t>nd</a:t>
            </a:r>
            <a:r>
              <a:rPr lang="en-US" sz="1200" dirty="0">
                <a:solidFill>
                  <a:schemeClr val="accent2"/>
                </a:solidFill>
                <a:latin typeface="Comic Sans MS" pitchFamily="66" charset="0"/>
              </a:rPr>
              <a:t> matrix!</a:t>
            </a:r>
            <a:endParaRPr lang="en-GB" sz="1200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8C343148-C4B8-D733-8199-D2D3B5007B4B}"/>
              </a:ext>
            </a:extLst>
          </p:cNvPr>
          <p:cNvSpPr txBox="1"/>
          <p:nvPr/>
        </p:nvSpPr>
        <p:spPr>
          <a:xfrm>
            <a:off x="591763" y="4030782"/>
            <a:ext cx="20188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2"/>
                </a:solidFill>
                <a:latin typeface="Comic Sans MS" pitchFamily="66" charset="0"/>
              </a:rPr>
              <a:t>Same number= defined</a:t>
            </a:r>
            <a:endParaRPr lang="en-GB" sz="1200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67" name="Right Bracket 66">
            <a:extLst>
              <a:ext uri="{FF2B5EF4-FFF2-40B4-BE49-F238E27FC236}">
                <a16:creationId xmlns:a16="http://schemas.microsoft.com/office/drawing/2014/main" id="{7DEE2682-991B-5C26-FB5F-9CE8EDA0F900}"/>
              </a:ext>
            </a:extLst>
          </p:cNvPr>
          <p:cNvSpPr/>
          <p:nvPr/>
        </p:nvSpPr>
        <p:spPr>
          <a:xfrm rot="5400000">
            <a:off x="1643884" y="3714727"/>
            <a:ext cx="111390" cy="520720"/>
          </a:xfrm>
          <a:prstGeom prst="rightBracket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3" name="Arrow: Bent 72">
            <a:extLst>
              <a:ext uri="{FF2B5EF4-FFF2-40B4-BE49-F238E27FC236}">
                <a16:creationId xmlns:a16="http://schemas.microsoft.com/office/drawing/2014/main" id="{4A619DA4-5472-A04F-0BA4-1D59C0DAA34F}"/>
              </a:ext>
            </a:extLst>
          </p:cNvPr>
          <p:cNvSpPr/>
          <p:nvPr/>
        </p:nvSpPr>
        <p:spPr>
          <a:xfrm>
            <a:off x="236892" y="3136245"/>
            <a:ext cx="936600" cy="1133492"/>
          </a:xfrm>
          <a:prstGeom prst="bentArrow">
            <a:avLst>
              <a:gd name="adj1" fmla="val 1225"/>
              <a:gd name="adj2" fmla="val 4767"/>
              <a:gd name="adj3" fmla="val 25000"/>
              <a:gd name="adj4" fmla="val 39101"/>
            </a:avLst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74" name="Arrow: Bent 73">
            <a:extLst>
              <a:ext uri="{FF2B5EF4-FFF2-40B4-BE49-F238E27FC236}">
                <a16:creationId xmlns:a16="http://schemas.microsoft.com/office/drawing/2014/main" id="{9422C1C6-BC7F-EEBE-0447-098AC43F186D}"/>
              </a:ext>
            </a:extLst>
          </p:cNvPr>
          <p:cNvSpPr/>
          <p:nvPr/>
        </p:nvSpPr>
        <p:spPr>
          <a:xfrm flipH="1">
            <a:off x="2084675" y="3147579"/>
            <a:ext cx="1058228" cy="1105928"/>
          </a:xfrm>
          <a:prstGeom prst="bentArrow">
            <a:avLst>
              <a:gd name="adj1" fmla="val 1225"/>
              <a:gd name="adj2" fmla="val 4767"/>
              <a:gd name="adj3" fmla="val 25000"/>
              <a:gd name="adj4" fmla="val 39101"/>
            </a:avLst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46C2683-E2B7-8D0F-68FA-21906F1C510D}"/>
              </a:ext>
            </a:extLst>
          </p:cNvPr>
          <p:cNvCxnSpPr>
            <a:cxnSpLocks/>
          </p:cNvCxnSpPr>
          <p:nvPr/>
        </p:nvCxnSpPr>
        <p:spPr>
          <a:xfrm flipH="1" flipV="1">
            <a:off x="650582" y="5522978"/>
            <a:ext cx="141914" cy="313467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F935305-6E03-A3B2-9940-B6B20B6D85BE}"/>
              </a:ext>
            </a:extLst>
          </p:cNvPr>
          <p:cNvCxnSpPr>
            <a:cxnSpLocks/>
          </p:cNvCxnSpPr>
          <p:nvPr/>
        </p:nvCxnSpPr>
        <p:spPr>
          <a:xfrm flipV="1">
            <a:off x="844974" y="5522977"/>
            <a:ext cx="176862" cy="313468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ight Bracket 13">
            <a:extLst>
              <a:ext uri="{FF2B5EF4-FFF2-40B4-BE49-F238E27FC236}">
                <a16:creationId xmlns:a16="http://schemas.microsoft.com/office/drawing/2014/main" id="{3F29CBC3-DC7C-E716-AF91-0D8465D3B5A1}"/>
              </a:ext>
            </a:extLst>
          </p:cNvPr>
          <p:cNvSpPr/>
          <p:nvPr/>
        </p:nvSpPr>
        <p:spPr>
          <a:xfrm rot="5400000">
            <a:off x="9654618" y="3343477"/>
            <a:ext cx="111390" cy="283548"/>
          </a:xfrm>
          <a:prstGeom prst="rightBracket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Right Bracket 14">
            <a:extLst>
              <a:ext uri="{FF2B5EF4-FFF2-40B4-BE49-F238E27FC236}">
                <a16:creationId xmlns:a16="http://schemas.microsoft.com/office/drawing/2014/main" id="{7DA0AF08-23FB-994F-5426-BF3332C47D98}"/>
              </a:ext>
            </a:extLst>
          </p:cNvPr>
          <p:cNvSpPr/>
          <p:nvPr/>
        </p:nvSpPr>
        <p:spPr>
          <a:xfrm rot="5400000">
            <a:off x="9147260" y="4397683"/>
            <a:ext cx="111390" cy="283548"/>
          </a:xfrm>
          <a:prstGeom prst="rightBracket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Right Bracket 15">
            <a:extLst>
              <a:ext uri="{FF2B5EF4-FFF2-40B4-BE49-F238E27FC236}">
                <a16:creationId xmlns:a16="http://schemas.microsoft.com/office/drawing/2014/main" id="{3875569C-0E74-7F76-1570-396A4937C95F}"/>
              </a:ext>
            </a:extLst>
          </p:cNvPr>
          <p:cNvSpPr/>
          <p:nvPr/>
        </p:nvSpPr>
        <p:spPr>
          <a:xfrm rot="5400000">
            <a:off x="9557334" y="4405290"/>
            <a:ext cx="111390" cy="283548"/>
          </a:xfrm>
          <a:prstGeom prst="rightBracket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997DBE2-CAD8-A86F-8DD3-1FF62A5287DF}"/>
              </a:ext>
            </a:extLst>
          </p:cNvPr>
          <p:cNvCxnSpPr>
            <a:cxnSpLocks/>
          </p:cNvCxnSpPr>
          <p:nvPr/>
        </p:nvCxnSpPr>
        <p:spPr>
          <a:xfrm flipV="1">
            <a:off x="4814248" y="6693076"/>
            <a:ext cx="206041" cy="94766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6CC5966-BB94-5FF5-D031-0683BEA18594}"/>
              </a:ext>
            </a:extLst>
          </p:cNvPr>
          <p:cNvCxnSpPr>
            <a:cxnSpLocks/>
          </p:cNvCxnSpPr>
          <p:nvPr/>
        </p:nvCxnSpPr>
        <p:spPr>
          <a:xfrm flipH="1" flipV="1">
            <a:off x="8620298" y="1753985"/>
            <a:ext cx="590204" cy="166256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001C80E-F6C2-8E5C-E94C-3462BA8A43A4}"/>
              </a:ext>
            </a:extLst>
          </p:cNvPr>
          <p:cNvCxnSpPr>
            <a:cxnSpLocks/>
          </p:cNvCxnSpPr>
          <p:nvPr/>
        </p:nvCxnSpPr>
        <p:spPr>
          <a:xfrm flipH="1">
            <a:off x="6953988" y="5266113"/>
            <a:ext cx="211583" cy="238955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76B8BCE-2CBD-B5D6-E4CA-0E28AFA42DBD}"/>
              </a:ext>
            </a:extLst>
          </p:cNvPr>
          <p:cNvCxnSpPr>
            <a:cxnSpLocks/>
          </p:cNvCxnSpPr>
          <p:nvPr/>
        </p:nvCxnSpPr>
        <p:spPr>
          <a:xfrm flipH="1">
            <a:off x="11192251" y="256201"/>
            <a:ext cx="211583" cy="238955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4B184640-5907-A233-FE88-233723D9A439}"/>
              </a:ext>
            </a:extLst>
          </p:cNvPr>
          <p:cNvSpPr/>
          <p:nvPr/>
        </p:nvSpPr>
        <p:spPr>
          <a:xfrm>
            <a:off x="4354283" y="1458686"/>
            <a:ext cx="574173" cy="195943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140BC71-F6DC-DC46-1A31-E42661F131F3}"/>
              </a:ext>
            </a:extLst>
          </p:cNvPr>
          <p:cNvSpPr/>
          <p:nvPr/>
        </p:nvSpPr>
        <p:spPr>
          <a:xfrm>
            <a:off x="4365165" y="1687288"/>
            <a:ext cx="574173" cy="195943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B244331-A83A-D59C-8F45-6691E3615CDF}"/>
              </a:ext>
            </a:extLst>
          </p:cNvPr>
          <p:cNvSpPr/>
          <p:nvPr/>
        </p:nvSpPr>
        <p:spPr>
          <a:xfrm rot="5400000">
            <a:off x="4865914" y="1534884"/>
            <a:ext cx="574173" cy="195943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4C4C705-C6AB-67D9-E8F2-098D9C4532C0}"/>
              </a:ext>
            </a:extLst>
          </p:cNvPr>
          <p:cNvSpPr/>
          <p:nvPr/>
        </p:nvSpPr>
        <p:spPr>
          <a:xfrm>
            <a:off x="4332515" y="2754086"/>
            <a:ext cx="574173" cy="195943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3B74A05-83DB-A50C-613E-2C13406343AE}"/>
              </a:ext>
            </a:extLst>
          </p:cNvPr>
          <p:cNvSpPr/>
          <p:nvPr/>
        </p:nvSpPr>
        <p:spPr>
          <a:xfrm>
            <a:off x="4376047" y="2960920"/>
            <a:ext cx="574173" cy="195943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F55C995-6BD6-2C95-250F-F2C50DE01317}"/>
              </a:ext>
            </a:extLst>
          </p:cNvPr>
          <p:cNvSpPr/>
          <p:nvPr/>
        </p:nvSpPr>
        <p:spPr>
          <a:xfrm rot="5400000">
            <a:off x="4855024" y="2809147"/>
            <a:ext cx="574173" cy="195943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AA2EBC1-06ED-5F42-F3A0-603405C7DFB5}"/>
              </a:ext>
            </a:extLst>
          </p:cNvPr>
          <p:cNvSpPr/>
          <p:nvPr/>
        </p:nvSpPr>
        <p:spPr>
          <a:xfrm rot="5400000">
            <a:off x="5127170" y="2803381"/>
            <a:ext cx="574173" cy="19594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90390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7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8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3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4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7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8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1" dur="5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2" dur="5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5" dur="5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6" dur="5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9" dur="500" fill="hold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0" dur="500" fill="hold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1" dur="500" fill="hold"/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2" dur="500" fill="hold"/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7" dur="500" fill="hold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8" dur="500" fill="hold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3" dur="500" fill="hold"/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4" dur="500" fill="hold"/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1" fill="hold">
                      <p:stCondLst>
                        <p:cond delay="indefinite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7" fill="hold">
                      <p:stCondLst>
                        <p:cond delay="indefinite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3" fill="hold">
                      <p:stCondLst>
                        <p:cond delay="indefinite"/>
                      </p:stCondLst>
                      <p:childTnLst>
                        <p:par>
                          <p:cTn id="374" fill="hold">
                            <p:stCondLst>
                              <p:cond delay="0"/>
                            </p:stCondLst>
                            <p:childTnLst>
                              <p:par>
                                <p:cTn id="3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1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2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3" fill="hold">
                      <p:stCondLst>
                        <p:cond delay="indefinite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7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8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1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2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3" fill="hold">
                      <p:stCondLst>
                        <p:cond delay="indefinite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7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8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9" fill="hold">
                      <p:stCondLst>
                        <p:cond delay="indefinite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5" fill="hold">
                      <p:stCondLst>
                        <p:cond delay="indefinite"/>
                      </p:stCondLst>
                      <p:childTnLst>
                        <p:par>
                          <p:cTn id="406" fill="hold">
                            <p:stCondLst>
                              <p:cond delay="0"/>
                            </p:stCondLst>
                            <p:childTnLst>
                              <p:par>
                                <p:cTn id="4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9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0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1" fill="hold">
                      <p:stCondLst>
                        <p:cond delay="indefinite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5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6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7" fill="hold">
                      <p:stCondLst>
                        <p:cond delay="indefinite"/>
                      </p:stCondLst>
                      <p:childTnLst>
                        <p:par>
                          <p:cTn id="418" fill="hold">
                            <p:stCondLst>
                              <p:cond delay="0"/>
                            </p:stCondLst>
                            <p:childTnLst>
                              <p:par>
                                <p:cTn id="4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1" dur="5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2" dur="5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3" fill="hold">
                      <p:stCondLst>
                        <p:cond delay="indefinite"/>
                      </p:stCondLst>
                      <p:childTnLst>
                        <p:par>
                          <p:cTn id="424" fill="hold">
                            <p:stCondLst>
                              <p:cond delay="0"/>
                            </p:stCondLst>
                            <p:childTnLst>
                              <p:par>
                                <p:cTn id="4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9" fill="hold">
                      <p:stCondLst>
                        <p:cond delay="indefinite"/>
                      </p:stCondLst>
                      <p:childTnLst>
                        <p:par>
                          <p:cTn id="430" fill="hold">
                            <p:stCondLst>
                              <p:cond delay="0"/>
                            </p:stCondLst>
                            <p:childTnLst>
                              <p:par>
                                <p:cTn id="4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7" dur="5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8" dur="5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8" grpId="0"/>
      <p:bldP spid="39" grpId="0"/>
      <p:bldP spid="42" grpId="0"/>
      <p:bldP spid="43" grpId="0"/>
      <p:bldP spid="44" grpId="0"/>
      <p:bldP spid="46" grpId="0"/>
      <p:bldP spid="47" grpId="0"/>
      <p:bldP spid="50" grpId="0"/>
      <p:bldP spid="55" grpId="0"/>
      <p:bldP spid="56" grpId="0"/>
      <p:bldP spid="65" grpId="0"/>
      <p:bldP spid="66" grpId="0"/>
      <p:bldP spid="67" grpId="0" animBg="1"/>
      <p:bldP spid="73" grpId="0" animBg="1"/>
      <p:bldP spid="74" grpId="0" animBg="1"/>
      <p:bldP spid="14" grpId="0" animBg="1"/>
      <p:bldP spid="15" grpId="0" animBg="1"/>
      <p:bldP spid="16" grpId="0" animBg="1"/>
      <p:bldP spid="6" grpId="0" animBg="1"/>
      <p:bldP spid="7" grpId="0" animBg="1"/>
      <p:bldP spid="9" grpId="0" animBg="1"/>
      <p:bldP spid="11" grpId="0" animBg="1"/>
      <p:bldP spid="12" grpId="0" animBg="1"/>
      <p:bldP spid="13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32987" y="2667000"/>
            <a:ext cx="753078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Matrix Multiplication</a:t>
            </a:r>
          </a:p>
        </p:txBody>
      </p:sp>
      <p:pic>
        <p:nvPicPr>
          <p:cNvPr id="1026" name="Picture 2" descr="http://www.mathwarehouse.com/algebra/matrix/images/matrix-multiplication/matrix-multiplicati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304800"/>
            <a:ext cx="2869537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figures.boundless.com/15914/full/graphics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1" y="3870477"/>
            <a:ext cx="2576397" cy="268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coolmath.com/algebra/24-matrices/images/04-matrices-03.gif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10" r="4623"/>
          <a:stretch/>
        </p:blipFill>
        <p:spPr bwMode="auto">
          <a:xfrm>
            <a:off x="6553200" y="609600"/>
            <a:ext cx="3410478" cy="1579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.ytimg.com/vi/aKhhYguY0DQ/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810000"/>
            <a:ext cx="3352798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1142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matrix?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Matrix is just rectangular arrays of items</a:t>
            </a:r>
          </a:p>
          <a:p>
            <a:r>
              <a:rPr lang="en-US" dirty="0"/>
              <a:t>A typical matrix is a rectangular array of numbers arranged in rows and columns.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429000" y="3352800"/>
          <a:ext cx="4965700" cy="233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11280" imgH="711000" progId="Equation.DSMT4">
                  <p:embed/>
                </p:oleObj>
              </mc:Choice>
              <mc:Fallback>
                <p:oleObj name="Equation" r:id="rId2" imgW="1511280" imgH="7110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352800"/>
                        <a:ext cx="4965700" cy="233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98076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86" y="461964"/>
            <a:ext cx="9810604" cy="1216024"/>
          </a:xfrm>
        </p:spPr>
        <p:txBody>
          <a:bodyPr/>
          <a:lstStyle/>
          <a:p>
            <a:r>
              <a:rPr lang="en-US" dirty="0"/>
              <a:t>Sizing a matrix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By convention matrices are “sized” using the number of rows (m) by number of columns (n).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209800" y="2667000"/>
          <a:ext cx="356235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11300" imgH="711200" progId="Equation.DSMT4">
                  <p:embed/>
                </p:oleObj>
              </mc:Choice>
              <mc:Fallback>
                <p:oleObj name="Equation" r:id="rId2" imgW="1511300" imgH="7112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667000"/>
                        <a:ext cx="3562350" cy="167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6172201" y="2667000"/>
          <a:ext cx="2333625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90360" imgH="711000" progId="Equation.DSMT4">
                  <p:embed/>
                </p:oleObj>
              </mc:Choice>
              <mc:Fallback>
                <p:oleObj name="Equation" r:id="rId4" imgW="990360" imgH="7110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1" y="2667000"/>
                        <a:ext cx="2333625" cy="167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971800" y="4343401"/>
          <a:ext cx="2033588" cy="215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63280" imgH="914400" progId="Equation.DSMT4">
                  <p:embed/>
                </p:oleObj>
              </mc:Choice>
              <mc:Fallback>
                <p:oleObj name="Equation" r:id="rId6" imgW="863280" imgH="9144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343401"/>
                        <a:ext cx="2033588" cy="2155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7" name="Object 19"/>
          <p:cNvGraphicFramePr>
            <a:graphicFrameLocks noChangeAspect="1"/>
          </p:cNvGraphicFramePr>
          <p:nvPr/>
        </p:nvGraphicFramePr>
        <p:xfrm>
          <a:off x="6858000" y="5105401"/>
          <a:ext cx="1316038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58720" imgH="291960" progId="Equation.DSMT4">
                  <p:embed/>
                </p:oleObj>
              </mc:Choice>
              <mc:Fallback>
                <p:oleObj name="Equation" r:id="rId8" imgW="558720" imgH="291960" progId="Equation.DSMT4">
                  <p:embed/>
                  <p:pic>
                    <p:nvPicPr>
                      <p:cNvPr id="2067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5105401"/>
                        <a:ext cx="1316038" cy="688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220C9413-76C5-AF47-A1B2-B68CB22FE1EF}"/>
              </a:ext>
            </a:extLst>
          </p:cNvPr>
          <p:cNvSpPr/>
          <p:nvPr/>
        </p:nvSpPr>
        <p:spPr>
          <a:xfrm>
            <a:off x="5956181" y="615673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sz="2400" b="1" i="0" dirty="0">
                <a:solidFill>
                  <a:srgbClr val="0082A5"/>
                </a:solidFill>
                <a:effectLst/>
                <a:latin typeface="Open Sans"/>
              </a:rPr>
              <a:t>Order of multiplication is important when multiplying matrices</a:t>
            </a:r>
            <a:endParaRPr lang="en-AU" sz="2400" b="1" i="0" dirty="0">
              <a:solidFill>
                <a:srgbClr val="009FC3"/>
              </a:solidFill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513315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Addition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Matrices can be added (or subtracted) as long as the 2 matrices are the same size</a:t>
            </a:r>
          </a:p>
          <a:p>
            <a:pPr lvl="1"/>
            <a:r>
              <a:rPr lang="en-US" dirty="0"/>
              <a:t>Simply add or subtract the corresponding components of each matrix.  </a:t>
            </a:r>
          </a:p>
        </p:txBody>
      </p:sp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2209800" y="3429001"/>
          <a:ext cx="7189788" cy="268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431960" imgH="1650960" progId="Equation.DSMT4">
                  <p:embed/>
                </p:oleObj>
              </mc:Choice>
              <mc:Fallback>
                <p:oleObj name="Equation" r:id="rId2" imgW="4431960" imgH="1650960" progId="Equation.DSMT4">
                  <p:embed/>
                  <p:pic>
                    <p:nvPicPr>
                      <p:cNvPr id="1945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3429001"/>
                        <a:ext cx="7189788" cy="2682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668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8298" y="623889"/>
            <a:ext cx="9810604" cy="1216024"/>
          </a:xfrm>
        </p:spPr>
        <p:txBody>
          <a:bodyPr/>
          <a:lstStyle/>
          <a:p>
            <a:r>
              <a:rPr lang="en-US" dirty="0">
                <a:latin typeface="Comic Sans MS" pitchFamily="66" charset="0"/>
              </a:rPr>
              <a:t>Matrix Multiplication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1" y="1600201"/>
            <a:ext cx="4169229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itchFamily="66" charset="0"/>
              </a:rPr>
              <a:t>Multiplying Matrices together</a:t>
            </a:r>
          </a:p>
          <a:p>
            <a:pPr marL="0" indent="0">
              <a:buNone/>
            </a:pPr>
            <a:endParaRPr lang="en-US" sz="1600" dirty="0">
              <a:latin typeface="Comic Sans MS" pitchFamily="66" charset="0"/>
            </a:endParaRPr>
          </a:p>
          <a:p>
            <a:pPr>
              <a:buFont typeface="Wingdings"/>
              <a:buChar char="à"/>
            </a:pPr>
            <a:r>
              <a:rPr lang="en-US" sz="1600" dirty="0">
                <a:latin typeface="Comic Sans MS" pitchFamily="66" charset="0"/>
                <a:sym typeface="Wingdings" pitchFamily="2" charset="2"/>
              </a:rPr>
              <a:t>Matrices can only be multiplied if the number of columns in the first is the same as the number of rows in the second.</a:t>
            </a:r>
            <a:endParaRPr lang="en-GB" sz="1600" dirty="0">
              <a:latin typeface="Comic Sans MS" pitchFamily="66" charset="0"/>
            </a:endParaRPr>
          </a:p>
        </p:txBody>
      </p:sp>
      <p:pic>
        <p:nvPicPr>
          <p:cNvPr id="4" name="Picture 2" descr="http://cnx.org/content/m32159/latest/matrixMultipl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65" y="256046"/>
            <a:ext cx="2008102" cy="697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514600" y="3657600"/>
                <a:ext cx="14186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3657600"/>
                <a:ext cx="1418658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733801" y="3429000"/>
                <a:ext cx="561179" cy="8304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8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1" y="3429000"/>
                <a:ext cx="561179" cy="830484"/>
              </a:xfrm>
              <a:prstGeom prst="rect">
                <a:avLst/>
              </a:prstGeom>
              <a:blipFill>
                <a:blip r:embed="rId4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2895601" y="4343401"/>
            <a:ext cx="5854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1 x 3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33801" y="4343401"/>
            <a:ext cx="5854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3 x 1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3352800" y="4648200"/>
            <a:ext cx="228600" cy="6096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581400" y="4648200"/>
            <a:ext cx="228600" cy="6096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971801" y="5257801"/>
            <a:ext cx="1219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These numbers have to be the same!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33600" y="6172201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00CC"/>
                </a:solidFill>
                <a:latin typeface="Comic Sans MS" pitchFamily="66" charset="0"/>
              </a:rPr>
              <a:t>These numbers give the dimensions of the final matrix!</a:t>
            </a:r>
            <a:endParaRPr lang="en-GB" sz="1200" dirty="0">
              <a:solidFill>
                <a:srgbClr val="0000CC"/>
              </a:solidFill>
              <a:latin typeface="Comic Sans MS" pitchFamily="66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4191000" y="4648200"/>
            <a:ext cx="457200" cy="1447800"/>
          </a:xfrm>
          <a:prstGeom prst="straightConnector1">
            <a:avLst/>
          </a:prstGeom>
          <a:ln w="254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2514600" y="4648200"/>
            <a:ext cx="457200" cy="1447800"/>
          </a:xfrm>
          <a:prstGeom prst="straightConnector1">
            <a:avLst/>
          </a:prstGeom>
          <a:ln w="254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419601" y="4343401"/>
            <a:ext cx="5565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1 x 1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114800" y="3657600"/>
                <a:ext cx="9040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39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3657600"/>
                <a:ext cx="90409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715000" y="3429000"/>
                <a:ext cx="1093376" cy="8249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i="1">
                                          <a:latin typeface="Cambria Math"/>
                                        </a:rPr>
                                        <m:t>3</m:t>
                                      </m:r>
                                    </m:e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2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i="1">
                                          <a:latin typeface="Cambria Math"/>
                                        </a:rPr>
                                        <m:t>2</m:t>
                                      </m:r>
                                    </m:e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5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i="1">
                                          <a:latin typeface="Cambria Math"/>
                                        </a:rPr>
                                        <m:t>6</m:t>
                                      </m:r>
                                    </m:e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−1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0" y="3429000"/>
                <a:ext cx="1093376" cy="824906"/>
              </a:xfrm>
              <a:prstGeom prst="rect">
                <a:avLst/>
              </a:prstGeom>
              <a:blipFill>
                <a:blip r:embed="rId6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8210422" y="3429000"/>
                <a:ext cx="2422266" cy="8249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i="1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e>
                                          <m:e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9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i="1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9</m:t>
                                            </m:r>
                                          </m:e>
                                          <m:e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−6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i="1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e>
                                          <m:e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17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i="1">
                                                <a:latin typeface="Cambria Math"/>
                                              </a:rPr>
                                              <m:t>4</m:t>
                                            </m:r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5</m:t>
                                            </m:r>
                                          </m:e>
                                          <m:e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7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i="1">
                                                <a:latin typeface="Cambria Math"/>
                                              </a:rPr>
                                              <m:t>3</m:t>
                                            </m:r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4</m:t>
                                            </m:r>
                                          </m:e>
                                          <m:e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3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i="1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3</m:t>
                                            </m:r>
                                          </m:e>
                                          <m:e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−27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0422" y="3429000"/>
                <a:ext cx="2422266" cy="824906"/>
              </a:xfrm>
              <a:prstGeom prst="rect">
                <a:avLst/>
              </a:prstGeom>
              <a:blipFill>
                <a:blip r:embed="rId7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5943600" y="4343401"/>
            <a:ext cx="6142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3 x 2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239000" y="4343401"/>
            <a:ext cx="6142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2 x 4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H="1" flipV="1">
            <a:off x="6400800" y="4648200"/>
            <a:ext cx="457200" cy="6096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6858000" y="4648200"/>
            <a:ext cx="457200" cy="6096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248401" y="5257801"/>
            <a:ext cx="1219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These numbers have to be the same!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486401" y="6172201"/>
            <a:ext cx="2743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00CC"/>
                </a:solidFill>
                <a:latin typeface="Comic Sans MS" pitchFamily="66" charset="0"/>
              </a:rPr>
              <a:t>These numbers give the dimensions of the final matrix!</a:t>
            </a:r>
            <a:endParaRPr lang="en-GB" sz="1200" dirty="0">
              <a:solidFill>
                <a:srgbClr val="0000CC"/>
              </a:solidFill>
              <a:latin typeface="Comic Sans MS" pitchFamily="66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flipH="1" flipV="1">
            <a:off x="7696200" y="4648200"/>
            <a:ext cx="457200" cy="1447800"/>
          </a:xfrm>
          <a:prstGeom prst="straightConnector1">
            <a:avLst/>
          </a:prstGeom>
          <a:ln w="254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5638800" y="4648200"/>
            <a:ext cx="457200" cy="1447800"/>
          </a:xfrm>
          <a:prstGeom prst="straightConnector1">
            <a:avLst/>
          </a:prstGeom>
          <a:ln w="254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9296400" y="4343401"/>
            <a:ext cx="6142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3 x 4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629401" y="3581401"/>
                <a:ext cx="1784783" cy="5588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i="1">
                                          <a:latin typeface="Cambria Math"/>
                                        </a:rPr>
                                        <m:t>6</m:t>
                                      </m:r>
                                    </m:e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2</m:t>
                                      </m:r>
                                    </m:e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3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i="1">
                                          <a:latin typeface="Cambria Math"/>
                                        </a:rPr>
                                        <m:t>5</m:t>
                                      </m:r>
                                    </m:e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−4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7</m:t>
                                      </m:r>
                                    </m:e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3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1" y="3581401"/>
                <a:ext cx="1784783" cy="558871"/>
              </a:xfrm>
              <a:prstGeom prst="rect">
                <a:avLst/>
              </a:prstGeom>
              <a:blipFill>
                <a:blip r:embed="rId8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Picture 6" descr="http://www.coolmath.com/algebra/24-matrices/images/04-matrices-03.gif">
            <a:extLst>
              <a:ext uri="{FF2B5EF4-FFF2-40B4-BE49-F238E27FC236}">
                <a16:creationId xmlns:a16="http://schemas.microsoft.com/office/drawing/2014/main" id="{1D12FEE5-12DF-E141-94EF-DAA0DB7BF7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10" r="4623"/>
          <a:stretch/>
        </p:blipFill>
        <p:spPr bwMode="auto">
          <a:xfrm>
            <a:off x="8210422" y="1684523"/>
            <a:ext cx="2438400" cy="1129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3391974-B579-8A4A-BD10-6C5D1EAA6B4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33600" y="-38099"/>
            <a:ext cx="10071100" cy="104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959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1" grpId="0"/>
      <p:bldP spid="14" grpId="0"/>
      <p:bldP spid="19" grpId="0"/>
      <p:bldP spid="16" grpId="0"/>
      <p:bldP spid="20" grpId="0"/>
      <p:bldP spid="21" grpId="0"/>
      <p:bldP spid="22" grpId="0"/>
      <p:bldP spid="23" grpId="0"/>
      <p:bldP spid="26" grpId="0"/>
      <p:bldP spid="27" grpId="0"/>
      <p:bldP spid="30" grpId="0"/>
      <p:bldP spid="31" grpId="0"/>
    </p:bldLst>
  </p:timing>
</p:sld>
</file>

<file path=ppt/theme/theme1.xml><?xml version="1.0" encoding="utf-8"?>
<a:theme xmlns:a="http://schemas.openxmlformats.org/drawingml/2006/main" name="ArchiveVTI">
  <a:themeElements>
    <a:clrScheme name="Office">
      <a:dk1>
        <a:srgbClr val="000000"/>
      </a:dk1>
      <a:lt1>
        <a:srgbClr val="FFFFFF"/>
      </a:lt1>
      <a:dk2>
        <a:srgbClr val="1D242E"/>
      </a:dk2>
      <a:lt2>
        <a:srgbClr val="F2F1F1"/>
      </a:lt2>
      <a:accent1>
        <a:srgbClr val="4472C4"/>
      </a:accent1>
      <a:accent2>
        <a:srgbClr val="ED7D31"/>
      </a:accent2>
      <a:accent3>
        <a:srgbClr val="A3A3A3"/>
      </a:accent3>
      <a:accent4>
        <a:srgbClr val="CF9B00"/>
      </a:accent4>
      <a:accent5>
        <a:srgbClr val="5B9BD5"/>
      </a:accent5>
      <a:accent6>
        <a:srgbClr val="70AD47"/>
      </a:accent6>
      <a:hlink>
        <a:srgbClr val="D26012"/>
      </a:hlink>
      <a:folHlink>
        <a:srgbClr val="9A5879"/>
      </a:folHlink>
    </a:clrScheme>
    <a:fontScheme name="Custom 170">
      <a:majorFont>
        <a:latin typeface="Bembo"/>
        <a:ea typeface=""/>
        <a:cs typeface=""/>
      </a:majorFont>
      <a:minorFont>
        <a:latin typeface="Bemb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chiveVTI" id="{514BDC9F-20AC-40CA-9FE7-B30987BCD2D4}" vid="{D8FA1533-D953-46ED-B2C7-B32AF1BED7A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6023</TotalTime>
  <Words>1546</Words>
  <Application>Microsoft Office PowerPoint</Application>
  <PresentationFormat>Widescreen</PresentationFormat>
  <Paragraphs>308</Paragraphs>
  <Slides>30</Slides>
  <Notes>4</Notes>
  <HiddenSlides>0</HiddenSlides>
  <MMClips>1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Bembo</vt:lpstr>
      <vt:lpstr>Open Sans</vt:lpstr>
      <vt:lpstr>Arial</vt:lpstr>
      <vt:lpstr>Calibri</vt:lpstr>
      <vt:lpstr>Cambria Math</vt:lpstr>
      <vt:lpstr>Comic Sans MS</vt:lpstr>
      <vt:lpstr>Symbol</vt:lpstr>
      <vt:lpstr>Wingdings</vt:lpstr>
      <vt:lpstr>ArchiveVTI</vt:lpstr>
      <vt:lpstr>Equation</vt:lpstr>
      <vt:lpstr>Advanced operations with matrices</vt:lpstr>
      <vt:lpstr>PowerPoint Presentation</vt:lpstr>
      <vt:lpstr>PowerPoint Presentation</vt:lpstr>
      <vt:lpstr>PowerPoint Presentation</vt:lpstr>
      <vt:lpstr>PowerPoint Presentation</vt:lpstr>
      <vt:lpstr>What is a matrix?</vt:lpstr>
      <vt:lpstr>Sizing a matrix</vt:lpstr>
      <vt:lpstr>Matrix Addition</vt:lpstr>
      <vt:lpstr>Matrix Multiplication</vt:lpstr>
      <vt:lpstr>Example 1</vt:lpstr>
      <vt:lpstr>Example 2</vt:lpstr>
      <vt:lpstr>Example 3</vt:lpstr>
      <vt:lpstr>Example 4</vt:lpstr>
      <vt:lpstr>PowerPoint Presentation</vt:lpstr>
      <vt:lpstr>Matrix</vt:lpstr>
      <vt:lpstr>Matrix</vt:lpstr>
      <vt:lpstr>Matrix</vt:lpstr>
      <vt:lpstr>Matrix</vt:lpstr>
      <vt:lpstr>Multiplying Matrices</vt:lpstr>
      <vt:lpstr>Multiplying Matrices</vt:lpstr>
      <vt:lpstr>Multiplying Matrices</vt:lpstr>
      <vt:lpstr>Multiplying Matrices</vt:lpstr>
      <vt:lpstr>Multiplying Matrices</vt:lpstr>
      <vt:lpstr>CAS</vt:lpstr>
      <vt:lpstr>Multiplying Matrices</vt:lpstr>
      <vt:lpstr>Matrix</vt:lpstr>
      <vt:lpstr>The summing matrix</vt:lpstr>
      <vt:lpstr>Using matrix multiplication to  sum the rows and columns of a matrix</vt:lpstr>
      <vt:lpstr>Displaying assets of simultaneous equations in matrix form</vt:lpstr>
      <vt:lpstr>Generating sets of simultaneous equations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Matrix arithmetic: the product of two matrices </dc:title>
  <dc:creator>Yongmei Zhang</dc:creator>
  <cp:lastModifiedBy>Lyn ZHANG</cp:lastModifiedBy>
  <cp:revision>38</cp:revision>
  <dcterms:created xsi:type="dcterms:W3CDTF">2021-04-11T04:51:29Z</dcterms:created>
  <dcterms:modified xsi:type="dcterms:W3CDTF">2026-02-23T04:21:08Z</dcterms:modified>
</cp:coreProperties>
</file>