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7"/>
  </p:notesMasterIdLst>
  <p:sldIdLst>
    <p:sldId id="256" r:id="rId2"/>
    <p:sldId id="420" r:id="rId3"/>
    <p:sldId id="436" r:id="rId4"/>
    <p:sldId id="908" r:id="rId5"/>
    <p:sldId id="257" r:id="rId6"/>
    <p:sldId id="259" r:id="rId7"/>
    <p:sldId id="260" r:id="rId8"/>
    <p:sldId id="262" r:id="rId9"/>
    <p:sldId id="261" r:id="rId10"/>
    <p:sldId id="263" r:id="rId11"/>
    <p:sldId id="434" r:id="rId12"/>
    <p:sldId id="258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svg"/><Relationship Id="rId1" Type="http://schemas.openxmlformats.org/officeDocument/2006/relationships/image" Target="../media/image32.svg"/><Relationship Id="rId4" Type="http://schemas.openxmlformats.org/officeDocument/2006/relationships/image" Target="../media/image35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svg"/><Relationship Id="rId1" Type="http://schemas.openxmlformats.org/officeDocument/2006/relationships/image" Target="../media/image32.sv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88CF5E-A226-4E09-97F0-1B83AD82F7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Walk </a:t>
          </a:r>
        </a:p>
      </dgm:t>
    </dgm:pt>
    <dgm:pt modelId="{C15BDD9E-D839-4500-A880-52AAC5CE710A}" type="parTrans" cxnId="{C179FA42-ABB7-4233-BDC9-D9A6A642C825}">
      <dgm:prSet/>
      <dgm:spPr/>
      <dgm:t>
        <a:bodyPr/>
        <a:lstStyle/>
        <a:p>
          <a:endParaRPr lang="en-US"/>
        </a:p>
      </dgm:t>
    </dgm:pt>
    <dgm:pt modelId="{98E0826D-E7FB-47FC-9FD2-8CE7003B4863}" type="sibTrans" cxnId="{C179FA42-ABB7-4233-BDC9-D9A6A642C825}">
      <dgm:prSet/>
      <dgm:spPr/>
      <dgm:t>
        <a:bodyPr/>
        <a:lstStyle/>
        <a:p>
          <a:endParaRPr lang="en-US"/>
        </a:p>
      </dgm:t>
    </dgm:pt>
    <dgm:pt modelId="{DFB486D4-10DB-404F-9F22-CF28DC62B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Trail</a:t>
          </a:r>
        </a:p>
      </dgm:t>
    </dgm:pt>
    <dgm:pt modelId="{51463F27-231E-4B0A-AB44-8A1E7A521DB0}" type="parTrans" cxnId="{ED07008B-9D0E-47BE-AFC8-42488A1114DA}">
      <dgm:prSet/>
      <dgm:spPr/>
      <dgm:t>
        <a:bodyPr/>
        <a:lstStyle/>
        <a:p>
          <a:endParaRPr lang="en-US"/>
        </a:p>
      </dgm:t>
    </dgm:pt>
    <dgm:pt modelId="{924BFF1B-41B6-4C71-B8B0-6FF982F05D00}" type="sibTrans" cxnId="{ED07008B-9D0E-47BE-AFC8-42488A1114DA}">
      <dgm:prSet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Path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endParaRPr lang="en-US"/>
        </a:p>
      </dgm:t>
    </dgm:pt>
    <dgm:pt modelId="{1A28CB78-D44B-B646-A9F2-3F045BE52D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Circuit</a:t>
          </a:r>
        </a:p>
      </dgm:t>
    </dgm:pt>
    <dgm:pt modelId="{DB505D0E-8F59-7443-8BAF-B3B768D83FF7}" type="parTrans" cxnId="{AAF6C4B2-F868-C440-BB1C-59BD40EE5752}">
      <dgm:prSet/>
      <dgm:spPr/>
      <dgm:t>
        <a:bodyPr/>
        <a:lstStyle/>
        <a:p>
          <a:endParaRPr lang="en-GB"/>
        </a:p>
      </dgm:t>
    </dgm:pt>
    <dgm:pt modelId="{A6297A95-2F3E-8F48-80CF-2FE6EE6DC213}" type="sibTrans" cxnId="{AAF6C4B2-F868-C440-BB1C-59BD40EE5752}">
      <dgm:prSet/>
      <dgm:spPr/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Cycle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</dgm:pt>
    <dgm:pt modelId="{930F72E3-0953-4F34-BC9C-0F522684C4EC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5DB35288-76D1-44BF-A960-78293DB91EE9}" type="pres">
      <dgm:prSet presAssocID="{0788CF5E-A226-4E09-97F0-1B83AD82F797}" presName="compNode" presStyleCnt="0"/>
      <dgm:spPr/>
    </dgm:pt>
    <dgm:pt modelId="{843B1733-88A3-4CCB-8ABA-5136E9BBBE23}" type="pres">
      <dgm:prSet presAssocID="{0788CF5E-A226-4E09-97F0-1B83AD82F797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87336B78-D975-446F-9A5D-8617777ECBF4}" type="pres">
      <dgm:prSet presAssocID="{0788CF5E-A226-4E09-97F0-1B83AD82F797}" presName="spaceRect" presStyleCnt="0"/>
      <dgm:spPr/>
    </dgm:pt>
    <dgm:pt modelId="{DB55FCB7-5635-4701-953D-781373BCACC3}" type="pres">
      <dgm:prSet presAssocID="{0788CF5E-A226-4E09-97F0-1B83AD82F797}" presName="textRect" presStyleLbl="revTx" presStyleIdx="0" presStyleCnt="5">
        <dgm:presLayoutVars>
          <dgm:chMax val="1"/>
          <dgm:chPref val="1"/>
        </dgm:presLayoutVars>
      </dgm:prSet>
      <dgm:spPr/>
    </dgm:pt>
    <dgm:pt modelId="{794C3053-3148-4C9B-9864-6A2589A44537}" type="pres">
      <dgm:prSet presAssocID="{98E0826D-E7FB-47FC-9FD2-8CE7003B4863}" presName="sibTrans" presStyleCnt="0"/>
      <dgm:spPr/>
    </dgm:pt>
    <dgm:pt modelId="{C7D94B39-3272-45DE-B19C-77D2CC45253F}" type="pres">
      <dgm:prSet presAssocID="{DFB486D4-10DB-404F-9F22-CF28DC62B057}" presName="compNode" presStyleCnt="0"/>
      <dgm:spPr/>
    </dgm:pt>
    <dgm:pt modelId="{3FE87B30-EC09-4DFB-9C36-716C573B5E80}" type="pres">
      <dgm:prSet presAssocID="{DFB486D4-10DB-404F-9F22-CF28DC62B057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336EE31-9BB1-46F6-902F-979C7E5C245F}" type="pres">
      <dgm:prSet presAssocID="{DFB486D4-10DB-404F-9F22-CF28DC62B057}" presName="spaceRect" presStyleCnt="0"/>
      <dgm:spPr/>
    </dgm:pt>
    <dgm:pt modelId="{8221E902-0327-4C5F-91E2-4A6A951BCF8D}" type="pres">
      <dgm:prSet presAssocID="{DFB486D4-10DB-404F-9F22-CF28DC62B057}" presName="textRect" presStyleLbl="revTx" presStyleIdx="1" presStyleCnt="5">
        <dgm:presLayoutVars>
          <dgm:chMax val="1"/>
          <dgm:chPref val="1"/>
        </dgm:presLayoutVars>
      </dgm:prSet>
      <dgm:spPr/>
    </dgm:pt>
    <dgm:pt modelId="{E68AB1F5-99D8-43D2-8099-72B42BFE6D4E}" type="pres">
      <dgm:prSet presAssocID="{924BFF1B-41B6-4C71-B8B0-6FF982F05D00}" presName="sibTrans" presStyleCnt="0"/>
      <dgm:spPr/>
    </dgm:pt>
    <dgm:pt modelId="{DE4E1CAB-3103-4B7C-A39D-A6CA3308D433}" type="pres">
      <dgm:prSet presAssocID="{260F342D-AF4A-4C48-8D7A-ADF09BCEE0CF}" presName="compNode" presStyleCnt="0"/>
      <dgm:spPr/>
    </dgm:pt>
    <dgm:pt modelId="{890A38CB-DA8D-4669-924F-B764375236E4}" type="pres">
      <dgm:prSet presAssocID="{260F342D-AF4A-4C48-8D7A-ADF09BCEE0C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5FB1323A-B5D4-4D02-B5C7-2E80AD275313}" type="pres">
      <dgm:prSet presAssocID="{260F342D-AF4A-4C48-8D7A-ADF09BCEE0CF}" presName="spaceRect" presStyleCnt="0"/>
      <dgm:spPr/>
    </dgm:pt>
    <dgm:pt modelId="{72BB2842-B681-4F4A-955C-68A786D9DAA4}" type="pres">
      <dgm:prSet presAssocID="{260F342D-AF4A-4C48-8D7A-ADF09BCEE0CF}" presName="textRect" presStyleLbl="revTx" presStyleIdx="2" presStyleCnt="5">
        <dgm:presLayoutVars>
          <dgm:chMax val="1"/>
          <dgm:chPref val="1"/>
        </dgm:presLayoutVars>
      </dgm:prSet>
      <dgm:spPr/>
    </dgm:pt>
    <dgm:pt modelId="{D7F11568-B67F-4C1B-B827-3DF72405D1FA}" type="pres">
      <dgm:prSet presAssocID="{15409EED-EC65-4D51-A75B-06481582A350}" presName="sibTrans" presStyleCnt="0"/>
      <dgm:spPr/>
    </dgm:pt>
    <dgm:pt modelId="{8538BB30-40C0-4E09-BB02-7157A54922BE}" type="pres">
      <dgm:prSet presAssocID="{1A28CB78-D44B-B646-A9F2-3F045BE52DB3}" presName="compNode" presStyleCnt="0"/>
      <dgm:spPr/>
    </dgm:pt>
    <dgm:pt modelId="{60877C04-E7A9-49A3-8001-2C5A0028BE34}" type="pres">
      <dgm:prSet presAssocID="{1A28CB78-D44B-B646-A9F2-3F045BE52DB3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BF59511-55FF-41EA-BB1B-B5D73035E873}" type="pres">
      <dgm:prSet presAssocID="{1A28CB78-D44B-B646-A9F2-3F045BE52DB3}" presName="spaceRect" presStyleCnt="0"/>
      <dgm:spPr/>
    </dgm:pt>
    <dgm:pt modelId="{E018640D-19B2-4FEB-B2D6-CC0724E7EBC2}" type="pres">
      <dgm:prSet presAssocID="{1A28CB78-D44B-B646-A9F2-3F045BE52DB3}" presName="textRect" presStyleLbl="revTx" presStyleIdx="3" presStyleCnt="5">
        <dgm:presLayoutVars>
          <dgm:chMax val="1"/>
          <dgm:chPref val="1"/>
        </dgm:presLayoutVars>
      </dgm:prSet>
      <dgm:spPr/>
    </dgm:pt>
    <dgm:pt modelId="{4E25428B-056F-4C65-9040-2D414A8C347E}" type="pres">
      <dgm:prSet presAssocID="{A6297A95-2F3E-8F48-80CF-2FE6EE6DC213}" presName="sibTrans" presStyleCnt="0"/>
      <dgm:spPr/>
    </dgm:pt>
    <dgm:pt modelId="{E086D0F0-14FD-4E78-95F9-8418877D824F}" type="pres">
      <dgm:prSet presAssocID="{568018CB-AFB6-4543-98D8-B44F2621C6C5}" presName="compNode" presStyleCnt="0"/>
      <dgm:spPr/>
    </dgm:pt>
    <dgm:pt modelId="{57AB6CB3-C29D-4401-8A2E-B4EF08CBF002}" type="pres">
      <dgm:prSet presAssocID="{568018CB-AFB6-4543-98D8-B44F2621C6C5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CD26B64D-AFBF-446E-BBFB-E3A42735FD9D}" type="pres">
      <dgm:prSet presAssocID="{568018CB-AFB6-4543-98D8-B44F2621C6C5}" presName="spaceRect" presStyleCnt="0"/>
      <dgm:spPr/>
    </dgm:pt>
    <dgm:pt modelId="{CBF40866-A2D4-4A38-9807-C151BD7DC8C8}" type="pres">
      <dgm:prSet presAssocID="{568018CB-AFB6-4543-98D8-B44F2621C6C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179FA42-ABB7-4233-BDC9-D9A6A642C825}" srcId="{35070906-8819-4A5C-A171-19FAAF65E54C}" destId="{0788CF5E-A226-4E09-97F0-1B83AD82F797}" srcOrd="0" destOrd="0" parTransId="{C15BDD9E-D839-4500-A880-52AAC5CE710A}" sibTransId="{98E0826D-E7FB-47FC-9FD2-8CE7003B4863}"/>
    <dgm:cxn modelId="{7B032244-BEF8-F24F-895D-E0D7A150628C}" type="presOf" srcId="{35070906-8819-4A5C-A171-19FAAF65E54C}" destId="{930F72E3-0953-4F34-BC9C-0F522684C4EC}" srcOrd="0" destOrd="0" presId="urn:microsoft.com/office/officeart/2018/2/layout/IconLabelList"/>
    <dgm:cxn modelId="{196CBD47-1FC7-2B4A-A92D-58DE7FBC4BDC}" type="presOf" srcId="{568018CB-AFB6-4543-98D8-B44F2621C6C5}" destId="{CBF40866-A2D4-4A38-9807-C151BD7DC8C8}" srcOrd="0" destOrd="0" presId="urn:microsoft.com/office/officeart/2018/2/layout/IconLabelList"/>
    <dgm:cxn modelId="{9CFD3B49-B314-C04D-BF47-839D6163D91A}" srcId="{35070906-8819-4A5C-A171-19FAAF65E54C}" destId="{568018CB-AFB6-4543-98D8-B44F2621C6C5}" srcOrd="4" destOrd="0" parTransId="{6E187322-B1BD-B04A-B835-67263E4A186B}" sibTransId="{1A98B076-6755-104C-8274-3696F1103DF3}"/>
    <dgm:cxn modelId="{6A2B6288-138F-4847-A5F2-388EE8BB08CA}" type="presOf" srcId="{260F342D-AF4A-4C48-8D7A-ADF09BCEE0CF}" destId="{72BB2842-B681-4F4A-955C-68A786D9DAA4}" srcOrd="0" destOrd="0" presId="urn:microsoft.com/office/officeart/2018/2/layout/IconLabelList"/>
    <dgm:cxn modelId="{ED07008B-9D0E-47BE-AFC8-42488A1114DA}" srcId="{35070906-8819-4A5C-A171-19FAAF65E54C}" destId="{DFB486D4-10DB-404F-9F22-CF28DC62B057}" srcOrd="1" destOrd="0" parTransId="{51463F27-231E-4B0A-AB44-8A1E7A521DB0}" sibTransId="{924BFF1B-41B6-4C71-B8B0-6FF982F05D00}"/>
    <dgm:cxn modelId="{AAF6C4B2-F868-C440-BB1C-59BD40EE5752}" srcId="{35070906-8819-4A5C-A171-19FAAF65E54C}" destId="{1A28CB78-D44B-B646-A9F2-3F045BE52DB3}" srcOrd="3" destOrd="0" parTransId="{DB505D0E-8F59-7443-8BAF-B3B768D83FF7}" sibTransId="{A6297A95-2F3E-8F48-80CF-2FE6EE6DC213}"/>
    <dgm:cxn modelId="{C986C4B7-4FD2-1946-A491-BFFA7BD9A0A8}" type="presOf" srcId="{0788CF5E-A226-4E09-97F0-1B83AD82F797}" destId="{DB55FCB7-5635-4701-953D-781373BCACC3}" srcOrd="0" destOrd="0" presId="urn:microsoft.com/office/officeart/2018/2/layout/IconLabelList"/>
    <dgm:cxn modelId="{E4CF56CC-B2BA-6F46-8289-5C8B5A6EC87E}" type="presOf" srcId="{DFB486D4-10DB-404F-9F22-CF28DC62B057}" destId="{8221E902-0327-4C5F-91E2-4A6A951BCF8D}" srcOrd="0" destOrd="0" presId="urn:microsoft.com/office/officeart/2018/2/layout/IconLabelList"/>
    <dgm:cxn modelId="{DD4A33DD-7BC1-4A30-9BB9-08716C658890}" srcId="{35070906-8819-4A5C-A171-19FAAF65E54C}" destId="{260F342D-AF4A-4C48-8D7A-ADF09BCEE0CF}" srcOrd="2" destOrd="0" parTransId="{9FF42D82-BFA3-4ED6-B569-D8EB1135D7C6}" sibTransId="{15409EED-EC65-4D51-A75B-06481582A350}"/>
    <dgm:cxn modelId="{C8140AE6-F992-3F48-9160-FDCE08CC2999}" type="presOf" srcId="{1A28CB78-D44B-B646-A9F2-3F045BE52DB3}" destId="{E018640D-19B2-4FEB-B2D6-CC0724E7EBC2}" srcOrd="0" destOrd="0" presId="urn:microsoft.com/office/officeart/2018/2/layout/IconLabelList"/>
    <dgm:cxn modelId="{526BB382-2C7C-B243-B781-C5B61EDA9B8E}" type="presParOf" srcId="{930F72E3-0953-4F34-BC9C-0F522684C4EC}" destId="{5DB35288-76D1-44BF-A960-78293DB91EE9}" srcOrd="0" destOrd="0" presId="urn:microsoft.com/office/officeart/2018/2/layout/IconLabelList"/>
    <dgm:cxn modelId="{DA1C2853-8E87-3B41-A087-9DE36C1C12AA}" type="presParOf" srcId="{5DB35288-76D1-44BF-A960-78293DB91EE9}" destId="{843B1733-88A3-4CCB-8ABA-5136E9BBBE23}" srcOrd="0" destOrd="0" presId="urn:microsoft.com/office/officeart/2018/2/layout/IconLabelList"/>
    <dgm:cxn modelId="{E51CDD1C-B24D-1B48-8004-7702C764E86C}" type="presParOf" srcId="{5DB35288-76D1-44BF-A960-78293DB91EE9}" destId="{87336B78-D975-446F-9A5D-8617777ECBF4}" srcOrd="1" destOrd="0" presId="urn:microsoft.com/office/officeart/2018/2/layout/IconLabelList"/>
    <dgm:cxn modelId="{8FE5E30E-3B1A-EC43-A9A7-A32A77DC8FFB}" type="presParOf" srcId="{5DB35288-76D1-44BF-A960-78293DB91EE9}" destId="{DB55FCB7-5635-4701-953D-781373BCACC3}" srcOrd="2" destOrd="0" presId="urn:microsoft.com/office/officeart/2018/2/layout/IconLabelList"/>
    <dgm:cxn modelId="{4CC34A04-C873-9C49-815A-829624AEA45F}" type="presParOf" srcId="{930F72E3-0953-4F34-BC9C-0F522684C4EC}" destId="{794C3053-3148-4C9B-9864-6A2589A44537}" srcOrd="1" destOrd="0" presId="urn:microsoft.com/office/officeart/2018/2/layout/IconLabelList"/>
    <dgm:cxn modelId="{F0C75055-CB96-BA49-A622-F2494E7C727F}" type="presParOf" srcId="{930F72E3-0953-4F34-BC9C-0F522684C4EC}" destId="{C7D94B39-3272-45DE-B19C-77D2CC45253F}" srcOrd="2" destOrd="0" presId="urn:microsoft.com/office/officeart/2018/2/layout/IconLabelList"/>
    <dgm:cxn modelId="{7CEC4861-3739-A340-A446-19E3B4DF5FB3}" type="presParOf" srcId="{C7D94B39-3272-45DE-B19C-77D2CC45253F}" destId="{3FE87B30-EC09-4DFB-9C36-716C573B5E80}" srcOrd="0" destOrd="0" presId="urn:microsoft.com/office/officeart/2018/2/layout/IconLabelList"/>
    <dgm:cxn modelId="{5436E2E0-F189-584B-90FD-EE61460CF48B}" type="presParOf" srcId="{C7D94B39-3272-45DE-B19C-77D2CC45253F}" destId="{6336EE31-9BB1-46F6-902F-979C7E5C245F}" srcOrd="1" destOrd="0" presId="urn:microsoft.com/office/officeart/2018/2/layout/IconLabelList"/>
    <dgm:cxn modelId="{E1B6E93E-FFE7-C647-A1E3-510C2E7EA62F}" type="presParOf" srcId="{C7D94B39-3272-45DE-B19C-77D2CC45253F}" destId="{8221E902-0327-4C5F-91E2-4A6A951BCF8D}" srcOrd="2" destOrd="0" presId="urn:microsoft.com/office/officeart/2018/2/layout/IconLabelList"/>
    <dgm:cxn modelId="{85A8339D-8813-1B4B-B04F-1E5CC4E358E8}" type="presParOf" srcId="{930F72E3-0953-4F34-BC9C-0F522684C4EC}" destId="{E68AB1F5-99D8-43D2-8099-72B42BFE6D4E}" srcOrd="3" destOrd="0" presId="urn:microsoft.com/office/officeart/2018/2/layout/IconLabelList"/>
    <dgm:cxn modelId="{733C41ED-0E74-9442-9602-32ADCFB1EFDB}" type="presParOf" srcId="{930F72E3-0953-4F34-BC9C-0F522684C4EC}" destId="{DE4E1CAB-3103-4B7C-A39D-A6CA3308D433}" srcOrd="4" destOrd="0" presId="urn:microsoft.com/office/officeart/2018/2/layout/IconLabelList"/>
    <dgm:cxn modelId="{B8035A5B-F327-0B40-A701-84868FD65E58}" type="presParOf" srcId="{DE4E1CAB-3103-4B7C-A39D-A6CA3308D433}" destId="{890A38CB-DA8D-4669-924F-B764375236E4}" srcOrd="0" destOrd="0" presId="urn:microsoft.com/office/officeart/2018/2/layout/IconLabelList"/>
    <dgm:cxn modelId="{57E66CBB-BE40-8A42-B085-DAEECF0F7CE2}" type="presParOf" srcId="{DE4E1CAB-3103-4B7C-A39D-A6CA3308D433}" destId="{5FB1323A-B5D4-4D02-B5C7-2E80AD275313}" srcOrd="1" destOrd="0" presId="urn:microsoft.com/office/officeart/2018/2/layout/IconLabelList"/>
    <dgm:cxn modelId="{6BB3E95E-9862-FA41-BF4C-8E0FACEE1EF4}" type="presParOf" srcId="{DE4E1CAB-3103-4B7C-A39D-A6CA3308D433}" destId="{72BB2842-B681-4F4A-955C-68A786D9DAA4}" srcOrd="2" destOrd="0" presId="urn:microsoft.com/office/officeart/2018/2/layout/IconLabelList"/>
    <dgm:cxn modelId="{3CDE8B0D-69B7-D248-8A74-C2988BD659BF}" type="presParOf" srcId="{930F72E3-0953-4F34-BC9C-0F522684C4EC}" destId="{D7F11568-B67F-4C1B-B827-3DF72405D1FA}" srcOrd="5" destOrd="0" presId="urn:microsoft.com/office/officeart/2018/2/layout/IconLabelList"/>
    <dgm:cxn modelId="{B39A46A4-F8AA-1845-8EBC-8980B840BB0D}" type="presParOf" srcId="{930F72E3-0953-4F34-BC9C-0F522684C4EC}" destId="{8538BB30-40C0-4E09-BB02-7157A54922BE}" srcOrd="6" destOrd="0" presId="urn:microsoft.com/office/officeart/2018/2/layout/IconLabelList"/>
    <dgm:cxn modelId="{7D9300B6-8592-1241-8CE1-9B63B37C3B0D}" type="presParOf" srcId="{8538BB30-40C0-4E09-BB02-7157A54922BE}" destId="{60877C04-E7A9-49A3-8001-2C5A0028BE34}" srcOrd="0" destOrd="0" presId="urn:microsoft.com/office/officeart/2018/2/layout/IconLabelList"/>
    <dgm:cxn modelId="{00CF2F6F-F307-1342-8D29-84DBF18B2BCE}" type="presParOf" srcId="{8538BB30-40C0-4E09-BB02-7157A54922BE}" destId="{6BF59511-55FF-41EA-BB1B-B5D73035E873}" srcOrd="1" destOrd="0" presId="urn:microsoft.com/office/officeart/2018/2/layout/IconLabelList"/>
    <dgm:cxn modelId="{4676AABC-2738-4E43-AB22-531E406F562E}" type="presParOf" srcId="{8538BB30-40C0-4E09-BB02-7157A54922BE}" destId="{E018640D-19B2-4FEB-B2D6-CC0724E7EBC2}" srcOrd="2" destOrd="0" presId="urn:microsoft.com/office/officeart/2018/2/layout/IconLabelList"/>
    <dgm:cxn modelId="{CAD6F090-4D1D-BF40-92DC-D5FD41654FFF}" type="presParOf" srcId="{930F72E3-0953-4F34-BC9C-0F522684C4EC}" destId="{4E25428B-056F-4C65-9040-2D414A8C347E}" srcOrd="7" destOrd="0" presId="urn:microsoft.com/office/officeart/2018/2/layout/IconLabelList"/>
    <dgm:cxn modelId="{203F5FCB-073D-544E-BEE5-4B2D1A285245}" type="presParOf" srcId="{930F72E3-0953-4F34-BC9C-0F522684C4EC}" destId="{E086D0F0-14FD-4E78-95F9-8418877D824F}" srcOrd="8" destOrd="0" presId="urn:microsoft.com/office/officeart/2018/2/layout/IconLabelList"/>
    <dgm:cxn modelId="{A33E1A56-EBEA-5149-9031-D5D61C5D3772}" type="presParOf" srcId="{E086D0F0-14FD-4E78-95F9-8418877D824F}" destId="{57AB6CB3-C29D-4401-8A2E-B4EF08CBF002}" srcOrd="0" destOrd="0" presId="urn:microsoft.com/office/officeart/2018/2/layout/IconLabelList"/>
    <dgm:cxn modelId="{B474B369-793C-A948-ABEC-6819DA6B11C2}" type="presParOf" srcId="{E086D0F0-14FD-4E78-95F9-8418877D824F}" destId="{CD26B64D-AFBF-446E-BBFB-E3A42735FD9D}" srcOrd="1" destOrd="0" presId="urn:microsoft.com/office/officeart/2018/2/layout/IconLabelList"/>
    <dgm:cxn modelId="{EBA58EF7-7A33-7541-8B72-C10053CC3CCB}" type="presParOf" srcId="{E086D0F0-14FD-4E78-95F9-8418877D824F}" destId="{CBF40866-A2D4-4A38-9807-C151BD7DC8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869D8-3CFC-43CE-9CE5-D31AA64BBD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1A79DB5-2C9C-4777-BB57-C377B7EC43D3}">
      <dgm:prSet/>
      <dgm:spPr/>
      <dgm:t>
        <a:bodyPr/>
        <a:lstStyle/>
        <a:p>
          <a:r>
            <a:rPr lang="en-US" dirty="0"/>
            <a:t>Only </a:t>
          </a:r>
          <a:r>
            <a:rPr lang="en-US" dirty="0">
              <a:solidFill>
                <a:srgbClr val="C00000"/>
              </a:solidFill>
            </a:rPr>
            <a:t>traversable</a:t>
          </a:r>
          <a:r>
            <a:rPr lang="en-US" dirty="0"/>
            <a:t> graphs</a:t>
          </a:r>
        </a:p>
      </dgm:t>
    </dgm:pt>
    <dgm:pt modelId="{41102E58-88DF-4106-90CA-4BB220494FA3}" type="parTrans" cxnId="{C54A1C67-7674-40B6-9D3D-4711A37C79DD}">
      <dgm:prSet/>
      <dgm:spPr/>
      <dgm:t>
        <a:bodyPr/>
        <a:lstStyle/>
        <a:p>
          <a:endParaRPr lang="en-US"/>
        </a:p>
      </dgm:t>
    </dgm:pt>
    <dgm:pt modelId="{A05B2E31-9FFD-49A8-B984-219D82B40620}" type="sibTrans" cxnId="{C54A1C67-7674-40B6-9D3D-4711A37C79DD}">
      <dgm:prSet/>
      <dgm:spPr/>
      <dgm:t>
        <a:bodyPr/>
        <a:lstStyle/>
        <a:p>
          <a:endParaRPr lang="en-US"/>
        </a:p>
      </dgm:t>
    </dgm:pt>
    <dgm:pt modelId="{3DCFB72E-D405-4B6F-9172-504F610A29CF}">
      <dgm:prSet/>
      <dgm:spPr/>
      <dgm:t>
        <a:bodyPr/>
        <a:lstStyle/>
        <a:p>
          <a:r>
            <a:rPr lang="en-US" dirty="0"/>
            <a:t>If a graph has an Eulerian trail, then it must have exactly </a:t>
          </a:r>
          <a:r>
            <a:rPr lang="en-US" dirty="0">
              <a:solidFill>
                <a:srgbClr val="C00000"/>
              </a:solidFill>
            </a:rPr>
            <a:t>two odd vertices</a:t>
          </a:r>
          <a:r>
            <a:rPr lang="en-US" dirty="0"/>
            <a:t>.</a:t>
          </a:r>
        </a:p>
      </dgm:t>
    </dgm:pt>
    <dgm:pt modelId="{C9890DE7-4512-4330-B296-0B3430296257}" type="parTrans" cxnId="{923C786C-896B-41BC-9C6C-D146D954F789}">
      <dgm:prSet/>
      <dgm:spPr/>
      <dgm:t>
        <a:bodyPr/>
        <a:lstStyle/>
        <a:p>
          <a:endParaRPr lang="en-US"/>
        </a:p>
      </dgm:t>
    </dgm:pt>
    <dgm:pt modelId="{DA0BA4BE-24EA-45B8-8631-EB39195C0728}" type="sibTrans" cxnId="{923C786C-896B-41BC-9C6C-D146D954F789}">
      <dgm:prSet/>
      <dgm:spPr/>
      <dgm:t>
        <a:bodyPr/>
        <a:lstStyle/>
        <a:p>
          <a:endParaRPr lang="en-US"/>
        </a:p>
      </dgm:t>
    </dgm:pt>
    <dgm:pt modelId="{AB15C48D-9F72-402D-8430-707C3B9E6B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Or, to put it another way,</a:t>
          </a:r>
        </a:p>
      </dgm:t>
    </dgm:pt>
    <dgm:pt modelId="{CC16C270-2DC2-41CE-A45F-6273752F8815}" type="parTrans" cxnId="{C1957F94-0604-421D-970A-8DD86C5BCAF5}">
      <dgm:prSet/>
      <dgm:spPr/>
      <dgm:t>
        <a:bodyPr/>
        <a:lstStyle/>
        <a:p>
          <a:endParaRPr lang="en-US"/>
        </a:p>
      </dgm:t>
    </dgm:pt>
    <dgm:pt modelId="{9361A234-490B-4A2E-8619-ACC1CE42A617}" type="sibTrans" cxnId="{C1957F94-0604-421D-970A-8DD86C5BCAF5}">
      <dgm:prSet/>
      <dgm:spPr/>
      <dgm:t>
        <a:bodyPr/>
        <a:lstStyle/>
        <a:p>
          <a:endParaRPr lang="en-US"/>
        </a:p>
      </dgm:t>
    </dgm:pt>
    <dgm:pt modelId="{01913CB5-F2D7-4E31-B944-1630910886A5}">
      <dgm:prSet/>
      <dgm:spPr/>
      <dgm:t>
        <a:bodyPr/>
        <a:lstStyle/>
        <a:p>
          <a:r>
            <a:rPr lang="en-US"/>
            <a:t>If the number of odd vertices in a graph is anything other than 2, then the graph cannot have an Eulerian trail.</a:t>
          </a:r>
        </a:p>
      </dgm:t>
    </dgm:pt>
    <dgm:pt modelId="{ABED31DB-89D4-440C-9F1A-3BE29F691339}" type="parTrans" cxnId="{C3063EEA-0E95-4F34-8FED-0B4404A8BB7E}">
      <dgm:prSet/>
      <dgm:spPr/>
      <dgm:t>
        <a:bodyPr/>
        <a:lstStyle/>
        <a:p>
          <a:endParaRPr lang="en-US"/>
        </a:p>
      </dgm:t>
    </dgm:pt>
    <dgm:pt modelId="{24DC8E65-EBCE-4691-8242-7293C238743E}" type="sibTrans" cxnId="{C3063EEA-0E95-4F34-8FED-0B4404A8BB7E}">
      <dgm:prSet/>
      <dgm:spPr/>
      <dgm:t>
        <a:bodyPr/>
        <a:lstStyle/>
        <a:p>
          <a:endParaRPr lang="en-US"/>
        </a:p>
      </dgm:t>
    </dgm:pt>
    <dgm:pt modelId="{73F957A7-61E8-4FE0-BE65-D2B12D9D5270}" type="pres">
      <dgm:prSet presAssocID="{62A869D8-3CFC-43CE-9CE5-D31AA64BBD8C}" presName="root" presStyleCnt="0">
        <dgm:presLayoutVars>
          <dgm:dir/>
          <dgm:resizeHandles val="exact"/>
        </dgm:presLayoutVars>
      </dgm:prSet>
      <dgm:spPr/>
    </dgm:pt>
    <dgm:pt modelId="{AD6B715D-85D2-4100-B093-2E8B3728784D}" type="pres">
      <dgm:prSet presAssocID="{21A79DB5-2C9C-4777-BB57-C377B7EC43D3}" presName="compNode" presStyleCnt="0"/>
      <dgm:spPr/>
    </dgm:pt>
    <dgm:pt modelId="{734587D2-11F1-4226-99B0-81D3522CA2C6}" type="pres">
      <dgm:prSet presAssocID="{21A79DB5-2C9C-4777-BB57-C377B7EC43D3}" presName="bgRect" presStyleLbl="bgShp" presStyleIdx="0" presStyleCnt="4"/>
      <dgm:spPr/>
    </dgm:pt>
    <dgm:pt modelId="{B52A14B2-92DA-475C-A1D0-932ECC9D71FE}" type="pres">
      <dgm:prSet presAssocID="{21A79DB5-2C9C-4777-BB57-C377B7EC43D3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Pie Chart"/>
        </a:ext>
      </dgm:extLst>
    </dgm:pt>
    <dgm:pt modelId="{0015D4DF-C88D-48E3-B0B8-043F2D2A0C43}" type="pres">
      <dgm:prSet presAssocID="{21A79DB5-2C9C-4777-BB57-C377B7EC43D3}" presName="spaceRect" presStyleCnt="0"/>
      <dgm:spPr/>
    </dgm:pt>
    <dgm:pt modelId="{504265CF-8F51-4FB1-959E-24B38801B0A1}" type="pres">
      <dgm:prSet presAssocID="{21A79DB5-2C9C-4777-BB57-C377B7EC43D3}" presName="parTx" presStyleLbl="revTx" presStyleIdx="0" presStyleCnt="4">
        <dgm:presLayoutVars>
          <dgm:chMax val="0"/>
          <dgm:chPref val="0"/>
        </dgm:presLayoutVars>
      </dgm:prSet>
      <dgm:spPr/>
    </dgm:pt>
    <dgm:pt modelId="{DB748D65-77D6-435D-B64E-7FAFDF0DFBD7}" type="pres">
      <dgm:prSet presAssocID="{A05B2E31-9FFD-49A8-B984-219D82B40620}" presName="sibTrans" presStyleCnt="0"/>
      <dgm:spPr/>
    </dgm:pt>
    <dgm:pt modelId="{54323D94-7F7D-41D5-8C7C-AEA2CAD4AD06}" type="pres">
      <dgm:prSet presAssocID="{3DCFB72E-D405-4B6F-9172-504F610A29CF}" presName="compNode" presStyleCnt="0"/>
      <dgm:spPr/>
    </dgm:pt>
    <dgm:pt modelId="{A66CCB06-63FC-466B-9BA3-E7BB83491F46}" type="pres">
      <dgm:prSet presAssocID="{3DCFB72E-D405-4B6F-9172-504F610A29CF}" presName="bgRect" presStyleLbl="bgShp" presStyleIdx="1" presStyleCnt="4"/>
      <dgm:spPr/>
    </dgm:pt>
    <dgm:pt modelId="{34BBDACE-D844-447D-A5C9-665312EF2F1F}" type="pres">
      <dgm:prSet presAssocID="{3DCFB72E-D405-4B6F-9172-504F610A29CF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9C98616D-4F41-4FEB-8F7F-9A4950296258}" type="pres">
      <dgm:prSet presAssocID="{3DCFB72E-D405-4B6F-9172-504F610A29CF}" presName="spaceRect" presStyleCnt="0"/>
      <dgm:spPr/>
    </dgm:pt>
    <dgm:pt modelId="{C85940D4-5026-4CB8-ABF2-964D53FD8287}" type="pres">
      <dgm:prSet presAssocID="{3DCFB72E-D405-4B6F-9172-504F610A29CF}" presName="parTx" presStyleLbl="revTx" presStyleIdx="1" presStyleCnt="4">
        <dgm:presLayoutVars>
          <dgm:chMax val="0"/>
          <dgm:chPref val="0"/>
        </dgm:presLayoutVars>
      </dgm:prSet>
      <dgm:spPr/>
    </dgm:pt>
    <dgm:pt modelId="{65365908-5621-432A-8B23-B3083F62AA86}" type="pres">
      <dgm:prSet presAssocID="{DA0BA4BE-24EA-45B8-8631-EB39195C0728}" presName="sibTrans" presStyleCnt="0"/>
      <dgm:spPr/>
    </dgm:pt>
    <dgm:pt modelId="{2877842E-E088-4A14-A323-E9E7C736DC88}" type="pres">
      <dgm:prSet presAssocID="{AB15C48D-9F72-402D-8430-707C3B9E6BBE}" presName="compNode" presStyleCnt="0"/>
      <dgm:spPr/>
    </dgm:pt>
    <dgm:pt modelId="{D1AD712E-DE23-465A-B7D2-B46A9A720F16}" type="pres">
      <dgm:prSet presAssocID="{AB15C48D-9F72-402D-8430-707C3B9E6BBE}" presName="bgRect" presStyleLbl="bgShp" presStyleIdx="2" presStyleCnt="4"/>
      <dgm:spPr/>
    </dgm:pt>
    <dgm:pt modelId="{715241E8-898C-4C88-A97E-E5A003B3404C}" type="pres">
      <dgm:prSet presAssocID="{AB15C48D-9F72-402D-8430-707C3B9E6BB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9BE866E-BC5B-40B6-A254-785BBCC85EA6}" type="pres">
      <dgm:prSet presAssocID="{AB15C48D-9F72-402D-8430-707C3B9E6BBE}" presName="spaceRect" presStyleCnt="0"/>
      <dgm:spPr/>
    </dgm:pt>
    <dgm:pt modelId="{571DE1B7-B7AB-4494-A45B-23B8723DB44E}" type="pres">
      <dgm:prSet presAssocID="{AB15C48D-9F72-402D-8430-707C3B9E6BBE}" presName="parTx" presStyleLbl="revTx" presStyleIdx="2" presStyleCnt="4">
        <dgm:presLayoutVars>
          <dgm:chMax val="0"/>
          <dgm:chPref val="0"/>
        </dgm:presLayoutVars>
      </dgm:prSet>
      <dgm:spPr/>
    </dgm:pt>
    <dgm:pt modelId="{9603B14D-AEE3-43C5-A0A8-68043A859D6C}" type="pres">
      <dgm:prSet presAssocID="{9361A234-490B-4A2E-8619-ACC1CE42A617}" presName="sibTrans" presStyleCnt="0"/>
      <dgm:spPr/>
    </dgm:pt>
    <dgm:pt modelId="{E9FEF75E-6E19-46C4-A225-E7F19C9C618A}" type="pres">
      <dgm:prSet presAssocID="{01913CB5-F2D7-4E31-B944-1630910886A5}" presName="compNode" presStyleCnt="0"/>
      <dgm:spPr/>
    </dgm:pt>
    <dgm:pt modelId="{DFA61D6B-5B06-4603-98B7-F41E168D66F9}" type="pres">
      <dgm:prSet presAssocID="{01913CB5-F2D7-4E31-B944-1630910886A5}" presName="bgRect" presStyleLbl="bgShp" presStyleIdx="3" presStyleCnt="4"/>
      <dgm:spPr/>
    </dgm:pt>
    <dgm:pt modelId="{1345F53A-42CA-4C07-B3F0-8C09BACB3496}" type="pres">
      <dgm:prSet presAssocID="{01913CB5-F2D7-4E31-B944-1630910886A5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ckeyStickCurve1"/>
        </a:ext>
      </dgm:extLst>
    </dgm:pt>
    <dgm:pt modelId="{51D0FBD0-B2CE-47BB-B5F1-0C91632D0D17}" type="pres">
      <dgm:prSet presAssocID="{01913CB5-F2D7-4E31-B944-1630910886A5}" presName="spaceRect" presStyleCnt="0"/>
      <dgm:spPr/>
    </dgm:pt>
    <dgm:pt modelId="{C93F3B58-2729-47B8-BE19-3E38566C1A8C}" type="pres">
      <dgm:prSet presAssocID="{01913CB5-F2D7-4E31-B944-1630910886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26B601-A45B-EA4D-A778-815BF64FD0E0}" type="presOf" srcId="{62A869D8-3CFC-43CE-9CE5-D31AA64BBD8C}" destId="{73F957A7-61E8-4FE0-BE65-D2B12D9D5270}" srcOrd="0" destOrd="0" presId="urn:microsoft.com/office/officeart/2018/2/layout/IconVerticalSolidList"/>
    <dgm:cxn modelId="{FE66882C-F91E-CD47-9838-5E7A6F0EFE23}" type="presOf" srcId="{01913CB5-F2D7-4E31-B944-1630910886A5}" destId="{C93F3B58-2729-47B8-BE19-3E38566C1A8C}" srcOrd="0" destOrd="0" presId="urn:microsoft.com/office/officeart/2018/2/layout/IconVerticalSolidList"/>
    <dgm:cxn modelId="{E307AA40-CD8F-454E-8BA2-5E9E43D1CB7D}" type="presOf" srcId="{21A79DB5-2C9C-4777-BB57-C377B7EC43D3}" destId="{504265CF-8F51-4FB1-959E-24B38801B0A1}" srcOrd="0" destOrd="0" presId="urn:microsoft.com/office/officeart/2018/2/layout/IconVerticalSolidList"/>
    <dgm:cxn modelId="{C54A1C67-7674-40B6-9D3D-4711A37C79DD}" srcId="{62A869D8-3CFC-43CE-9CE5-D31AA64BBD8C}" destId="{21A79DB5-2C9C-4777-BB57-C377B7EC43D3}" srcOrd="0" destOrd="0" parTransId="{41102E58-88DF-4106-90CA-4BB220494FA3}" sibTransId="{A05B2E31-9FFD-49A8-B984-219D82B40620}"/>
    <dgm:cxn modelId="{923C786C-896B-41BC-9C6C-D146D954F789}" srcId="{62A869D8-3CFC-43CE-9CE5-D31AA64BBD8C}" destId="{3DCFB72E-D405-4B6F-9172-504F610A29CF}" srcOrd="1" destOrd="0" parTransId="{C9890DE7-4512-4330-B296-0B3430296257}" sibTransId="{DA0BA4BE-24EA-45B8-8631-EB39195C0728}"/>
    <dgm:cxn modelId="{23921575-D39C-5449-B059-D7B7514BA8F2}" type="presOf" srcId="{AB15C48D-9F72-402D-8430-707C3B9E6BBE}" destId="{571DE1B7-B7AB-4494-A45B-23B8723DB44E}" srcOrd="0" destOrd="0" presId="urn:microsoft.com/office/officeart/2018/2/layout/IconVerticalSolidList"/>
    <dgm:cxn modelId="{C1957F94-0604-421D-970A-8DD86C5BCAF5}" srcId="{62A869D8-3CFC-43CE-9CE5-D31AA64BBD8C}" destId="{AB15C48D-9F72-402D-8430-707C3B9E6BBE}" srcOrd="2" destOrd="0" parTransId="{CC16C270-2DC2-41CE-A45F-6273752F8815}" sibTransId="{9361A234-490B-4A2E-8619-ACC1CE42A617}"/>
    <dgm:cxn modelId="{A5496ED5-4EC1-9A40-906E-7440523EA8C7}" type="presOf" srcId="{3DCFB72E-D405-4B6F-9172-504F610A29CF}" destId="{C85940D4-5026-4CB8-ABF2-964D53FD8287}" srcOrd="0" destOrd="0" presId="urn:microsoft.com/office/officeart/2018/2/layout/IconVerticalSolidList"/>
    <dgm:cxn modelId="{C3063EEA-0E95-4F34-8FED-0B4404A8BB7E}" srcId="{62A869D8-3CFC-43CE-9CE5-D31AA64BBD8C}" destId="{01913CB5-F2D7-4E31-B944-1630910886A5}" srcOrd="3" destOrd="0" parTransId="{ABED31DB-89D4-440C-9F1A-3BE29F691339}" sibTransId="{24DC8E65-EBCE-4691-8242-7293C238743E}"/>
    <dgm:cxn modelId="{5C7B0772-8C54-F943-8E81-D7AEB7680812}" type="presParOf" srcId="{73F957A7-61E8-4FE0-BE65-D2B12D9D5270}" destId="{AD6B715D-85D2-4100-B093-2E8B3728784D}" srcOrd="0" destOrd="0" presId="urn:microsoft.com/office/officeart/2018/2/layout/IconVerticalSolidList"/>
    <dgm:cxn modelId="{E30D83D0-CFBE-BF42-9648-AD2AE348222C}" type="presParOf" srcId="{AD6B715D-85D2-4100-B093-2E8B3728784D}" destId="{734587D2-11F1-4226-99B0-81D3522CA2C6}" srcOrd="0" destOrd="0" presId="urn:microsoft.com/office/officeart/2018/2/layout/IconVerticalSolidList"/>
    <dgm:cxn modelId="{437F5564-0130-4046-890C-F693325C3778}" type="presParOf" srcId="{AD6B715D-85D2-4100-B093-2E8B3728784D}" destId="{B52A14B2-92DA-475C-A1D0-932ECC9D71FE}" srcOrd="1" destOrd="0" presId="urn:microsoft.com/office/officeart/2018/2/layout/IconVerticalSolidList"/>
    <dgm:cxn modelId="{84C7B4B7-AC46-1544-AAC8-F42CA83ED74A}" type="presParOf" srcId="{AD6B715D-85D2-4100-B093-2E8B3728784D}" destId="{0015D4DF-C88D-48E3-B0B8-043F2D2A0C43}" srcOrd="2" destOrd="0" presId="urn:microsoft.com/office/officeart/2018/2/layout/IconVerticalSolidList"/>
    <dgm:cxn modelId="{4E16C44E-7830-CC4B-A2EA-9AFDF077E6FE}" type="presParOf" srcId="{AD6B715D-85D2-4100-B093-2E8B3728784D}" destId="{504265CF-8F51-4FB1-959E-24B38801B0A1}" srcOrd="3" destOrd="0" presId="urn:microsoft.com/office/officeart/2018/2/layout/IconVerticalSolidList"/>
    <dgm:cxn modelId="{5306212F-B2E4-4B49-9CD2-B1D7ACF146B7}" type="presParOf" srcId="{73F957A7-61E8-4FE0-BE65-D2B12D9D5270}" destId="{DB748D65-77D6-435D-B64E-7FAFDF0DFBD7}" srcOrd="1" destOrd="0" presId="urn:microsoft.com/office/officeart/2018/2/layout/IconVerticalSolidList"/>
    <dgm:cxn modelId="{037604FE-CE61-C443-AF56-D12E27464234}" type="presParOf" srcId="{73F957A7-61E8-4FE0-BE65-D2B12D9D5270}" destId="{54323D94-7F7D-41D5-8C7C-AEA2CAD4AD06}" srcOrd="2" destOrd="0" presId="urn:microsoft.com/office/officeart/2018/2/layout/IconVerticalSolidList"/>
    <dgm:cxn modelId="{1A2F26A6-893D-A24B-9758-F05D9BEC83A5}" type="presParOf" srcId="{54323D94-7F7D-41D5-8C7C-AEA2CAD4AD06}" destId="{A66CCB06-63FC-466B-9BA3-E7BB83491F46}" srcOrd="0" destOrd="0" presId="urn:microsoft.com/office/officeart/2018/2/layout/IconVerticalSolidList"/>
    <dgm:cxn modelId="{AADF89BB-502C-8347-B33D-623923FD0136}" type="presParOf" srcId="{54323D94-7F7D-41D5-8C7C-AEA2CAD4AD06}" destId="{34BBDACE-D844-447D-A5C9-665312EF2F1F}" srcOrd="1" destOrd="0" presId="urn:microsoft.com/office/officeart/2018/2/layout/IconVerticalSolidList"/>
    <dgm:cxn modelId="{C856CF96-48CF-D54D-836B-D0C05376CA0B}" type="presParOf" srcId="{54323D94-7F7D-41D5-8C7C-AEA2CAD4AD06}" destId="{9C98616D-4F41-4FEB-8F7F-9A4950296258}" srcOrd="2" destOrd="0" presId="urn:microsoft.com/office/officeart/2018/2/layout/IconVerticalSolidList"/>
    <dgm:cxn modelId="{EC16B94E-452D-3747-B840-E9114FCBDC89}" type="presParOf" srcId="{54323D94-7F7D-41D5-8C7C-AEA2CAD4AD06}" destId="{C85940D4-5026-4CB8-ABF2-964D53FD8287}" srcOrd="3" destOrd="0" presId="urn:microsoft.com/office/officeart/2018/2/layout/IconVerticalSolidList"/>
    <dgm:cxn modelId="{3623C83B-61D3-3D46-ACBD-DC0DE1804713}" type="presParOf" srcId="{73F957A7-61E8-4FE0-BE65-D2B12D9D5270}" destId="{65365908-5621-432A-8B23-B3083F62AA86}" srcOrd="3" destOrd="0" presId="urn:microsoft.com/office/officeart/2018/2/layout/IconVerticalSolidList"/>
    <dgm:cxn modelId="{91051617-7B5A-EC40-93CE-A10F19F204CF}" type="presParOf" srcId="{73F957A7-61E8-4FE0-BE65-D2B12D9D5270}" destId="{2877842E-E088-4A14-A323-E9E7C736DC88}" srcOrd="4" destOrd="0" presId="urn:microsoft.com/office/officeart/2018/2/layout/IconVerticalSolidList"/>
    <dgm:cxn modelId="{F7436B5B-7BE3-8648-B8F3-0D02882DB9F8}" type="presParOf" srcId="{2877842E-E088-4A14-A323-E9E7C736DC88}" destId="{D1AD712E-DE23-465A-B7D2-B46A9A720F16}" srcOrd="0" destOrd="0" presId="urn:microsoft.com/office/officeart/2018/2/layout/IconVerticalSolidList"/>
    <dgm:cxn modelId="{AD3DE195-6B8C-6240-8717-7AF5EC74AB73}" type="presParOf" srcId="{2877842E-E088-4A14-A323-E9E7C736DC88}" destId="{715241E8-898C-4C88-A97E-E5A003B3404C}" srcOrd="1" destOrd="0" presId="urn:microsoft.com/office/officeart/2018/2/layout/IconVerticalSolidList"/>
    <dgm:cxn modelId="{4C4DC94F-3E96-B24F-8DCE-BCF2DDE2A7E3}" type="presParOf" srcId="{2877842E-E088-4A14-A323-E9E7C736DC88}" destId="{B9BE866E-BC5B-40B6-A254-785BBCC85EA6}" srcOrd="2" destOrd="0" presId="urn:microsoft.com/office/officeart/2018/2/layout/IconVerticalSolidList"/>
    <dgm:cxn modelId="{2E29F75B-FAC8-3344-B914-4FE81CA7BB92}" type="presParOf" srcId="{2877842E-E088-4A14-A323-E9E7C736DC88}" destId="{571DE1B7-B7AB-4494-A45B-23B8723DB44E}" srcOrd="3" destOrd="0" presId="urn:microsoft.com/office/officeart/2018/2/layout/IconVerticalSolidList"/>
    <dgm:cxn modelId="{03C9E939-9B7A-C44F-80D6-86B234C67089}" type="presParOf" srcId="{73F957A7-61E8-4FE0-BE65-D2B12D9D5270}" destId="{9603B14D-AEE3-43C5-A0A8-68043A859D6C}" srcOrd="5" destOrd="0" presId="urn:microsoft.com/office/officeart/2018/2/layout/IconVerticalSolidList"/>
    <dgm:cxn modelId="{2D37C39A-653C-854C-A495-F88440A10654}" type="presParOf" srcId="{73F957A7-61E8-4FE0-BE65-D2B12D9D5270}" destId="{E9FEF75E-6E19-46C4-A225-E7F19C9C618A}" srcOrd="6" destOrd="0" presId="urn:microsoft.com/office/officeart/2018/2/layout/IconVerticalSolidList"/>
    <dgm:cxn modelId="{0F814439-50C6-3042-9111-C938E145076D}" type="presParOf" srcId="{E9FEF75E-6E19-46C4-A225-E7F19C9C618A}" destId="{DFA61D6B-5B06-4603-98B7-F41E168D66F9}" srcOrd="0" destOrd="0" presId="urn:microsoft.com/office/officeart/2018/2/layout/IconVerticalSolidList"/>
    <dgm:cxn modelId="{969B2F87-B458-A149-B8D3-60A17EA58034}" type="presParOf" srcId="{E9FEF75E-6E19-46C4-A225-E7F19C9C618A}" destId="{1345F53A-42CA-4C07-B3F0-8C09BACB3496}" srcOrd="1" destOrd="0" presId="urn:microsoft.com/office/officeart/2018/2/layout/IconVerticalSolidList"/>
    <dgm:cxn modelId="{0C74B82B-A78A-334F-BC39-3E2D40246D77}" type="presParOf" srcId="{E9FEF75E-6E19-46C4-A225-E7F19C9C618A}" destId="{51D0FBD0-B2CE-47BB-B5F1-0C91632D0D17}" srcOrd="2" destOrd="0" presId="urn:microsoft.com/office/officeart/2018/2/layout/IconVerticalSolidList"/>
    <dgm:cxn modelId="{DF642EEB-F941-C548-82A7-83860A4E82EF}" type="presParOf" srcId="{E9FEF75E-6E19-46C4-A225-E7F19C9C618A}" destId="{C93F3B58-2729-47B8-BE19-3E38566C1A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9D8AD-A53A-4C69-84D0-C81BBAC387A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8C207B0-8D38-4E0D-860A-3C685E3F6402}">
      <dgm:prSet/>
      <dgm:spPr/>
      <dgm:t>
        <a:bodyPr/>
        <a:lstStyle/>
        <a:p>
          <a:pPr>
            <a:defRPr cap="all"/>
          </a:pPr>
          <a:r>
            <a:rPr lang="en-US" dirty="0"/>
            <a:t>Eulerian trails and circuits focus on </a:t>
          </a:r>
          <a:r>
            <a:rPr lang="en-US" dirty="0">
              <a:solidFill>
                <a:schemeClr val="tx1"/>
              </a:solidFill>
            </a:rPr>
            <a:t>edges.</a:t>
          </a:r>
        </a:p>
      </dgm:t>
    </dgm:pt>
    <dgm:pt modelId="{218EA4A9-B84C-406D-ACE3-C1A9A2C255D9}" type="parTrans" cxnId="{645D3438-8603-43E3-82B7-0AA503470961}">
      <dgm:prSet/>
      <dgm:spPr/>
      <dgm:t>
        <a:bodyPr/>
        <a:lstStyle/>
        <a:p>
          <a:endParaRPr lang="en-US"/>
        </a:p>
      </dgm:t>
    </dgm:pt>
    <dgm:pt modelId="{A9CF2C35-1ACD-4DEC-8798-21BF17F60FD0}" type="sibTrans" cxnId="{645D3438-8603-43E3-82B7-0AA503470961}">
      <dgm:prSet/>
      <dgm:spPr/>
      <dgm:t>
        <a:bodyPr/>
        <a:lstStyle/>
        <a:p>
          <a:endParaRPr lang="en-US"/>
        </a:p>
      </dgm:t>
    </dgm:pt>
    <dgm:pt modelId="{837E836C-1D05-48FD-8D7F-3A1111408741}">
      <dgm:prSet/>
      <dgm:spPr/>
      <dgm:t>
        <a:bodyPr/>
        <a:lstStyle/>
        <a:p>
          <a:pPr>
            <a:defRPr cap="all"/>
          </a:pPr>
          <a:r>
            <a:rPr lang="en-US" dirty="0"/>
            <a:t>Hamiltonian paths and cycles focus on </a:t>
          </a:r>
          <a:r>
            <a:rPr lang="en-US" dirty="0">
              <a:solidFill>
                <a:schemeClr val="tx1"/>
              </a:solidFill>
            </a:rPr>
            <a:t>vertices</a:t>
          </a:r>
          <a:r>
            <a:rPr lang="en-US" dirty="0"/>
            <a:t>.</a:t>
          </a:r>
        </a:p>
      </dgm:t>
    </dgm:pt>
    <dgm:pt modelId="{EDC1D7FE-E076-4905-A9B4-21522B924D04}" type="parTrans" cxnId="{69A961A5-DA60-4EF9-B62C-C1C24E272000}">
      <dgm:prSet/>
      <dgm:spPr/>
      <dgm:t>
        <a:bodyPr/>
        <a:lstStyle/>
        <a:p>
          <a:endParaRPr lang="en-US"/>
        </a:p>
      </dgm:t>
    </dgm:pt>
    <dgm:pt modelId="{2388C729-D8B8-4BF5-9E6C-7C7F94B89D24}" type="sibTrans" cxnId="{69A961A5-DA60-4EF9-B62C-C1C24E272000}">
      <dgm:prSet/>
      <dgm:spPr/>
      <dgm:t>
        <a:bodyPr/>
        <a:lstStyle/>
        <a:p>
          <a:endParaRPr lang="en-US"/>
        </a:p>
      </dgm:t>
    </dgm:pt>
    <dgm:pt modelId="{7CCBB5C2-29C5-491F-B029-3B78769DA7A7}" type="pres">
      <dgm:prSet presAssocID="{7309D8AD-A53A-4C69-84D0-C81BBAC387AF}" presName="root" presStyleCnt="0">
        <dgm:presLayoutVars>
          <dgm:dir/>
          <dgm:resizeHandles val="exact"/>
        </dgm:presLayoutVars>
      </dgm:prSet>
      <dgm:spPr/>
    </dgm:pt>
    <dgm:pt modelId="{D2568F45-E15B-462A-BBC0-B39147F106B0}" type="pres">
      <dgm:prSet presAssocID="{C8C207B0-8D38-4E0D-860A-3C685E3F6402}" presName="compNode" presStyleCnt="0"/>
      <dgm:spPr/>
    </dgm:pt>
    <dgm:pt modelId="{5D083783-6697-4A7B-AAD2-94E5E73F4C64}" type="pres">
      <dgm:prSet presAssocID="{C8C207B0-8D38-4E0D-860A-3C685E3F6402}" presName="iconBgRect" presStyleLbl="bgShp" presStyleIdx="0" presStyleCnt="2"/>
      <dgm:spPr/>
    </dgm:pt>
    <dgm:pt modelId="{AFBF9059-4655-4CDE-A221-57E7DFA72383}" type="pres">
      <dgm:prSet presAssocID="{C8C207B0-8D38-4E0D-860A-3C685E3F6402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D0D3D729-825E-4A60-9A5C-59F27D2210BA}" type="pres">
      <dgm:prSet presAssocID="{C8C207B0-8D38-4E0D-860A-3C685E3F6402}" presName="spaceRect" presStyleCnt="0"/>
      <dgm:spPr/>
    </dgm:pt>
    <dgm:pt modelId="{A5E55C10-9B01-423E-AB9F-FB679E1DC258}" type="pres">
      <dgm:prSet presAssocID="{C8C207B0-8D38-4E0D-860A-3C685E3F6402}" presName="textRect" presStyleLbl="revTx" presStyleIdx="0" presStyleCnt="2">
        <dgm:presLayoutVars>
          <dgm:chMax val="1"/>
          <dgm:chPref val="1"/>
        </dgm:presLayoutVars>
      </dgm:prSet>
      <dgm:spPr/>
    </dgm:pt>
    <dgm:pt modelId="{C5505756-6877-4CF7-9206-8CD657E7900D}" type="pres">
      <dgm:prSet presAssocID="{A9CF2C35-1ACD-4DEC-8798-21BF17F60FD0}" presName="sibTrans" presStyleCnt="0"/>
      <dgm:spPr/>
    </dgm:pt>
    <dgm:pt modelId="{9CC2FB8F-80B1-4E70-B26D-87DA2D6C1CF1}" type="pres">
      <dgm:prSet presAssocID="{837E836C-1D05-48FD-8D7F-3A1111408741}" presName="compNode" presStyleCnt="0"/>
      <dgm:spPr/>
    </dgm:pt>
    <dgm:pt modelId="{2D9E42EA-0463-4080-A159-CBAB44687042}" type="pres">
      <dgm:prSet presAssocID="{837E836C-1D05-48FD-8D7F-3A1111408741}" presName="iconBgRect" presStyleLbl="bgShp" presStyleIdx="1" presStyleCnt="2"/>
      <dgm:spPr/>
    </dgm:pt>
    <dgm:pt modelId="{D9A74EB7-99EE-467F-AB1E-926418CC5E44}" type="pres">
      <dgm:prSet presAssocID="{837E836C-1D05-48FD-8D7F-3A1111408741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EA5DBFEC-E468-4906-8570-4486486E90E2}" type="pres">
      <dgm:prSet presAssocID="{837E836C-1D05-48FD-8D7F-3A1111408741}" presName="spaceRect" presStyleCnt="0"/>
      <dgm:spPr/>
    </dgm:pt>
    <dgm:pt modelId="{94A41634-65B6-4350-996B-2EEDF9340A30}" type="pres">
      <dgm:prSet presAssocID="{837E836C-1D05-48FD-8D7F-3A111140874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B79220C-6056-491D-B825-1D0A526678DE}" type="presOf" srcId="{837E836C-1D05-48FD-8D7F-3A1111408741}" destId="{94A41634-65B6-4350-996B-2EEDF9340A30}" srcOrd="0" destOrd="0" presId="urn:microsoft.com/office/officeart/2018/5/layout/IconCircleLabelList"/>
    <dgm:cxn modelId="{BC254818-3F3D-4979-B4A6-8AF6008983EB}" type="presOf" srcId="{7309D8AD-A53A-4C69-84D0-C81BBAC387AF}" destId="{7CCBB5C2-29C5-491F-B029-3B78769DA7A7}" srcOrd="0" destOrd="0" presId="urn:microsoft.com/office/officeart/2018/5/layout/IconCircleLabelList"/>
    <dgm:cxn modelId="{645D3438-8603-43E3-82B7-0AA503470961}" srcId="{7309D8AD-A53A-4C69-84D0-C81BBAC387AF}" destId="{C8C207B0-8D38-4E0D-860A-3C685E3F6402}" srcOrd="0" destOrd="0" parTransId="{218EA4A9-B84C-406D-ACE3-C1A9A2C255D9}" sibTransId="{A9CF2C35-1ACD-4DEC-8798-21BF17F60FD0}"/>
    <dgm:cxn modelId="{0B1B6095-3AD0-42A7-AF0F-EF3B0E444EAC}" type="presOf" srcId="{C8C207B0-8D38-4E0D-860A-3C685E3F6402}" destId="{A5E55C10-9B01-423E-AB9F-FB679E1DC258}" srcOrd="0" destOrd="0" presId="urn:microsoft.com/office/officeart/2018/5/layout/IconCircleLabelList"/>
    <dgm:cxn modelId="{69A961A5-DA60-4EF9-B62C-C1C24E272000}" srcId="{7309D8AD-A53A-4C69-84D0-C81BBAC387AF}" destId="{837E836C-1D05-48FD-8D7F-3A1111408741}" srcOrd="1" destOrd="0" parTransId="{EDC1D7FE-E076-4905-A9B4-21522B924D04}" sibTransId="{2388C729-D8B8-4BF5-9E6C-7C7F94B89D24}"/>
    <dgm:cxn modelId="{897D7A2F-B9DF-4437-B81F-04FC1A9DB206}" type="presParOf" srcId="{7CCBB5C2-29C5-491F-B029-3B78769DA7A7}" destId="{D2568F45-E15B-462A-BBC0-B39147F106B0}" srcOrd="0" destOrd="0" presId="urn:microsoft.com/office/officeart/2018/5/layout/IconCircleLabelList"/>
    <dgm:cxn modelId="{6C7ACF9E-9393-437C-99FA-D4E80527BC85}" type="presParOf" srcId="{D2568F45-E15B-462A-BBC0-B39147F106B0}" destId="{5D083783-6697-4A7B-AAD2-94E5E73F4C64}" srcOrd="0" destOrd="0" presId="urn:microsoft.com/office/officeart/2018/5/layout/IconCircleLabelList"/>
    <dgm:cxn modelId="{B78AEDCA-1618-42E5-B118-41012B22BCA0}" type="presParOf" srcId="{D2568F45-E15B-462A-BBC0-B39147F106B0}" destId="{AFBF9059-4655-4CDE-A221-57E7DFA72383}" srcOrd="1" destOrd="0" presId="urn:microsoft.com/office/officeart/2018/5/layout/IconCircleLabelList"/>
    <dgm:cxn modelId="{CDFDD8E4-8F11-4178-B4B5-5ED564DEC25B}" type="presParOf" srcId="{D2568F45-E15B-462A-BBC0-B39147F106B0}" destId="{D0D3D729-825E-4A60-9A5C-59F27D2210BA}" srcOrd="2" destOrd="0" presId="urn:microsoft.com/office/officeart/2018/5/layout/IconCircleLabelList"/>
    <dgm:cxn modelId="{7FDC2D2E-90A5-4256-82B6-395393D00B7C}" type="presParOf" srcId="{D2568F45-E15B-462A-BBC0-B39147F106B0}" destId="{A5E55C10-9B01-423E-AB9F-FB679E1DC258}" srcOrd="3" destOrd="0" presId="urn:microsoft.com/office/officeart/2018/5/layout/IconCircleLabelList"/>
    <dgm:cxn modelId="{A2DD60D0-CFFC-4B20-80F3-8D60D0189428}" type="presParOf" srcId="{7CCBB5C2-29C5-491F-B029-3B78769DA7A7}" destId="{C5505756-6877-4CF7-9206-8CD657E7900D}" srcOrd="1" destOrd="0" presId="urn:microsoft.com/office/officeart/2018/5/layout/IconCircleLabelList"/>
    <dgm:cxn modelId="{B0468C58-1754-4E33-941F-6C2FB1E5A683}" type="presParOf" srcId="{7CCBB5C2-29C5-491F-B029-3B78769DA7A7}" destId="{9CC2FB8F-80B1-4E70-B26D-87DA2D6C1CF1}" srcOrd="2" destOrd="0" presId="urn:microsoft.com/office/officeart/2018/5/layout/IconCircleLabelList"/>
    <dgm:cxn modelId="{191C00D7-EF33-4027-90B2-752BDF2A8823}" type="presParOf" srcId="{9CC2FB8F-80B1-4E70-B26D-87DA2D6C1CF1}" destId="{2D9E42EA-0463-4080-A159-CBAB44687042}" srcOrd="0" destOrd="0" presId="urn:microsoft.com/office/officeart/2018/5/layout/IconCircleLabelList"/>
    <dgm:cxn modelId="{8AD6729B-1F79-4BE2-AFE8-5CB646B4B8FB}" type="presParOf" srcId="{9CC2FB8F-80B1-4E70-B26D-87DA2D6C1CF1}" destId="{D9A74EB7-99EE-467F-AB1E-926418CC5E44}" srcOrd="1" destOrd="0" presId="urn:microsoft.com/office/officeart/2018/5/layout/IconCircleLabelList"/>
    <dgm:cxn modelId="{FF4A5155-F8D4-40DC-B87C-46F04DB7D277}" type="presParOf" srcId="{9CC2FB8F-80B1-4E70-B26D-87DA2D6C1CF1}" destId="{EA5DBFEC-E468-4906-8570-4486486E90E2}" srcOrd="2" destOrd="0" presId="urn:microsoft.com/office/officeart/2018/5/layout/IconCircleLabelList"/>
    <dgm:cxn modelId="{21E501A2-804B-41D1-A59D-139F48498B05}" type="presParOf" srcId="{9CC2FB8F-80B1-4E70-B26D-87DA2D6C1CF1}" destId="{94A41634-65B6-4350-996B-2EEDF9340A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1733-88A3-4CCB-8ABA-5136E9BBBE23}">
      <dsp:nvSpPr>
        <dsp:cNvPr id="0" name=""/>
        <dsp:cNvSpPr/>
      </dsp:nvSpPr>
      <dsp:spPr>
        <a:xfrm>
          <a:off x="489253" y="1011400"/>
          <a:ext cx="793388" cy="793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5FCB7-5635-4701-953D-781373BCACC3}">
      <dsp:nvSpPr>
        <dsp:cNvPr id="0" name=""/>
        <dsp:cNvSpPr/>
      </dsp:nvSpPr>
      <dsp:spPr>
        <a:xfrm>
          <a:off x="4405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Walk </a:t>
          </a:r>
        </a:p>
      </dsp:txBody>
      <dsp:txXfrm>
        <a:off x="4405" y="2069445"/>
        <a:ext cx="1763085" cy="705234"/>
      </dsp:txXfrm>
    </dsp:sp>
    <dsp:sp modelId="{3FE87B30-EC09-4DFB-9C36-716C573B5E80}">
      <dsp:nvSpPr>
        <dsp:cNvPr id="0" name=""/>
        <dsp:cNvSpPr/>
      </dsp:nvSpPr>
      <dsp:spPr>
        <a:xfrm>
          <a:off x="2560879" y="1011400"/>
          <a:ext cx="793388" cy="793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1E902-0327-4C5F-91E2-4A6A951BCF8D}">
      <dsp:nvSpPr>
        <dsp:cNvPr id="0" name=""/>
        <dsp:cNvSpPr/>
      </dsp:nvSpPr>
      <dsp:spPr>
        <a:xfrm>
          <a:off x="2076031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Trail</a:t>
          </a:r>
        </a:p>
      </dsp:txBody>
      <dsp:txXfrm>
        <a:off x="2076031" y="2069445"/>
        <a:ext cx="1763085" cy="705234"/>
      </dsp:txXfrm>
    </dsp:sp>
    <dsp:sp modelId="{890A38CB-DA8D-4669-924F-B764375236E4}">
      <dsp:nvSpPr>
        <dsp:cNvPr id="0" name=""/>
        <dsp:cNvSpPr/>
      </dsp:nvSpPr>
      <dsp:spPr>
        <a:xfrm>
          <a:off x="4632505" y="1011400"/>
          <a:ext cx="793388" cy="793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B2842-B681-4F4A-955C-68A786D9DAA4}">
      <dsp:nvSpPr>
        <dsp:cNvPr id="0" name=""/>
        <dsp:cNvSpPr/>
      </dsp:nvSpPr>
      <dsp:spPr>
        <a:xfrm>
          <a:off x="4147657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Path</a:t>
          </a:r>
        </a:p>
      </dsp:txBody>
      <dsp:txXfrm>
        <a:off x="4147657" y="2069445"/>
        <a:ext cx="1763085" cy="705234"/>
      </dsp:txXfrm>
    </dsp:sp>
    <dsp:sp modelId="{60877C04-E7A9-49A3-8001-2C5A0028BE34}">
      <dsp:nvSpPr>
        <dsp:cNvPr id="0" name=""/>
        <dsp:cNvSpPr/>
      </dsp:nvSpPr>
      <dsp:spPr>
        <a:xfrm>
          <a:off x="6704131" y="1011400"/>
          <a:ext cx="793388" cy="793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8640D-19B2-4FEB-B2D6-CC0724E7EBC2}">
      <dsp:nvSpPr>
        <dsp:cNvPr id="0" name=""/>
        <dsp:cNvSpPr/>
      </dsp:nvSpPr>
      <dsp:spPr>
        <a:xfrm>
          <a:off x="6219283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Circuit</a:t>
          </a:r>
        </a:p>
      </dsp:txBody>
      <dsp:txXfrm>
        <a:off x="6219283" y="2069445"/>
        <a:ext cx="1763085" cy="705234"/>
      </dsp:txXfrm>
    </dsp:sp>
    <dsp:sp modelId="{57AB6CB3-C29D-4401-8A2E-B4EF08CBF002}">
      <dsp:nvSpPr>
        <dsp:cNvPr id="0" name=""/>
        <dsp:cNvSpPr/>
      </dsp:nvSpPr>
      <dsp:spPr>
        <a:xfrm>
          <a:off x="8775757" y="1011400"/>
          <a:ext cx="793388" cy="793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0866-A2D4-4A38-9807-C151BD7DC8C8}">
      <dsp:nvSpPr>
        <dsp:cNvPr id="0" name=""/>
        <dsp:cNvSpPr/>
      </dsp:nvSpPr>
      <dsp:spPr>
        <a:xfrm>
          <a:off x="8290908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Cycle</a:t>
          </a:r>
        </a:p>
      </dsp:txBody>
      <dsp:txXfrm>
        <a:off x="8290908" y="2069445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87D2-11F1-4226-99B0-81D3522CA2C6}">
      <dsp:nvSpPr>
        <dsp:cNvPr id="0" name=""/>
        <dsp:cNvSpPr/>
      </dsp:nvSpPr>
      <dsp:spPr>
        <a:xfrm>
          <a:off x="0" y="1502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A14B2-92DA-475C-A1D0-932ECC9D71FE}">
      <dsp:nvSpPr>
        <dsp:cNvPr id="0" name=""/>
        <dsp:cNvSpPr/>
      </dsp:nvSpPr>
      <dsp:spPr>
        <a:xfrm>
          <a:off x="230297" y="172797"/>
          <a:ext cx="418722" cy="4187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265CF-8F51-4FB1-959E-24B38801B0A1}">
      <dsp:nvSpPr>
        <dsp:cNvPr id="0" name=""/>
        <dsp:cNvSpPr/>
      </dsp:nvSpPr>
      <dsp:spPr>
        <a:xfrm>
          <a:off x="879316" y="1502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Only </a:t>
          </a:r>
          <a:r>
            <a:rPr lang="en-US" sz="2200" kern="1200" dirty="0">
              <a:solidFill>
                <a:srgbClr val="C00000"/>
              </a:solidFill>
            </a:rPr>
            <a:t>traversable</a:t>
          </a:r>
          <a:r>
            <a:rPr lang="en-US" sz="2200" kern="1200" dirty="0"/>
            <a:t> graphs</a:t>
          </a:r>
        </a:p>
      </dsp:txBody>
      <dsp:txXfrm>
        <a:off x="879316" y="1502"/>
        <a:ext cx="10021160" cy="761313"/>
      </dsp:txXfrm>
    </dsp:sp>
    <dsp:sp modelId="{A66CCB06-63FC-466B-9BA3-E7BB83491F46}">
      <dsp:nvSpPr>
        <dsp:cNvPr id="0" name=""/>
        <dsp:cNvSpPr/>
      </dsp:nvSpPr>
      <dsp:spPr>
        <a:xfrm>
          <a:off x="0" y="953143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BDACE-D844-447D-A5C9-665312EF2F1F}">
      <dsp:nvSpPr>
        <dsp:cNvPr id="0" name=""/>
        <dsp:cNvSpPr/>
      </dsp:nvSpPr>
      <dsp:spPr>
        <a:xfrm>
          <a:off x="230297" y="1124439"/>
          <a:ext cx="418722" cy="4187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40D4-5026-4CB8-ABF2-964D53FD8287}">
      <dsp:nvSpPr>
        <dsp:cNvPr id="0" name=""/>
        <dsp:cNvSpPr/>
      </dsp:nvSpPr>
      <dsp:spPr>
        <a:xfrm>
          <a:off x="879316" y="953143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a graph has an Eulerian trail, then it must have exactly </a:t>
          </a:r>
          <a:r>
            <a:rPr lang="en-US" sz="2200" kern="1200" dirty="0">
              <a:solidFill>
                <a:srgbClr val="C00000"/>
              </a:solidFill>
            </a:rPr>
            <a:t>two odd vertices</a:t>
          </a:r>
          <a:r>
            <a:rPr lang="en-US" sz="2200" kern="1200" dirty="0"/>
            <a:t>.</a:t>
          </a:r>
        </a:p>
      </dsp:txBody>
      <dsp:txXfrm>
        <a:off x="879316" y="953143"/>
        <a:ext cx="10021160" cy="761313"/>
      </dsp:txXfrm>
    </dsp:sp>
    <dsp:sp modelId="{D1AD712E-DE23-465A-B7D2-B46A9A720F16}">
      <dsp:nvSpPr>
        <dsp:cNvPr id="0" name=""/>
        <dsp:cNvSpPr/>
      </dsp:nvSpPr>
      <dsp:spPr>
        <a:xfrm>
          <a:off x="0" y="1904785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241E8-898C-4C88-A97E-E5A003B3404C}">
      <dsp:nvSpPr>
        <dsp:cNvPr id="0" name=""/>
        <dsp:cNvSpPr/>
      </dsp:nvSpPr>
      <dsp:spPr>
        <a:xfrm>
          <a:off x="230297" y="2076080"/>
          <a:ext cx="418722" cy="4187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E1B7-B7AB-4494-A45B-23B8723DB44E}">
      <dsp:nvSpPr>
        <dsp:cNvPr id="0" name=""/>
        <dsp:cNvSpPr/>
      </dsp:nvSpPr>
      <dsp:spPr>
        <a:xfrm>
          <a:off x="879316" y="1904785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Or, to put it another way,</a:t>
          </a:r>
        </a:p>
      </dsp:txBody>
      <dsp:txXfrm>
        <a:off x="879316" y="1904785"/>
        <a:ext cx="10021160" cy="761313"/>
      </dsp:txXfrm>
    </dsp:sp>
    <dsp:sp modelId="{DFA61D6B-5B06-4603-98B7-F41E168D66F9}">
      <dsp:nvSpPr>
        <dsp:cNvPr id="0" name=""/>
        <dsp:cNvSpPr/>
      </dsp:nvSpPr>
      <dsp:spPr>
        <a:xfrm>
          <a:off x="0" y="2856426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5F53A-42CA-4C07-B3F0-8C09BACB3496}">
      <dsp:nvSpPr>
        <dsp:cNvPr id="0" name=""/>
        <dsp:cNvSpPr/>
      </dsp:nvSpPr>
      <dsp:spPr>
        <a:xfrm>
          <a:off x="230297" y="3027722"/>
          <a:ext cx="418722" cy="4187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F3B58-2729-47B8-BE19-3E38566C1A8C}">
      <dsp:nvSpPr>
        <dsp:cNvPr id="0" name=""/>
        <dsp:cNvSpPr/>
      </dsp:nvSpPr>
      <dsp:spPr>
        <a:xfrm>
          <a:off x="879316" y="2856426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the number of odd vertices in a graph is anything other than 2, then the graph cannot have an Eulerian trail.</a:t>
          </a:r>
        </a:p>
      </dsp:txBody>
      <dsp:txXfrm>
        <a:off x="879316" y="2856426"/>
        <a:ext cx="10021160" cy="761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83783-6697-4A7B-AAD2-94E5E73F4C64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9059-4655-4CDE-A221-57E7DFA72383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5C10-9B01-423E-AB9F-FB679E1DC25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Eulerian trails and circuits focus on </a:t>
          </a:r>
          <a:r>
            <a:rPr lang="en-US" sz="1800" kern="1200" dirty="0">
              <a:solidFill>
                <a:schemeClr val="tx1"/>
              </a:solidFill>
            </a:rPr>
            <a:t>edges.</a:t>
          </a:r>
        </a:p>
      </dsp:txBody>
      <dsp:txXfrm>
        <a:off x="1342800" y="3255669"/>
        <a:ext cx="3600000" cy="720000"/>
      </dsp:txXfrm>
    </dsp:sp>
    <dsp:sp modelId="{2D9E42EA-0463-4080-A159-CBAB44687042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4EB7-99EE-467F-AB1E-926418CC5E44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41634-65B6-4350-996B-2EEDF9340A30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Hamiltonian paths and cycles focus on </a:t>
          </a:r>
          <a:r>
            <a:rPr lang="en-US" sz="1800" kern="1200" dirty="0">
              <a:solidFill>
                <a:schemeClr val="tx1"/>
              </a:solidFill>
            </a:rPr>
            <a:t>vertices</a:t>
          </a:r>
          <a:r>
            <a:rPr lang="en-US" sz="1800" kern="1200" dirty="0"/>
            <a:t>.</a:t>
          </a:r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23:00:53.7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8084 11348,'-25'-56,"5"0,0-1,-5-4,3 5,2 2,6 14,-6-5,7-1,0 6,-16-31,18 33,-6-10,-2-2,2-7,-2-15,-8-7,10 25,-13-21,0 3,8 14,-5-5,6 7,0 9,-4 1,10 1,-9 5,4-6,0 8,-4 0,10 1,-10-1,10 0,-9 6,9-4,-8 11,8-11,-3 11,5-11,-5 11,3-11,-8 11,8-5,-8 0,8 6,-9-13,4 12,-5-4,-7-3,6 7,-8-13,10 14,-9-14,0 12,-2-13,-4 6,-13-19,5 8,-10-1,14 5,4 13,-1-6,1 8,0 0,0-1,0 7,6-4,-4 3,5 1,-1 1,3 1,-1 4,5 1,-11 1,11 4,-5-5,1 6,4-5,-5 5,7-1,0-3,5 9,-14-10,12 5,-8-1,6 2,5 0,-6 4,0-5,-1 6,7 0,-5 0,5 0,-13 0,-2 0,-5 0,-1 0,0 0,-8 0,-1 0,-1 0,-14 0,20 0,-20 0,-10 0,19 0,-17 0,24 0,6 6,-5-5,7 11,0-5,0 5,0 1,-8 0,13-1,-11 1,13-1,-7 6,0-4,-16 19,2-3,5 3,-3-1,-33-2,28-8,0-3,-41-12,9 8,3 9,0-1,7 5,2-11,22-2,1 1,-13 0,9-1,-2 2,-19 7,-10 0,-7-1,-3 1,17-7,-13 6,27-9,-8 1,-1 0,9-1,3 0,8-6,7 4,-5-11,13 5,-6-1,8-3,0 3,1-5,-1 6,6-5,-4 5,11-1,-5-4,7 4,0 0,0-3,5 3,-3 0,3-4,-12 4,6-5,-13 0,12 0,-11 0,5 0,-7 0,-10 0,7 0,-1 0,6 0,11 0,-11 0,5 0,-1 0,-4 0,4-5,-5-3,5-4,-4 0,11 0,-5 0,7 0,0 0,0 1,0-6,0 4,-1-4,1 0,0 5,0-10,-10-2,7 0,-8 1,11 1,0 4,5 0,-3-3,8 3,-9-5,9 0,-8 0,8-1,-4 1,5 0,0-7,0 6,0-6,1 7,4-7,-3 5,8-11,-8 4,8-5,-4-1,1-17,3 13,-3-21,5 16,-6-1,5-5,-5 5,0 1,5-6,-5 5,1 1,3-6,-4 13,6 1,-5 2,3 13,-8-6,8 7,-8 5,9-4,-4 10,1-9,3-11,-4-1,5-13,0 0,0 13,0-11,0 13,-6-7,5 0,-5 7,1-6,3-2,-9-1,9-13,-3 6,5-8,0-1,0-7,0-3,0-9,0 1,-7-1,5 1,-4-1,-1 1,5 8,-11-6,11 14,-4-14,6 15,0-7,0 9,0-9,0 7,0-15,0 14,0-4,0-1,0-8,0-8,0 0,0 6,-1 19,2 1,5-21,3-10,6 7,0-7,0 18,-1 2,-7 17,0 1,-7 8,0 7,0 7,0 7,0 1,0-8,0-15,0-17,0-10,6 0,2-6,-1 15,0-16,-1 16,-4-7,4 9,-6 0,0 0,0 7,0-5,0 13,0-5,0-1,0 6,0-5,0 7,0 0,0 0,0 0,0 0,0 0,0 0,0 0,0 0,0 7,0-5,0 11,0-12,0 6,0-7,0 7,0-6,0 6,0-7,-6 0,5 0,-11 0,11 0,-10-18,4 14,0-14,2 10,-1 7,5-15,-11 7,10-8,-4 0,6-9,0-2,0 0,0-6,-6 6,4 0,-5-6,1 6,-2 0,-13-22,12 26,-9-17,10 31,-5 3,0 7,1 6,5 8,-3 8,4 10,0-36,2 8,-3-43,-2 1,-5 8,-8-14,6 25,-11-7,12 17,-4 1,7 15,-1 1,2 7,4 5,-3-4,4 11,0-6,-9 7,8-5,-3 3,1-3,7-1,-7 5,3-9,0 2,2 2,4 0,-5 0,4 0,-4-5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5:19.4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7989 3643,'56'0,"13"0,-27 0,12 0,-9 0,-5 0,5 0,-7 0,-7 0,6 0,-13 0,6 0,-13 0,5 0,-10 0,8 0,-4 0,1 0,2 0,-7 0,7 0,-3 0,1 0,3 0,-2 0,5 0,0 0,6 0,-4 0,11 0,-11 0,11 0,-12 0,13 0,-6 0,7 0,-1 0,-5 0,4 0,-12 0,6 0,-7 0,0 0,-6 0,-1 0,-1 0,3-9,10 6,11-6,8 15,1 1,5 7,-14-2,7 1,-1 1,-5-2,-1 1,-3-1,-5 0,7-5,-7 4,5-4,-11 0,11 4,-5-10,1 10,4-10,-12 9,13-8,-13 8,6-9,-7 9,0-8,0 8,-6-4,5 0,-10 3,9-8,-9 9,4-5,0 1,-4 3,9-2,-9 3,10 2,-5-1,6 0,0 1,0-1,0 1,0-1,0 1,7 0,-6 4,6-2,-7 2,0-4,-6-1,5 0,-10 0,9-5,-9-2,4 1,5 1,-8 0,13-2,-14 1,9-4,-9 4,4-1,-1-3,-4 9,9-9,-4 8,0-8,4 4,-8-5,13 0,0 0,11 0,2 0,-1 5,1 2,-7 6,-1-1,-13-1,-1-1,0 1,-4 0,0 0,-3 4,-8 1,4 0,-5 4,0-9,0 9,-6 2,0 1,-1-1,-3-1,4-9,-5 10,0-10,0 4,0 0,0-5,0 5,1-5,-7 0,5-5,-9 4,3-4,1 1,-5 3,4-9,1 9,-5-9,4 9,1-9,-5 4,5 0,-1-4,-4 10,10-10,-4 9,0-4,4 4,-10-3,10 2,-9-3,9 5,-5 0,1-6,4 5,-4-5,6 6,-6-1,5 1,-5-6,1 9,8-7,-12 8,12 0,-8-8,5 7,-6-4,9 2,-11 3,11-9,-9 3,-16 3,4 7,-21 13,11-5,-2 6,9-9,-5 1,11-2,1-5,2 4,10-10,-4 4,0-5,-2 5,1-4,-5 5,10-7,-10 7,10-6,-10 6,5-1,-1-4,2 4,0-5,4 0,-10 0,10-5,-4 4,-5-9,8 3,-13-4,-6 0,-17 7,-11 14,-6 11,16 4,-7 6,7-6,-17 2,16-4,-11-5,22-4,-13 2,13-7,-6-1,8-6,0-1,1 1,-1 0,6-1,-4 0,11 0,-5 0,7-6,-7 5,6-10,-6 10,0-10,5 4,-11-5,11 0,-11 0,-3 0,-8 0,-49 8,51-6,-46 7,47-9,-13 0,-7 0,9 0,0 0,0 0,-19 0,6 0,-26 0,17 0,2 0,3 0,14 0,2 0,3 0,13 0,-13-7,13 6,-5-5,7 6,0-6,-8 5,6-11,-13 11,13-11,-13 5,13 0,-6-5,15 5,-5 0,11-3,-5 3,0 1,6-4,-6 8,7-8,-7 3,5 0,-4-3,-1-3,5 0,-11-5,4 0,-16-12,8 7,-9-11,11 14,0 1,7-4,-5 9,11-3,-11 4,11 1,-5 0,0 0,-1 0,0 0,-6 5,12-4,-11 4,11-4,-4 4,5-4,1 5,6-5,-5-1,4 6,-9-9,8 8,-8-9,15-1,-10 4,10-3,-4 5,-1 0,5 0,-4 0,0 0,4 1,-4-1,6 0,-6 5,5-3,-9 8,8-4,-9 0,4 4,-1-4,-4 0,5 4,-7-9,1-2,0-1,0-4,0 0,0-1,0-5,-7-1,5 1,-13-9,12 0,-14-9,6 1,-7-2,6 3,-4-3,5 3,-1-1,4 7,-2-5,8 13,-7-13,2 12,4-4,-3 6,-5-9,14 12,-12-11,20 20,-10-9,10 9,-9-5,9 6,-10-5,10 4,-10-5,10 7,-10-2,10 1,-4 0,0 0,-1 0,-1-6,-4 4,4-8,0 8,-4-4,5 6,-1 0,-3 0,9 0,-5 0,2 0,3 1,-3 4,-1-4,4 4,-4-5,5 0,1 1,-5-1,3 1,-3-1,4 1,-4 4,3-4,-8 9,8-3,-13-6,12 3,-9-15,6 10,3-10,-3 9,5-3,0 0,0 4,0 1,1-3,-1 7,1-13,-1 8,5-3,-8 0,12 3,-12-3,8-1,-5 9,1-11,-1 11,-10-4,13 2,-12 7,10-7,-2 3,1-9,2 3,3-3,-10 4,9-5,-8 9,4-8,-1 9,-3-4,5-1,-1 0,-4 1,3 4,-3-3,0 3,3 0,-8-3,8 7,-3-7,0 3,3 0,-8-3,8 8,-8-9,9 9,-9-8,8 8,-3-9,-6 9,8-8,-8 8,0-4,8 0,-8 4,6-4,-2 5,0 0,1 0,1-4,-2 2,1-2,-4 4,8 0,-8 0,4 0,-1 0,-3 0,9 0,-9 0,3 0,1 0,-4 0,8 0,-8 0,4 0,0 0,-4 0,8 0,-8 0,3 0,0 0,1 0,1 0,-2 0,-5 0,6 0,-1 0,1 0,4 0,-9 0,3 0,-5 0,0 0,5 0,-4 0,5 0,-6 5,0-4,-1 4,1 0,0-3,0 3,5-5,-3 5,3-4,-5 9,0-8,5 3,-4 0,5-4,-6 9,0-3,-1-1,1 4,0-3,0-1,-10 9,12-7,-11 3,15-1,-1-4,-3 0,3 4,0-4,-3 0,9 3,-10-3,10 5,-10-5,5 4,-1-4,-4 5,11-5,-11 4,10-4,-10 5,5 0,-1 0,-4-4,10 2,-14 2,7 1,-9-1,11-1,-5-4,4 0,1 4,-5-9,10 8,-10-8,5 4,-6 0,5-4,-4 4,5-5,-6 0,0 5,5-3,-4 3,5-5,-11 0,4 0,-4 0,10 0,2 0,-5 0,8 0,-8 0,6 0,-2 0,0 0,1 0,1 0,-2-5,1-1,5-10,6-6,5 3,0-7,-4 18,-14-2,-8-1,-12-3,0-12,-8 0,7 1,-15-3,15 8,-7-5,8 5,0-5,0 0,0-1,7 7,1-4,7 5,5 1,-3-5,9 10,-5-4,12 5,-5 1,9-10,-4 7,5-7,0 5,-4 3,3-8,-4 4,5-1,0-3,0 9,0-10,0 9,0-9,0 5,0-6,0 5,0-5,0 10,4-4,3 0,3 4,-4-10,4 10,-4-9,5 9,-5-10,4 4,-4-5,5 6,0-5,0 4,0 1,1-5,-1 4,0 1,-5-5,3 10,-3-10,5 10,0-9,0 3,0 1,1-5,-1 4,0-5,1 0,15-10,-12 7,17-8,-6 3,-1 6,22-16,-12 7,23-10,-7 1,15 5,12-7,8 5,-38 16,0 0,0 0,0 0,5-1,0 0,-4 5,1-1,9-4,-1 1,-8 6,-1 1,39-15,3-5,-13 11,9-6,-4 3,-17 7,-10 0,-10 3,-5 6,-15 6,1-3,-17 9,-4-23,3 14,-3-21,11 19,0-10,6 9,0-4,-5 0,4 4,-4-3,5 4,-6 1,5-1,-10 2,4-1,-6 0,6 0,-4 0,4 0,0 5,-4-3,9 3,-9-5,10-1,-11 2,11-2,-10 6,9-4,-9 4,10 0,-10-4,9 4,-9 0,10-4,-5 3,6 1,-6-4,-1 9,0-9,-4 4,4-1,-1-2,-3 8,3-13,0 7,-4-9,4 6,-4-1,21-14,12-5,36-25,-2 7,-28 15,-1 0,20-6,-21 11,-1 1,21-11,-22 14,1 0,30-14,7 0,-10 8,-8 7,6-5,-22 13,11-6,-13 8,-1-1,-1-4,-9 9,1-8,0 10,0-11,24-3,-11 1,21 0,-17 7,0-7,0 10,0-8,0 10,0 1,-8 0,6 1,-5 5,-1-5,6 6,-6 0,17 0,-7 0,7 0,-9 0,0 0,0 0,-8 0,-2 0,1 0,-6 0,5 0,3 0,-14 0,6 0,-23 0,-1 0,-1 0,13 0,11 0,31 0,19 7,9 9,-9 1,-7 19,-7-11,-5 18,4-11,-15 10,-11-13,-8 4,-3-8,-13-2,1 1,-4-1,-8-6,3 5,-5-11,0 11,0-10,0 9,-1-9,2 10,-1-5,0 6,1 0,4 0,-3 0,9 0,-4 0,5-5,-5 4,14 6,-17-3,11 3,-9-6,-5-5,10 6,-10-6,10 5,-10-5,5 6,-1 0,-3 0,9 0,-10 0,10 0,-9 0,9 0,-10 0,5 0,-6 0,0-5,1 3,-2-9,1 4,5 5,-9-8,7 7,-13-9,9 5,-9 0,10 7,-10-7,4 0,-5 0,5-4,-4 14,8-13,-8 13,8-14,-8 10,4-5,0 6,-4 0,10 0,-10 0,4 0,0 0,-4 7,5-6,-1 6,-4 0,10 1,-10 7,5-7,-1 5,-3-5,9 7,-10 0,10 0,-9-7,9 5,-10-5,10 0,-10-1,10-7,-10 0,4-6,0 10,-4-15,3 9,-4-6,0-3,0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9:04.7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0 148,'61'0,"-5"0,-18 0,0 0,0 0,0 0,16 0,-12 0,12 0,-9 0,-5 0,13 0,-20 0,11 0,-20 0,20 0,-11 0,6 0,-3 0,-5 0,15 0,-6 0,5 0,-7 0,0 0,-1 0,1 0,-7 0,6 0,-13 0,12 0,-11-5,11 4,-5-4,1-1,21 5,-25-9,25 9,-28-5,11 6,-5-5,1 3,4-3,-5 5,7 0,0-6,-1 4,1-3,8 5,-7-6,7 5,-1-5,-5 6,5 0,-7 0,0 0,0-6,24 5,-18-10,26 9,-23-3,8-2,0 6,-8-5,6 6,-13-6,5 5,-7-5,-7 6,-1-5,-13 3,-1-7,5 7,4-2,11 4,9 0,3 0,7 0,0 0,0 0,0 6,8-5,-6 5,15 1,-14-5,5 10,-8-10,-8 10,7-11,-15 5,14-6,-13 5,5-3,-7 3,0-5,7 0,-5 0,6 0,-15 0,5 0,-5 0,0 0,-1 0,-7 0,7 0,-11 0,9 0,-11 0,6 0,10 0,-1 0,10 0,-4 0,7 6,-5-4,13 4,-6-6,1 0,5 6,-14-5,7 6,-8-7,-1 0,9 0,-7 0,15 0,-15 0,14 0,-13 0,5 0,1 0,-6 0,5 0,17 0,-18 0,26 0,-30 0,13 0,-14 0,14 0,-13 0,6 0,-1 0,-5 0,5 0,-7 0,0 0,0 0,-1 0,1 0,8 0,-7 0,7 0,-8 0,-1 0,11 0,-7 0,7 0,-10 0,-7 0,5 0,-5 0,0 0,5 0,-4 0,-1 0,5 0,-5 0,0 0,6 0,-13 0,6 0,-7 0,0 0,6 0,-4 0,5 0,-1 0,2 0,7 0,0 0,17 0,-13 0,12 0,-16 0,7 0,-5 0,6 0,-9 0,1 0,8 0,-7 0,7 0,-1 0,-5-6,5 4,-7-3,0 5,0 0,-1 0,9 0,-6 0,5 0,17 0,-18 0,26 0,-30 0,13 0,-14 0,15 0,-15 0,7 0,-9 0,1 0,0 0,0 0,-7 0,5 0,-5 0,1 0,-3 0,1 0,1 0,7 0,0 0,24 0,-18 0,18 0,-24 0,7 0,-5 0,13 0,-6 6,1-5,-3 5,-7-6,0 0,-7 0,-7 0,-8 0,-6 0,22 0,4 0,20 0,-1 0,0 0,-8 0,6 0,-13 0,-1 0,-3 0,-5 0,1 0,-3 0,1 0,-6 0,6 0,-7 0,0 6,0-5,0 9,-6-9,5 4,-10-5,9 0,-9 0,9 0,-4 0,-1 0,5 0,-10 0,9 5,-4-4,0 4,4-5,-8 0,7 0,-3 0,1 0,2 0,-3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9:49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37,'100'0,"-33"0,11 0,-26 0,42 0,-14 0,-22 0,-2 0,7 0,-12 0,-1 0,10 0,24 0,-10 0,1 0,-10 0,8 0,-8 0,1 0,6 0,-15 0,16 0,-16 0,15 0,-15 0,7 0,-17 0,6 0,-13 0,5 0,-7 0,0 0,-1 0,1 0,0 0,7 0,-5 0,6 0,-9 0,9 0,-6 0,5 0,-7 0,7 0,-5 0,13 0,-13 0,13 0,-6 0,17 6,-7 2,15 0,18 5,-26-12,22 6,-53-7,5 0,-15 0,-6 0,-1 0,-10-25,-2 8,7-11,8 18,20 10,1 0,21 0,-3 7,8 0,16 1,-14-1,16-1,-10-4,1 4,-1 1,0-5,-8 4,6 1,-6-6,0 6,6 0,-15-6,15 6,-6-7,8 0,0 0,-8 0,6 0,-15 0,7 0,-9 0,0 0,0 0,-8 0,6 0,-5 0,-1 0,6 0,-6 0,8 0,-7 0,-3 0,1 0,-7 0,7 0,-1 0,-5 0,5 0,-7 0,0 0,7 0,-5 0,5 0,-7 0,0 5,7-3,5 3,-2 1,0-5,-10 5,-7-1,6-4,-6 10,7-10,-7 5,5-6,-11 5,11-4,-12 5,12-6,-11 0,11 0,-11 0,4 0,1 0,-5 0,21 0,-12 0,14 0,-10 0,-1 0,-5 0,4 0,-5 0,0 0,5 0,-11 0,11 5,-11-3,11 3,-5-5,7 0,0 0,-7 0,5 0,-5 0,7 0,0 0,17 0,-6 0,15 0,0 0,-7 0,15 0,-6 0,0 0,6 0,-15 0,-1 0,-11 0,-13-5,-3-1,-11-6,-7 1,-6-10,28 13,8-7,43 15,-7 0,6 0,-8 0,-9 0,15 0,-3 0,18 0,0 0,-10 0,-2 0,0 0,-16 6,14-4,-25 4,7-6,-9 0,-1 0,-6 0,5 0,-13 0,5 0,-14 0,5 0,-11 0,5 0,-7 0,-1 0,0 0,-5 0,4 0,-3 0,5 0,6 0,-4 0,19 0,-18 0,18 0,-19 0,4 0,-6 0,-5 0,-2 0,-1 0,1 0,0 0,4 0,-3 0,5 0,-5 0,5 0,-5 0,1 0,3 0,-9 0,10 0,-11 0,11 0,-10 0,9 0,-3 0,-1 0,5 0,-5 0,6 0,-5 0,-2 0,-1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30:28.1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1 139,'56'0,"-3"0,-15 0,36 0,-11 0,31 0,-28 0,6 0,4 0,10 0,0 0,-2 0,-9 0,-17 0,12 0,-12 0,8 0,26 0,-21 0,15 0,-33 0,-2 0,14 0,-9 1,2-2,19-6,10 5,6-5,-6 7,-29-4,2 0,-10 3,1 0,13-3,1 0,-10 3,-1 2,5-1,2 0,5 0,0 0,-4 0,-2 0,-4 0,0 0,1 0,0 0,43 0,-45 0,-1 0,43 0,-3 0,-26 0,-3 0,-19 0,-15 0,-7 0,-8 0,-6 0,34-10,3 8,23-7,2 9,-6 0,0 0,-3-7,21 6,-34-6,3 0,7 2,3 0,4-4,-3 0,27 0,-40 4,0 2,37 3,11-7,-2 5,-13-5,-10 7,1 0,-10 0,-1 0,-17 0,6 0,-13 0,5 0,-7 0,0 0,0 0,0 0,-7 0,-2 0,1 0,-5 0,4 0,1 0,1 0,14 0,-5 0,13 0,3 0,1 0,15 0,-6 0,0 0,6 0,-6 0,8 0,-8 0,6 0,-6 0,8 0,0 7,10-6,3 13,-34-13,0 0,27 12,-30-12,2-1,9 7,0-1,-8-5,1 0,16 2,-1 0,18-3,-3 7,-19-6,-1 6,-23-7,-4 0,-14 0,-6 0,5 0,18 0,12 0,31 0,-6 0,7 0,-10 0,-22 0,3 0,-5 0,2 0,13 0,2 0,-7 0,-1 0,-4 0,0 0,-2 0,0 0,43 0,-10 0,-2 0,-9 0,-10 0,-9 0,-10 0,-8 0,-7 5,5 2,-5 5,7-5,7 5,-5-11,13 12,3-12,1 5,-1-6,14 6,-33-4,24 4,-36-6,11 0,-12 0,13 0,-6 0,7 0,-1 0,-5 0,-8 0,4 0,-15 0,10 0,-8 0,-4 0,9 0,-4 0,12 0,-4 0,12 0,-5 0,7 0,-7 0,-1 0,-13 0,-1 0,-1 0,-27-30,17 22,-25-22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31:17.3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35,'72'0,"1"0,-1 0,6 0,1 0,1 0,9 0,2 0,3 0,-10 0,4 0,1 0,0 0,4 0,1 0,1 0,3 0,-9 0,2 0,1 0,1 0,-1 0,0 0,1 0,-1 0,0 0,1 0,4 0,-1 0,1 0,0 0,-1 0,-3 0,0 0,-1 0,0 0,0 0,1 0,1 0,0 0,-4 0,-4 0,-2 0,-5 0,-2 0,3 0,12 0,3 0,-1 0,-6 0,1 0,-6 0,0 0,-5 0,-1 0,0 0,5 0,0 0,-6 0,-2 0,-5 0,3 0,-1 0,-8 0,-7 0,10 0,-22 0,-9 0,-23 0,-1-5,4-6,41 4,33-4,-24 10,4 2,3-1,2 0,5 0,1 0,-6 4,1 0,2 1,4 0,-15-1,2-1,1 0,-3 3,0 0,3 0,9-2,3-1,-2 2,-4 1,-2 2,-1-1,-3-3,-1-1,0 1,28 5,-1 0,-6-8,-3 0,-10 3,-5 0,-14-3,-2-2,3 1,-2 0,33 0,-36 0,1 0,42 0,0 0,0 0,-10 0,-2 0,-10 0,-8 0,-2 0,-9 0,0 0,-8 0,6 0,-13 0,13 0,-14 0,7 0,-8 0,10 0,-8 0,-4 0,-8 0,-11 0,6 0,7 0,-5 0,18 0,-2 0,6 0,7 0,-7 7,8 0,0 1,-8 3,-1-9,-15 9,5-10,-11 4,4-5,-6 0,5 0,-10 0,3 0,-6 0,-4 0,4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23:01:10.9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7452 7189,'52'-45,"0"-8,-2 2,2-9,10-9,-23 33,1-1,-1-8,0-1,7 3,1-2,3-12,-1-1,-1 12,1 1,12-20,1-1,-8 15,1 1,12-16,-1-1,-9 11,-1-1,6-9,0-1,-5 5,-1 0,1 0,-1 0,-5 2,0 2,1 8,0 2,-3-5,0 2,-1 6,0 1,0-4,0 0,-2 4,1 2,-4 3,-1 2,29-19,-5-2,-16 20,8-6,-9 10,-10 9,-9 6,-13 3,-1 9,-6 3,21-23,6-6,20-27,5-9,-9 7,-16 14,0-3,-3 9,0-2,7-19,0 1,-8 22,-1 1,2-15,-1 1,13-10,9-17,-10 14,-9 16,-2 2,-9 10,-1 7,0 1,0 0,-1 5,8-5,-6 0,12 3,-11-10,11 11,-4-13,6 12,13-29,-18 25,17-25,-26 31,7-13,-9 13,2-11,-2 11,-4-4,-2 5,-1 1,-4 6,4 1,-5-1,0 0,1-6,-1 0,1-1,-1 1,1-7,0-1,1-7,-1 7,6-6,-4 6,3 0,1 1,-5 0,9-5,-9 3,3 4,-5 12,0 0,-5 4,3-4,-7 0,2 5,-4-9,0 3,0 1,0-4,-5 8,0-3,-6 0,1 3,-6-3,9 4,-7 1,4-1,-2 5,-14-3,8 3,-17 0,4-5,-1 9,-4-9,5 10,-15-11,6 10,-5-4,-1 6,-1 0,-8 0,-9 0,7 0,-7 0,9 0,0 0,-1 0,9 0,-6 0,19 0,-9 0,18 0,-12 0,13 0,-6 0,7 0,0 0,-1 0,-5 6,4 0,-5 1,-3 3,7-3,-7 4,15-5,-4 5,5-5,-6 6,-1-6,1 4,-6-3,4 5,-12 0,6 6,0-5,-6 5,13-1,-6-4,7 4,0-5,-1-1,7 0,-5 0,5 0,-7 6,1-4,0 9,0-10,0 10,-7-3,5-1,-21 16,18-19,-12 13,22-11,-4-4,4 3,1-5,-5 6,4-5,-5 10,-6-9,4 4,-5 0,7-4,0 3,0-4,-1-1,1 1,-6 0,-3 0,-6 0,0 1,-49 14,20-10,-24 10,21-6,11-5,-6 11,1-12,9 11,7-11,-5 11,13-12,-13 12,3 2,-7 9,-3 14,13-11,1-1,-1 0,4-9,0-8,8-22,-29 0,7 0,-36 0,2 0,32 0,-2 0,1 0,0 0,-1 0,2 0,-41 0,30 0,1 0,-8 0,14-1,0 2,-15 6,-9 1,12 7,11-1,9 0,8-1,1 0,15-1,-6-5,13 3,-6-9,0 10,5-4,-4 0,-1 3,5-8,-5 8,7-8,0 8,0-9,5 9,-3-9,3 9,-5-9,0 9,0-3,-1-1,1 4,0-3,-7 5,6-6,-6 5,7-10,-7 4,5-5,-11 0,-6 0,8 0,-6 0,17 0,0 0,0 0,5 0,2 0,1-4,3-2,2-10,0 4,4-10,0 4,-5-5,10-7,-10-1,10 0,-10-6,9 6,-4-7,6 0,0 0,0 7,0 1,0 12,0 2,0-19,0-10,-6-17,-2-10,-7-4,-7-1,6 21,-2-3,-3 2,-2-1,-8-10,-1-2,4-2,-1 0,-6 3,-1 0,3 0,1 0,0 2,1 2,0 7,2 3,4 0,1 3,-15-26,-6-4,15 16,-7-8,8 8,1 2,0 9,7 8,2 1,6 8,-5 0,4 0,-5 0,7 0,-7 0,5 0,-4 0,5 7,1-5,0 11,0-5,5 7,-3 0,4 0,-1 0,-4-7,5 5,-1-11,-4 4,4-9,-5 2,0 4,0 5,5 7,-3 5,4-4,-5 11,0-11,-6 9,5-3,-4 5,5 0,-4 1,3 4,-8-3,9 8,-9-4,-25 5,-7 0,-27 0,-5 0,-3 0,1 0,23-1,-3 2,8 2,-1 2,-14-1,-1 1,0 3,4 2,-24 12,18-9,4 2,3 14,0-8,1 1,14 7,-37 10,39 2,-12-9,11 24,0-25,7 25,-2-19,6 5,-7 6,6-4,1 0,-16 13,12-13,-6 1,4 2,7-5,-3 1,-5 6,7-7,1-1,7-1,-6 0,6 0,-8 1,8-1,-7 9,13-9,-23 20,14-18,-14 9,16-11,-4 1,11-3,-11 3,12-3,-14 11,4 8,-7 4,-1 12,0-12,1 11,7-20,10-6,-1 2,-11 16,-5 25,8-18,4-3,14-2,-9 4,1-3,12-18,-17 33,-8-4,14-26,0 2,4 0,0 1,-4 5,1 0,6-5,0-1,-3 6,1-2,-5 22,13-29,0 0,-3 27,-1 18,0 0,1-10,6-2,2-10,7 0,0-22,0 0,0-13,0 9,0 15,0-6,7 15,1 4,7-8,0 14,5-25,3 15,4-15,2 7,-8-9,5 0,-5 0,6-8,0 6,7-4,-11-1,9 0,-11-3,4-5,2 13,-7-14,-1 7,-6-8,5-1,-4-5,4 4,-6-5,1 14,5-5,-3 13,10-5,-10 7,11 0,-4-1,-1 1,5 0,-6-7,6-3,-1-14,-1-1,-7-7,15 0,-21 0,9 23,-20 5,0 24,0-1,0 10,0-7,0-2,0 17,0-11,0-28,0 0,0 34,0-12,0-3,6-15,-4-1,10-3,-5-5,1-1,3-8,-10-10,10-6,-10 0,4-5,-5-2,0 6,0 11,6 15,2 7,6 8,8 13,0-8,-6-11,2-1,9 2,-10-2,-1 0,11-5,4 31,-3-16,9 2,-8-12,5-8,-14-11,2-10,-9-5,3-11,-5-5,16-2,-1-4,17-5,-5 3,16-10,-5 4,15-6,-1-7,-6 11,25-10,-14 12,26-8,-17 1,-2 0,7-1,-14 8,16-5,-19 5,-1-1,-9-3,-8 11,-1-11,-8 10,-1-9,1 4,8-6,-7 0,7 0,-1-7,-5 12,22-5,-4 13,16 0,10 0,-7 0,-2 0,-3 0,-15 0,25 0,6 0,-27 0,-1 0,34 0,-41 0,-2 0,15 0,0 0,-3-6,-8-2,-14-4,3-2,-25 3,3 0,-11 0,5 5,15 1,2 5,13 0,-8 0,-7 0,5 0,3 0,8 0,8 0,0 0,9 0,-7-6,6 5,-8-5,0 6,-7 0,-3-6,-14 5,5-5,-11 1,5 3,-7-3,6 0,-4 3,11-4,-5 1,0 3,6-3,-13 0,6-2,-7-5,-6 1,-1 5,-5-3,4-2,-8-1,2-8,-9 9,5-10,1 3,6-12,0 6,0-6,-1 7,13 10,-5-3,11 10,-7-6,-6 1,-1 5,-6-4,5 5,-3-6,3 0,-5 1,1-1,4-4,-4 3,4-3,-4 5,4-1,-4 5,10-4,-9 4,9-5,3-6,1 3,11-9,-11 4,-1 1,4-5,-15 11,10-1,-13 4,1 8,-1-18,-4 6,3-3,6 6,-7 0,11 3,-14-9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19:03.0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1808 1,'-43'0,"-8"0,22 0,-17 0,11 0,-12 0,12 0,-11 10,4-2,6 9,-9 0,16 0,-11 1,7 3,0-4,5 4,-3 1,9-2,-10-3,10 2,-9-2,9 4,-4 0,6-6,-1 4,1-3,0 4,0-4,-1 8,0-7,0 9,-6 2,5-7,-13 14,13-13,-6 11,2-11,2 10,2-4,-4 0,8 4,-4-4,1 5,4-5,-9 12,9-21,-2 15,10-24,3 4,2 15,4-5,0 18,0-8,0-1,0 0,0 0,0 0,0 0,0 0,0 0,0 0,0 0,0 0,-5 0,4 0,-4-5,5 3,0-3,0-1,0-1,-5-6,4 0,-3 0,4 0,-5 6,3-4,-3 4,1-11,3 4,-3-4,0 5,2-5,-7 4,8-8,-7 11,7-5,-8 7,8-9,-8 4,8-4,-8 5,7 0,-6-4,7 3,-7-9,7 9,-8-5,4 6,0-6,-4 5,7-8,-7 7,4-2,-6 4,1 0,0 0,4 0,-3 0,4 0,-6 1,6-1,-4-5,4 4,-1-9,2 9,0-5,3 12,-3 15,4 18,-7 16,6 9,-11-16,5 12,-7-12,7 16,-6 0,12-8,-12-3,12-8,-5 0,1-7,3-3,-3-7,0-6,4-2,-4-7,5 0,-5 0,4-6,-4 5,5-11,0 5,0 0,-5-4,4 9,-3-9,4 9,0-9,0 4,0 0,0-5,0 5,0-11,0 4,0-3,0-1,0 3,0-3,0 10,0 9,0 1,0 27,0-9,0 29,0-15,-7 15,6-15,-6 6,7 1,-5-7,3 6,-4-15,6 5,0-6,-5 1,4 5,-5-13,6 6,0-8,0 7,-5-11,4 10,-4-13,5 0,0 6,0-6,0 7,0 1,0 6,0-5,0 13,0-5,0-1,0-1,0-8,0-7,0-1,0-12,0-3,0-9,0-2,-5 5,4 10,-4 13,5 13,0 3,0 7,0 18,7 14,-3-39,1 2,2 3,2 1,-1 0,-1 0,1 0,0 0,0 0,0 0,0-1,0 1,1 7,-2-3,-2-17,-1 1,4 27,0-3,-1-6,0-4,2-1,4 6,-5 14,4-20,-6-16,1-9,2-17,-8-4,7 1,-7 2,3 18,-4-5,0 19,0-3,0 14,-6-8,5 6,-4-13,5-1,-6-2,5-12,-5 4,6-6,-4-5,3-2,-4-1,1-3,3 4,-4 0,1-5,2 11,-7-5,8 6,-4 0,0 0,3 7,-7-5,7 11,-3-11,5 5,0 0,0-6,0 6,0-7,0 0,0 0,0-5,0 12,0-10,0 12,0-15,0 5,0-5,0 6,0 7,0-5,0 4,0-6,0 1,0-1,0 6,0-4,0 5,0-7,0-6,0-1,0-6,0-5,0 10,0-2,0 16,0 3,0 22,0-12,0 28,0-12,-6 16,5 0,-6-1,7-7,0-3,0-8,0-7,0-2,0-8,0-7,0-1,-5-7,4 0,-4 0,5-6,-5 5,4-5,-9 1,9 3,-3-9,-1 4,4-6,-3-5,-1 4,4-9,-8 8,8-4,-3 1,0 2,3-3,-3 4,4 0,0-4,0 4,0-4,0 4,0 0,0-4,0 4,0-2,0 4,0 0,0 0,0 0,0 0,0-5,0 4,0-4,0 0,0 2,0-3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19:28.3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6889 2821,'0'-41,"0"6,0 26,0 0,0-13,0 10,0-9,-4 7,3 0,-3-5,4 0,-4 5,3-5,-7 5,7 0,-8-4,4 8,0-8,-7 4,10 0,-11 0,12-3,-7 6,3-11,0 12,-3-8,2 3,-3 1,-1-5,1 9,4-8,-7 3,5-5,-6 6,7-5,-2 8,2-8,-3 9,-1-9,0 3,0-4,0 0,-1 0,1-1,0 1,0 0,0 0,0 4,-5-3,4 4,-3-5,4-1,-1 1,1 0,0 4,0-3,1 4,-2-5,1 0,0-1,0 1,0 0,-1 0,1-1,0 1,4 0,-3 0,-1-1,-1 1,1 0,-4-10,7 8,-7-7,3 8,1 1,0 0,0 0,0-1,-1 1,1 0,0 0,-5-1,4 1,-4 0,5 0,0-1,0 1,0 5,-5-4,5 8,-5-8,6 9,-5-13,3 6,-3-2,0 4,3 1,-4 3,5-8,-4 8,3-3,-3-1,4 5,-4-9,3 4,-4-6,1 6,2-5,-7 5,8-6,-3 6,-1-4,4 4,-4-6,1 6,2-5,-11 1,6-3,-3-2,1 4,8-1,-8 6,8-5,-9 9,10-3,-9-1,8 5,-8-5,9 6,-5-1,1 1,4-1,-4 1,0-1,3 1,-3-1,0 0,3 1,-8-1,9 1,-13-6,11 9,-11-7,8 7,-1-4,-3 0,9 1,-9-1,8 1,-3-1,0 5,-1-4,-1 4,2-5,0 5,-5-8,2 7,-6-8,8 9,0-4,-5 4,5-5,-5 0,5 0,-5 0,5 0,-5 0,0 4,-1-3,6 4,-4-5,4 0,-6 0,1 0,0 4,0-3,4 4,-3-1,4-3,-1 8,-3-3,9 0,-9 3,-1-8,-1 8,-3-4,4 5,-1-4,1 3,0-4,0 1,-6 2,4-2,-4-1,0 4,4-3,-10-1,11 3,-11-2,10 4,-10-5,11 3,-11-3,4 5,-5 0,0 0,6 0,-5 0,-5 0,8 0,-1 0,11 0,8 0,-8 0,0 0,2 0,-6 0,8 0,-6 0,1 0,0 0,0 0,-1 0,1 0,0 0,0 0,-1 0,1 0,-6 0,4 0,1 0,2 0,9 0,-9 0,4 0,0 0,-7 5,10-4,-6 3,4 1,-1-4,-5 3,6 1,-5-4,5 7,0-3,-4 4,8-4,-3 7,-1-2,4 0,-3 10,8-13,1 15,4-8,0 0,0 7,0-10,0 11,0-8,0 0,4 3,1-3,0 0,3 3,-3-2,0-1,3 3,-3-7,4 7,0-3,0 1,0 2,-4-7,4 7,0-3,-3 0,10 3,-10-6,7 2,-4 0,0 1,0 0,0-1,1 0,-1 2,0-1,0 3,-4-7,3 7,-3-3,4 0,-4 4,3-8,-3 7,8-3,-7 5,7-5,-8 5,0-3,4-1,-4 4,0-4,4 0,-4 8,1-12,3 12,-8-7,7-1,-2 4,-1-4,3 0,-7 4,8-4,-4 0,0 4,4-8,-4 12,0-12,4 12,-3-8,-1 5,4-5,-8 4,7-3,-7 4,8-5,-8 4,8-4,-4 5,5 0,-4 0,3 0,-8 1,8 4,-3-3,0 4,3-6,-8 6,8-5,-3 11,4-5,2 6,-1 1,0-1,0 0,0 0,-5-6,3-1,-8-6,8-5,-8-1,3 14,-4 3,0 12,0-3,0-7,-5 0,4-6,-9 5,8-11,-7 5,4-10,-5 2,0-7,1 3,-5-1,8 2,-6-1,7 0,-9-4,3-1,-3 5,4-3,-4 3,3-5,-3 6,4-5,1 4,-5-1,4-3,-3 4,-1-1,4-7,-7 6,6-7,-6 4,7 0,-9-4,0 8,-2-7,-4 8,10-4,-4 0,4-5,-6 4,1-8,0 8,4-8,-3 4,4-1,0-3,-4 4,3-5,-4 0,0 0,4 4,-3-3,4 3,-5 0,0-3,-1 8,1-7,5 2,-4 0,3 2,-4 0,0 3,0-8,-1 3,1 1,0-4,-1 8,6-8,-4 8,4-8,-6 8,1-8,5 7,-4-7,3 8,-4-8,-9 8,6-8,-1 8,5-8,4 3,-1-4,-3 0,0 0,-2 0,1 0,6 0,0 0,-1 4,-5-3,6 7,-9-3,11 0,-6 4,4-4,-1 0,1 3,-4-3,2 5,2-5,0 3,-5-2,8-1,-11 0,7-5,1 0,-4 8,8-28,-8 22,3-24,-1 22,-3 0,0 0,-3 0,-2 0,4 0,0 0,-1 0,1 0,0 0,-6 0,4 0,-4 0,0 0,4 0,-9 0,9 0,-4 0,6 0,-6 0,4 0,-4 0,6 0,-1 0,1 0,-6 5,4 1,-9 0,9 3,-10-8,10 8,-9-8,9 8,-10-3,11-1,-5 5,5-9,1 8,-6-8,4 8,-4-8,6 8,-6-8,4 8,-4-8,0 8,5-3,-5 5,5-6,-5 5,5-5,-5 6,5-6,1 4,-9 1,6 2,-6 2,14-4,-4 0,3-1,-4 1,0 0,4 0,-3 0,4 0,0-1,-4 1,3 0,1 0,-4-1,4 1,-1 0,-3 0,9-1,-9 1,8-1,-8 1,9-1,-13 5,11-8,-6 7,4-8,3 1,-7 6,-1-5,7 6,-10-3,16-5,-12 8,7-7,-2 3,-5 3,6-10,-6 11,5-8,2 0,-6 7,2-5,0 6,1-8,1 3,-2-3,1 5,1-1,-1 0,3 0,-3 1,1 3,2-7,-2 10,4-6,0 1,-1 9,5-13,1 14,4-7,0 0,0 8,0-11,0 10,-4-7,3 0,-3 3,4-2,4 3,-3-4,3 4,0-4,-3 6,7-5,-7 7,3-10,0 6,-3-1,7-6,-7 10,3-2,0-3,-3 2,4-5,-1 1,-3 4,3-4,0 8,-3-10,3 6,0 4,-3-10,7 10,-7-8,7-3,-7 12,7-12,-7 12,8-8,-4 5,5 0,1 6,-1 2,1 5,0-6,0 5,-1-11,0 5,0-11,0 4,0 2,-4 1,4 23,-3-14,17 31,-5-26,17 13,-12-9,6 3,-1 0,-4-3,9-4,-10-3,4 1,-7-6,1 3,-2-14,1 8,-5-14,-2 8,0-8,-3 3,3-5,-1 4,-3-3,3 4,1-5,-3 0,3 1,-1-1,-3 0,7 0,-7 0,3 0,4-4,-5-1,9-4,-7 4,0-3,3 3,-3 1,1-4,3 3,1-4,2 4,3-3,-4 4,0-5,1 0,-1 0,0 4,0-3,0 4,0-5,0 4,0-3,6 4,-4-1,9-3,-9 4,10-5,-11 0,5 4,0-3,-4 4,3-5,1 0,-4 0,9 0,-9 0,10 0,-11 0,11 0,-11 4,11-3,-10 4,9-5,-3 0,5 0,0 0,0 0,0 0,0 0,0 0,0 0,-6 0,5 0,-10 0,9 0,-9 0,4 0,0 0,-5 0,11 0,10 0,-6-5,12-1,-15 0,0-4,0 3,1 1,-1-4,0 4,0-5,-6 0,5 0,-5 0,6 0,-6 1,5-1,-10 0,3 1,-4-1,4 6,6-9,-3 7,1-3,-3 1,-4 7,3-7,1 3,2-5,-1 0,5 0,-11 1,5-1,-6 6,0-4,-5 3,-1 1,4-3,-7 7,2-17,-5 7,-3-4,12 2,-6 12,11-3,-8 4,0 0,7 0,-10 0,10 0,-6 0,-1 0,7 0,-10 0,10 4,-7 1,1 4,2 5,-7-8,3 6,1-7,1 5,0 0,4 0,-8-1,8 1,-9-1,9 1,-9-1,9 1,-9-1,9 1,-8-1,7 1,-7-1,3 1,0 0,0-1,1 0,2 0,-7 0,3 1,6 3,-8-3,7 4,-4-5,-4 1,9 0,-9-1,9 1,-8-1,8 1,-4 4,5-3,0 4,0-1,6 3,1 4,6 1,2 6,-2-4,10 12,-8-12,7 5,-1 1,-5-6,5 5,-1-6,3 7,-1-5,22 13,-17-6,25 8,-13-1,-8-12,11 9,-11-15,6 9,-1-10,-8-3,-7-5,-1-1,-13-5,12-1,-4 6,7-3,29 23,-15-9,12 11,-6-8,6 8,-13-12,25 6,-30-9,8-4,-2 4,-8-6,0 0,-7 0,6 0,-13-6,13 5,-6-10,1 4,4-5,-11 0,5 0,-7 0,0 0,0 0,0 0,0 0,-6 0,5 0,-11 0,5 0,-11-4,-1-1,0-9,-3 3,3-3,-5 1,33 7,1-8,30 7,0-13,3-2,17-7,3 0,-44 11,1-1,-6 4,1 0,4-7,-1 0,19 0,19-18,-21 17,-22 2,1 0,40-9,-2-10,-12 11,-8-3,8-1,-5 5,-2 1,-3 2,-6 5,8-6,0 0,-7 6,5-4,-13 5,6-1,-8 2,-7 2,-7 3,-2-3,-16 7,9-2,-15 6,4-4,17-5,8-6,31-15,-17 14,11-16,-15 10,3-6,6-4,0-3,-6 6,2-17,1 17,-2-11,14-2,10-3,-37 18,1-1,3 2,2 0,4-3,-1 0,-2-1,-1 3,35-16,-5-13,-9 26,-4-12,3 6,-15 9,-8 2,-3 7,-13 6,-1 2,-11 5,-1 4,-5-6,11 0,11-16,5-2,13-3,-12-1,10 8,-11-3,4 6,0 0,-6 1,6-1,-7 1,7-1,-11 6,9-5,-10 10,-1-8,5 3,-5-5,0 1,-1 4,0-3,-5 9,5-9,-6 4,1 0,-1 2,0-1,0 4,0-4,-5 5,-1 1,-5-1,9 1,-7 0,6 0,-8-5,0 4,4-7,-3 6,4-7,-5 8,5-9,2 3,4-4,0 0,-5 4,-1 2,-5 5,4 0,-44-5,26 8,-37-6,33 11,-5-8,-6 0,4-2,-7-3,7 4,1 0,-4 0,4 0,-6 0,6 0,-4-4,4 3,-6-4,1 5,0 0,0 0,4 0,-3 0,4-5,-5 4,4 1,-3-4,4 12,0-11,-4 8,3-10,-4 4,-9-8,0 7,-1-7,-2 7,4-9,-5 9,-7-10,6 10,-13-6,12 2,-11 3,11-3,-12 4,12 0,-11 0,11-4,-12 3,6-4,-8 5,1 0,-16-7,4 5,1-10,-3 10,-10-20,1 11,-8-8,23 8,8 4,7 0,7 7,-5 8,21 4,-34 0,19 0,-30-6,5-7,1-2,1-3,8 11,-16-4,4 3,-14-5,9 6,0 1,7 6,3 0,-1 0,12 0,-10 0,13 0,-7 0,-1 0,1 0,0 0,0 0,-1 0,1 0,-8 0,6 0,-6 0,8 0,7 0,-6 0,6 0,-1 0,2 5,0 1,5 0,-5 5,1-5,4 5,-5-4,-15 3,17-4,-24 1,27 3,-4-9,11 8,-4-3,5 0,-1 3,-3-7,9 6,-10-2,10 0,-4 4,0-9,5 8,-11-3,10-1,-10 5,5-9,0 9,-5-4,1 4,3-4,-1-2,13 0,-3-3,4 8,-1-4,-3 1,9 2,-9-3,-1 5,4-5,-2 4,5-4,-2 0,-3 3,3-7,-2 3,3 0,-1-3,-2 7,2-7,1 3,-3 0,2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0:59.0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0,'43'38,"0"-2,-26-21,9 11,-11-10,6 6,5-3,-9-3,8 1,-10-3,6-4,4 6,-3-5,4 5,-6-2,6-2,-5 2,5 1,-6-4,0 4,1 0,-1-4,0 8,0-8,0 3,0 1,0-4,0 4,1-5,-1 0,-5-1,4 1,-9 0,18 4,-11-3,12 3,-3 2,2-5,5 5,0 0,0-3,0 2,0 1,0-3,0 7,7-7,-5 8,4-8,-6 8,7-3,-5-1,5 5,-7-10,7 10,-6-10,6 5,-7-1,9 0,-7 2,7-3,-8-4,-1 0,6 1,-4-1,12 1,-6-1,7 1,8-5,1-2,8-5,0 0,0 0,0 6,0-5,-7 5,-2-1,-8-3,0 8,0-3,21 10,-15-3,15-2,-21-2,0-3,0 5,1 0,-8-1,-1-4,-13-2,-6-5,-2 0,-9 0,4-18,20 13,15-13,26 18,9 0,9 0,-6 0,-21 0,3 0,-1 0,1 0,14 0,2 0,-1 0,-4 0,-22 0,-2 0,11 4,-3-1,26-1,-37 2,0-1,40-3,-9 0,-8 6,-3-5,-8 5,0-6,0 0,-7 6,5-5,-13 4,13 1,3 2,-13-1,34 6,-23-5,29 6,-9 0,-22-2,16 2,-25-2,20 2,-8-1,-7-1,5 1,-6-6,1-2,5-5,-20 0,14 0,-33 0,5 0,-20-9,1 3,24-8,6 9,25 1,0 4,0 0,18 0,-13 0,-21 0,2 0,27 0,-27 0,0 0,36 0,6 0,-9 0,0 0,9 0,-7 0,7 0,-9 0,0-7,0 6,-32-2,0 0,36 3,-36-3,0-1,41 3,-7-12,-1 12,-3-12,-7 12,1-5,6 6,-15 0,6 0,-8 0,0 0,9-7,-14 6,32-17,-29 15,16-13,-30 10,-15-6,-8 2,-10-5,-2 4,20 1,6 6,25 4,0 0,0-6,1 5,-16-6,3 0,40 5,-29-5,-2 0,18 6,18-6,-18 0,15 6,-1-6,-43 3,1 1,37 1,-33-5,0 0,31 6,-36-6,0 0,45-1,-17-1,11-3,-22 10,25-11,-15 6,5-2,-10-3,-6 11,-1-11,-3 11,-13-10,6 10,-8-5,0 1,0 4,0-10,15 4,-11 0,11-3,-15 8,7-9,-5 4,-1 0,-2-4,-13 10,6-5,-13 6,-6 0,-7 0,0-4,0 3,9-3,-3 0,4 3,2-4,-4 5,3 0,-4 0,-1-4,-5 2,4-2,0 4,-3-4,7 3,-8-3,1 0,3 2,-5-6,1 7,2-3,-3 4,4 0,1 0,-5 0,3 0,-3 0,4 0,5 0,3 0,0 0,6 0,-5 0,6 0,-6 0,5 0,-10 0,9 0,-9 0,-1 0,-2 0,-4 0,0 0,4 0,-5 4,1-3,3 3,-4 0,0-3,3 3,-3 0,0-3,3 7,-6 2,6 0,-3 3,0-4,4 0,-3 1,5 0,6 1,-4 3,4-2,-6 7,0-3,-4 4,3 0,-4 0,5 0,1 0,0 6,-6-4,5 3,-3 1,4 2,0-1,1 5,-2-11,2 11,-1-5,1 0,-1 5,0-10,-4 9,2-9,-3 4,-1-6,4 0,-7 0,2 0,-4 0,0-5,0 4,4-8,-3 8,3-8,-4 3,-1 0,0-4,-3 9,2-9,-7 8,3-3,0-1,-3 3,3-3,0 0,-3 3,3-2,0-1,-3 4,7 1,-3-3,5 7,-5-8,4 1,-4 2,0-2,4 4,-3 0,-1 0,4 0,-3 0,4 6,-4-4,3 4,-3-6,0 0,3 0,-8 0,8 0,-8 0,8 0,-8 1,3-1,1 0,-4 0,3 0,1 6,-4-5,4 5,-5 0,0-4,5 9,-3-9,2 10,-4-5,0 6,0 0,5 16,-4-12,9 18,-9-14,10 8,-10-1,10 7,-9-5,9 13,-9-5,3 7,-5 0,6-7,-5 5,4-6,1 8,-4 0,9 0,-4 0,0 0,5 0,-5-7,5-2,0-15,-6-8,-1-12,-5 3,0-2,0 18,6 9,6 1,2 13,4-13,-6 6,0-1,1-5,-1 6,-5-8,3-7,-4 6,6-6,-5 7,4 8,-5-6,7 13,-1-13,1 6,-1-8,0 0,-6-7,5-1,-10-13,4-1,-1-11,-3-1,7 4,-7-7,7 15,-6-15,2 12,0-13,-3 9,8 1,-8-4,8 7,-8-8,8 5,-4 0,1 0,3 0,-4 1,6 4,-1-3,1 10,-1-11,1 11,0-5,-1 0,1 5,0 2,0 1,1 5,-1-1,1 3,5 6,-3 0,3 0,3 25,-7-25,1 0,0 1,0-1,0 0,0 2,0 21,7 6,-7-26,0-3,2 9,2-7,-1 0,3 9,1 15,3-17,-11-8,-1-15,-7-8,-5 7,0 2,0 13,0 0,6 8,2 10,5 9,-5 1,4 6,-4-7,0 9,4 0,-5-8,7 6,-7-7,5 1,-4-3,5-8,-1 0,-4 9,4 1,-5 9,7 0,0 0,6 0,-4 9,12 3,-13-9,6 4,-7-16,-1 1,1-3,-2-15,0-9,-1-15,-5-8,-1-11,-5 5,0 9,0 1,6 33,9 7,0 16,-4-34,0-1,2 19,2 29,-8-49,0 1,7 41,-5-20,-1-1,6 21,-6-28,0-2,6 26,-6-27,-1-1,1 8,-4-14,0 2,2 21,-4 1,5 13,-7-24,0 7,0-9,0 0,0 0,0-8,5-1,-4-8,5 0,-6-6,0-8,4-13,-3-2,3 2,-4 13,0 15,0 0,0 15,0-7,0 8,0-7,0 5,0-13,0 5,0-6,0-1,0 0,0 0,0-7,0 6,0-18,0 9,0-16,0-1,0-3,0-7,0 8,0-4,0 5,0 6,0 1,0 6,5 0,-4 7,4-5,-5 5,5-7,-4 0,4 0,-5-6,0 5,4-11,-3 5,4-6,-5 0,0 6,4-4,-3 4,4 9,-5-12,0 12,0-15,0 0,0 0,0 1,0 4,0-3,0 4,0-6,0 0,0 6,0-4,0 3,0-4,0-1,0-5,0 4,0-4,0 0,0 4,0-4,0 1,0 2,0-2,0 3,0 1,0-6,0 5,0-5,0 1,-4 3,3-4,-8 0,8-56,-7 33,7-41,-3 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2:18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7199 2596,'53'0,"0"0,-3 0,1 0,0 0,1 0,1 0,2 0,8 0,2 0,4 0,1 0,0 0,1 0,5 0,1 0,-1 0,0 0,1 0,-1 0,2 0,-4 0,-20 0,-1 0,8 0,-3 0,13 0,13 0,-24 0,-13 0,-25 0,3 0,-15 0,16 0,11 0,14 0,7 0,5 0,-13 0,31 0,-11 6,23 2,-9-1,-8 5,6-10,-15 9,6-4,-15 1,-3 3,-6-10,-8 9,-1-4,-7 0,-6 4,-1-9,-6 8,0-4,0 1,0 3,6-3,2 0,-1 3,5-8,-5 9,6-4,0 0,-6 3,5-8,2 9,1-9,11 10,-4-4,-1-1,5 5,-11-10,5 10,-13-6,-1 1,-6 3,-5-8,4 8,6 1,-3 2,13 3,-8-5,13 2,-5-1,11 1,-11-1,4 0,-11 4,3-3,-3 3,-1 0,5-3,-5 8,6-2,0 4,7 1,-5-6,4 5,-11-11,-2 5,-6-6,-5 0,3 3,-12-3,2 7,-8-3,0 5,0-1,4-4,1 3,4-7,4 7,-7-6,7 2,-12 4,3-6,-4 10,0-7,0 1,-4 2,-11 2,-1 1,-9 10,4-8,-1 9,-5-2,3 4,-4-4,2-2,4-7,0 1,3-1,8-5,-8 0,8-1,-8 1,3 1,-4 3,-1 3,-5 0,-4 11,2-10,-6 11,5-5,-15 14,8-16,-7 14,1-15,-3 12,1-7,-6 6,8-12,-10 12,-13-3,10 5,-12 1,23-8,-14 13,13-12,-7 1,2 2,6-10,-8 13,1-6,7 3,-3-11,9 10,-18 4,23-7,-11 3,0-1,6-5,-2 2,-1 0,-3 1,-6 0,-2 5,10-12,-6 6,13-14,-5 5,13-11,-5 5,10-6,-10 1,11-1,-11 6,4-4,-11 4,1 14,8-19,-17 12,-11-16,-20 7,27 0,-1 2,-34 13,25-7,-2 2,2 0,0 0,-10 2,0 0,6 2,1-1,6-7,1 0,3 2,3-1,-22 2,18-1,3-2,1-4,-8 6,-1 0,10-7,-40 14,39-17,-14 1,-8 0,25-6,-13 0,18-7,-15 0,-15 0,5 0,19 2,-3 3,3-1,-2 0,-13 4,0 0,15-3,-2-1,-29 0,4-1,2-3,-3 3,-1 1,-4-2,29 2,0-1,-40-3,-1 0,16 0,-13 0,24 0,-7 0,9 0,0 0,7-5,2-8,15-4,-7-14,17 2,-11-8,24 9,-3 10,-14 9,-5 9,-18-6,2 5,8-10,0 4,-8-11,-2-2,1-5,1 0,8 1,6 0,8 7,2-4,11 5,-5-5,5 0,1 1,0 4,0-3,4 8,-3-8,4 9,-1-10,2 9,-1-3,5 5,-9-6,8 5,-3-5,5 6,-9-5,6 4,-6-4,9 5,0-4,-6 2,5-2,-4 3,0-4,3 3,-3-3,0 0,3 4,-8-5,9 1,-10 3,10-4,-5 6,6-6,-1 5,-4-5,3 6,-3-1,1-3,3 3,-4-3,1 3,3 1,-4-4,5 2,-4-2,3 4,-4 0,1-5,7 4,-11-3,11-1,-7 4,-1-7,4 11,-3-7,0 4,2-1,-2-4,0 5,2 0,-6 0,7-1,-8 1,4 4,0 1,-4 4,4 0,-5 0,5 0,-4 8,8 2,1 4,-3 4,5-12,-10 10,2-10,-5 8,0-4,0 0,-6 1,4-1,-4 0,0 1,-1-1,-6 6,-7-3,5 3,-12-4,-10 0,11 0,-42 9,41-8,-34 8,15-8,-2 0,-5 0,-1 0,14 0,-11-5,21 2,-14-8,26 3,-3-5,26 0,1 0,-25 0,6 0,-27 0,12 0,-8 0,6 0,-6 0,-8 0,4 0,-22 0,6-6,1-2,1-5,1-1,5 1,-5-6,-1-3,7 2,-7-12,9 11,6-17,-5 5,10-12,-4 4,14 4,-6-6,14 11,-15-13,20 16,-10-7,19 18,-1-3,13 11,2 5,-10-22,-14-2,-9-29,-4-1,14 8,-17-32,25 35,-24-37,26 28,-10-1,5-5,7 13,-5-6,11 14,-9 3,10 5,-4 7,5-5,5 10,-3-4,3 6,0 5,2-4,0 8,3-8,-3 5,4-1,0-3,0 4,0-5,0 5,0-4,0 4,4-4,5 3,6 2,10 2,-4 1,11-1,-5 0,6 0,0 0,7-1,2-5,-1 4,5-4,-4 0,-1 4,-7-4,-2 6,-10 1,-2 4,-1-3,-8 4,7-1,-8-6,3 6,1-13,-4 13,8-8,-3 4,6-1,-1-4,0 5,6 0,-5-1,11 0,-5-4,6 2,0-3,0 5,7 5,-5-4,5 4,-1-1,3-3,-1 9,6-5,-6 1,0 4,-1-5,-12 2,3 3,-14-4,7 5,-13 0,7 0,13-4,5 3,10-3,0 4,-5 0,8 0,-8 0,5 0,-11 0,5 0,-7 0,-6 0,-1 0,-6 0,0 0,-4 0,2 0,-4 0,4 0,0 0,-4 0,3 0,-2 0,3 0,5 0,-8 0,8 0,-12 0,11 0,-10 0,6 0,-1 0,-6 0,10 0,-2-4,-3-1,7-5,-8 0,11-1,1 1,0-1,-1 0,0 1,-4-1,-1 1,-2 0,-9 5,13-8,-12 6,12-2,-8 0,5 4,6-6,2 0,11-6,-4 5,12-6,-6 1,7 4,0-10,0 10,0-10,0 4,1 0,-8-3,-1 5,-7-1,-11 3,3 0,-15 9,5-12,-6 11,-4-11,-1 4,-4-1,32-11,0-6,6 1,4-4,-4-2,0-2,9-5,0 1,-12 6,-1 0,6 0,-2 2,11-20,13-7,-16 9,-8 9,-14 9,-4 9,-9 0,4 4,-9-4,-2 0,-4 4,0-4,0 0,0-1,0-1,0-4,0 5,0 0,0-5,-5 4,-1-5,-5 6,0-5,1 4,-1-5,-6-15,10 11,-8-11,9 15,-6-7,1 5,-1-5,-4 7,4 0,-9 0,9 0,-9-1,3 1,-10-1,4 0,-4 0,-1-1,6 1,-12-1,12 7,-11-7,12 13,-6-5,8 7,0-1,4 1,-7-4,10 2,-5 3,8 0,5 9,-4-5,8-2,-3 6,4-11,4 8,1-1,8-2,-3 7,8-4,-7 5,13-2,-7 1,21-1,-9 0,18 4,-6-3,7 3,0-5,0 5,0 2,0 0,1 3,-1-3,0 5,0 0,0 0,0 0,0 0,-6 0,4 0,-5 0,7 0,-6 0,4 0,-11 5,19 1,-17 0,11 4,-15-9,-6 8,5-8,-10 8,9-3,-9 5,9-1,-9 1,10-5,-11 3,11-3,-11 4,11 1,-10-1,3 0,1 1,2-1,5 6,0-3,15 12,-12-6,6 2,-10-5,-11-6,5 5,-6-4,1 4,-1-5,6 5,-5-3,11 4,-11-2,11-2,-10 7,3-7,-4 3,-1-5,4 4,-8-4,2 4,-9-5,0 0,6 27,15-2,4 31,18-3,-19-11,12 13,-14-13,2 6,4 1,-10-2,3-11,-12 2,3-14,-4 0,0-5,-1-3,-6-4,0-1,0 0,0 0,0 0,0 6,1-5,-1 5,0-6,1 6,-1-4,0 4,0-6,1 6,-1-5,1 11,-1-11,6 11,-5-10,5 9,-1-9,-3 9,2-9,-3 4,3-6,7 15,-4-11,2 6,-5-12,-3-2,3-1,-4-1,-1 0,0-4,1 9,0-4,0 5,4 1,2-1,0 0,3 0,-4 0,6 0,-6 0,0 0,-1 1,-3-6,12 13,-6-11,3 12,-1-9,-8 0,8 0,-8-4,3-2,-5-5,4 4,-3-3,3 3,-4 0,0-3,1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3:40.51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1260 0,'-60'69,"-3"-2,9 0,15-26,-23 29,20-13,-8-5,5 1,-12 9,8-16,-11 7,3-1,-12 15,-1 2,3-6,-4 4,11-10,22-20,5-2,-9 14,4 1,0 25,11-24,0 2,0 43,12-13,15-6,5 11,3-39,4 3,13 26,6 3,8 1,3-4,-8-14,0-8,18 0,-38-47,58 55,-33-13,-1 4,6 2,2 0,1 5,-5-2,6 17,-13-25,1 1,-8-7,-1-3,14 24,-16-26,1 9,-9-25,23 59,-15-32,2 7,1 12,3 10,-1-3,-4-11,-1-2,-2 0,9 34,-5-16,-7-40,-11 8,0 9,14 18,4 8,-8-8,-1 5,4 4,0-14,4 3,0 1,-2-1,-1-1,-2 0,0 0,-1-3,4 12,-2-3,-1-3,4 11,-4 4,-10-15,-3 8,0 2,0-6,4-2,-1-4,1 6,-3-7,-1 5,1 4,-1-1,1-4,2 7,0-3,0-2,-2-3,-2 3,-1-4,-1 0,-1-2,0 0,0-2,-2 22,6 1,13-13,8 2,0-4,5 9,5 0,2-4,5 4,-4-13,-10-27,-1-1,0 14,3 8,4-2,6-8,5-2,-3-1,-10-1,-2-1,6 0,24 9,9-2,-15-9,-5 7,-9-8,12 16,6 11,1 5,-6-2,-12-10,-3 4,-1 1,-1 2,2-2,1-1,2-4,3-2,0 0,0 0,-2 2,-1 3,-4 0,-1 6,-1 3,0-1,-3-2,-2-7,-3-7,10 16,-5-12,-1 5,-6-2,0 5,-1-1,-1-2,4 10,-1-2,-4-6,-2 8,-6-2,-9-15,-4 2,-2 0,1-1,-2 0,-7-5,-19 7,-3-1,16 23,1 4,-15-4,2 2,19-14,6 3,0 1,-2-1,0 0,0-8,0-2,0-12,0-5,0-53,0-7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4:03.2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6944 2224,'-35'-30,"8"-1,16 13,-5 0,8-11,-14 15,9-15,-9 11,3-12,1 6,-5-1,4-3,0 8,-3-10,4 7,-1 0,-2 0,3 0,0-1,-4 1,8-6,-8 4,3-12,-5 13,-1-13,1 6,-2-7,1 0,1 7,-1-6,0 6,1 0,-1-6,0 6,1 0,-1-6,2 12,-2-4,7 6,-4-1,4 1,1 6,0-5,1 4,3-5,-9 0,-6-10,2 7,-8-14,10 15,0-5,1 7,0 0,0 5,5-4,-4 9,9 2,-8 0,13 5,-11-5,-5-6,-8-2,-20-15,2-2,-2-7,-5-1,15 9,-7-6,10 14,6-5,-3 7,11 7,-5 0,7 1,-6 4,4-4,-5 5,7 0,-7 0,5 0,-4 0,-1 0,5 0,1 1,2 4,5-3,-7 4,1-6,0 6,6-4,-5 9,4-9,1 4,-5 0,4 1,1 0,-5 4,10-4,-10 0,5 4,-1-4,-3 5,9 0,-10 0,10 0,-4-5,0 4,4-4,-10 5,10 0,-10 0,0 0,3 0,-7 0,8-5,1 4,-5-5,10 6,-10 0,10 0,-9 0,9 0,-10 0,4 0,1 0,1 0,-5 0,8 0,-8 0,6 0,3 0,-8 0,4 0,4-9,-3-3,-4 1,-1 1,-10 10,1 0,-3 0,1 0,1 0,0 0,6 0,-13 0,13 0,-6 0,7 0,0 0,-1 0,1 5,0-3,0 8,0-4,0 1,-1 3,1-4,-6 6,4 0,-5 0,7-6,0 4,0-3,-1 4,1 1,6-1,-5-5,4 4,-5-4,-10 6,7-1,-14 1,15 0,-4 0,-1 0,-2 0,-5 0,-1 1,0 0,0-1,-8 1,6 0,-5 6,7-5,-8 11,6-6,-5 8,-1-1,6-1,-5 1,7 0,0-1,0 0,2-1,15-6,1-7,2-7,-15-4,-15 0,-7 13,8-5,-15 19,-16 5,-12 1,42-10,-1 0,-35 16,10-1,-10 6,13-5,24-11,-1 1,-23 18,27-19,1-1,-15 9,-6 6,7-12,-4 13,4-14,10 5,9-15,7-1,6-6,9-1,-1 11,-1-13,-20 14,5-10,-14 14,-1 8,4 7,-5 1,9-9,7-3,2 0,13-7,1 0,5-2,1-10,0 4,1-6,4 5,-4-3,5 3,-6 0,5-4,2 9,-1-9,4 10,-4-9,0 9,3-9,-3 10,1-10,2 9,-2-9,4 10,0-5,0 0,-5 5,3-5,-3 6,5 0,0 0,0 0,0-5,0 3,0-3,0-1,0 5,0-10,0 8,0-4,0 0,0 4,0-8,0 7,0-3,0 1,0 2,0-7,0 7,0-2,0-1,0 3,5-7,0 3,11 0,-5-3,4-2,-5-1,5 2,-2 6,7 0,-7-1,8 0,-3-4,5 10,-6-9,5 3,-5 0,0-4,5 5,-5-6,6 0,-5-4,3 3,-9-9,4 4,5 0,-8-4,7 4,1-5,-8 0,13 0,-9 0,6 0,7 0,-5 0,4 0,1 0,-6 0,13 0,-13 0,6 0,-1 0,-4 0,11 0,-11 0,4 0,1 0,-5 0,4-5,1-2,-6-5,6 0,-1 0,-4 0,11-1,-11-4,11 3,-5-3,0 5,-1 5,0-4,-6 4,6 0,-7-3,0 9,0-10,0 5,6-1,-4-3,5 4,9-12,-11 5,11-4,-9 10,-5-3,-1 4,-3 0,-3-4,-1 8,-1-7,0 7,-4-7,8 8,-8-4,8 0,-4 4,0-3,4 4,-9 0,9 0,-4 0,8-15,5 22,14 1,-3 19,17 16,-16-16,6 7,-9-9,-7-1,-1-5,-7 3,0-10,-6 5,5-6,-11-1,5 1,-5 0,-1-1,5 1,-3-6,3 5,0-5,-4 1,9 3,-8-3,3 4,0 1,2 0,-1-1,0 1,0 0,-4 0,4-1,-6 1,1-1,9 6,-7-5,8 11,-10-11,0 5,-1-5,1-1,4 5,-3 2,3 0,-4-1,0 0,-1-5,1 11,0-10,0 9,0-9,0 4,0 0,-1-4,2 10,-2-11,1 5,0 0,-5-4,3 4,-2 5,-1-8,-1 7,0-4,-4-4,9 10,-8-10,3 4,0 0,-4-5,9 10,-4-10,-1 10,5-9,-9 4,13-1,-7-4,3 10,-1-9,-3 4,4-6,1 6,0-4,0 4,-6 0,5-4,-5 4,6-1,-5-4,3 4,-8 0,8-3,2 3,0-5,4 5,-9-3,3 3,2-5,0 5,0-3,-2 3,1-5,2 1,3-1,-5 0,1 1,-1 4,0-4,1 4,-1-4,-4 4,-1 1,-5 0,0 4,4-9,2 9,0-8,3 3,-3 0,-1 2,5-1,-5 0,6-5,0 5,-1-5,1 5,0 0,0-4,0 10,-1-11,1 5,0 0,0-4,0 4,-1-5,6 5,-4-5,9 11,-8-5,8 6,-3 0,5 0,1 7,-1-5,1 4,-1-6,9 8,-7-6,6 6,-8-8,0 0,8 9,-6-7,6 1,-1-4,-6-4,6 6,-7-6,6 5,3-10,-1 10,5-9,-5 3,15 2,18 2,-13-1,19 6,-30-12,5 5,-7-6,0-1,0 1,-7-1,-2-5,-6 3,0-9,0 5,-5-6,-2 0,-1 0,-4-11,42 9,5 13,-7 0,5 6,3 11,3 3,4-3,2-1,11 6,1-1,-7-5,3 1,-11-2,5 2,0 0,0-2,1 0,2 0,8 3,2 2,0-2,-3-3,0 0,-1-3,-4-4,0-1,-6-1,6 3,-3-2,12-3,-4-2,-28-4,-1-2,15-1,-1-2,35 4,-14-8,-30 0,-17 0,-15 0,-8-11,1-18,15 11,18-9,15 21,19-10,-31 0,3-3,11-3,2-2,11-8,2-1,5-1,0-2,1-2,-1-1,1 0,-2 0,-9 1,0 1,4-2,-6 2,-29 11,-2 1,13-4,-2 1,5-9,24-9,-18 9,-9-4,-17 14,-9-5,-8 9,-6 6,-1 1,-5 5,-1 0,-4-4,-2-1,21 4,34-20,32 3,-31 1,3-5,12-4,0-2,-4 1,0-1,6-4,1 0,-5 6,-2 1,-10 0,-3 1,-7 8,-2 1,-5-1,-3 1,25-11,0 0,-1-6,-17 15,1-14,-17 16,0-12,-14 14,-1-6,-5 7,-1 0,0 5,-4 2,-3 0,-4 4,5-9,23-13,0 7,29-22,-14 6,7-2,-9 3,-8 10,-4 8,-6 1,-5 5,-2-3,-5 9,-1-4,1 5,-1-4,-4 3,-1-13,-5 11,0-6,0 4,0-1,0 0,0 1,0 1,0-1,0-1,0-3,0 8,0-7,0 2,0 1,0-4,0 8,0-8,0 4,0-1,0-4,0 10,-6-16,5 14,-4-8,0 5,3 4,-3-9,1 9,2-3,-7 0,8-1,-4-1,5-3,0 8,-4-7,2 2,-2 1,-1 0,4 0,-4 4,0-8,4 8,-9-9,9 9,-9-4,9 0,-9-2,4-5,-6 0,0 0,1 0,-1-7,-1-2,1-6,-7 1,-1-1,-14-17,8 20,-25-36,23 41,-6-7,-1-2,4 2,-28-24,25 22,-8-3,9 9,2 2,12 7,3 7,10 1,-28 10,2-11,-56-1,7-20,18 20,-3-1,10-5,0 0,-15 5,-1 0,10-6,1 0,-11 5,0 2,5-4,0 1,0 6,-1 2,2-4,1 0,-1 4,0-1,5-4,-1 1,-3 3,-1 0,-2-3,4 1,-30 4,36 0,2 1,-22 2,-18 0,10-5,10 13,4-6,15 7,0 0,4 0,13 0,1 0,3 0,11 0,-5 0,7 5,0 1,-7 12,6-10,-13 9,13-6,-7 14,7 0,0 5,0-1,1-4,-2 11,1-11,0 4,1-6,0 0,0 0,-7 1,5-1,1-4,2-3,10-5,-4 0,6-1,-1 0,-4 1,-2 0,0-1,-5 2,5-1,-7 0,1 1,0-1,6-5,-5 5,10-5,-4 4,0 1,-1-5,1 3,-1-3,2 4,3 0,-3 1,0-5,3 3,-3-3,0 4,3 0,-3 1,4-1,1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4:58.2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0,'36'29,"4"-12,-38-2,19-14,-14 19,9-17,-6 21,1-17,-1 8,5-4,-3-1,3 1,-5-1,5 0,-3 1,3-1,-5 1,0-1,5 0,3 1,-2 0,0 0,0 0,-4-1,4-4,0 4,-4-4,9 5,-9-5,4 4,-1-4,-4 0,9 3,-3-3,0 0,-1 4,-6-5,5 1,1 3,0-3,-1 0,0 3,-3-3,8 4,-9-4,4 3,0 2,-3 0,3 4,-5-9,5 8,-3-7,3 8,-5-5,5 1,-3-1,3 1,-5-1,1 0,-1 5,0-3,1 3,-1-5,0 1,6 0,8 6,1 1,11 7,-11-2,11 2,-11-2,4 1,-6-6,0 4,-5-10,3 10,-3-10,5 5,0-6,0 0,0 6,6-4,-4 4,4 0,-6-4,0 4,-5-6,3 0,-9-1,4 1,-5 0,-1 4,-4-4,3 4,-3 0,4-3,0 3,1-5,-1 1,25-6,1 0,33 8,-12 3,8 20,-1-6,-2 13,10-11,-20 2,9-6,-21-2,6 0,-9-1,1-5,0 3,-7-9,-1 9,-7-11,0 5,0-6,0 1,-6-1,5 0,2 1,0-6,13 5,-13-4,12 5,-11 0,15 5,-15-9,8 7,-10-8,-5-1,3 4,-3-9,5 5,0-6,6 5,3-3,5 3,1 1,8-5,-7 10,14-9,-13 9,6-10,-9 11,1-11,0 10,0-9,0 9,7-10,27 17,-19-15,25 15,-39-16,7 9,-15-9,-1 3,-7-5,0 0,-6 0,-1 0,5 0,20 0,25 0,20 0,10 0,-38 4,2 1,7-1,2 2,18 7,2 3,-1-1,1 0,7 0,-4 1,-26-3,-2 0,12 1,-1-2,-18-2,0-1,10 4,0 0,-5-4,-3-1,-4 0,-3 0,34 8,-2-1,-10-7,-8 5,-2-12,-17 5,-2-6,-7 0,-7 0,-1 0,-13 0,-1 0,12-4,15 3,29-4,5 5,16-7,-40 2,3 0,10-4,4 0,10-1,2 1,6-1,-2 0,-20 5,-2 0,7-4,-3 1,32 6,-41-2,2 1,-6 2,-1 2,43-1,-13 0,-10 0,-8 0,-3 0,-8 0,-7 0,-3 0,-14 0,-7 0,-8 0,-5 0,27 0,8 0,38 0,3-7,8-2,1-7,-32 7,3 0,2 0,2 0,15-1,2 1,-7-1,0 1,5-1,-1 0,-10 1,-1 0,7-1,-3 1,-20 0,-2 1,8 3,-2 0,-12-2,0 0,9 6,2 0,-6-6,-1-1,0 8,-2-1,35-13,-3 12,-19-4,-9 0,-17-1,-15 0,-8 2,14 5,14-13,22-4,8-19,-8 5,-2-4,-1 0,3 4,2-12,-12 14,-9-5,-9 14,-7 2,-1 6,-7 5,-6-2,-1 7,0-7,-4 7,4-8,0 9,2-9,5 4,0-6,0 1,6-2,-10 2,14 4,-20 3,20 4,0 0,7-6,5 4,1-9,1 3,8-6,-8 6,-1 2,-15 6,-2 0,-6 0,-5 0,3 0,-9 0,10 0,-10 0,8 0,-4 0,1 0,2 5,-2-4,0 8,4-2,-9-2,10 6,-11-10,11 9,-5-9,1 9,3-9,-9 4,10 0,-10-4,9 4,-9 0,4-4,-1 8,-3-3,3 5,-5-1,0 0,5 5,-3-3,3 3,-5-5,1 1,4 4,-4-8,4 7,-4-9,-1 6,5 4,-8-4,2 4,-4 0,1 1,-1 1,5 2,-5-7,1 3,8 0,-6 2,7-1,-4 6,-5-5,4 6,-3 0,4-5,0 3,-5-9,4 4,-9-1,8-3,-8 7,4-2,-5-1,5 4,-4-2,4 5,-5-6,0 5,0-5,0 6,0 0,0 0,0 0,0-6,0 5,0-5,0 6,0-5,0-2,0 4,0-7,0 8,0-6,0-3,0 7,0-3,0 1,0 8,0-7,0 17,5-11,2 6,4-7,1 0,-1 0,1 0,-1 0,1 0,-1-6,0 5,-5-5,4 0,-4 5,4-10,-3 9,2-9,-3 10,0-10,4 4,-9 0,4-5,-5 10,0-5,0 0,0 4,0-8,0 7,0-3,0 6,0-5,0-1,0 0,0 0,0 7,0-7,0 6,0-11,0 11,0-10,0 9,0-3,0-1,0 5,0-5,0 6,0-5,0 3,0-3,0 5,0-6,0 5,0-5,0 6,0 0,0 0,0-6,0 5,0-5,0 1,0 3,0-9,0 20,0-12,0 8,0 0,0-9,0 10,0-6,0 7,0-5,0 11,0-12,0 12,0-4,0-1,0 5,0-5,0 0,0 6,0-6,0 0,0 5,0-17,-5 14,4-8,-4 27,5-2,0 0,0 4,0 40,0-24,0 3,0-5,0-2,3-9,1 0,-4 7,1-1,6-13,0-1,-6 6,0 0,14 42,-14-14,11-24,-10-5,3-23,-5-7,0-8,0 0,0 34,0-13,0 11,0 4,0 21,0 24,0-3,0-35,0 3,0-5,0 1,0 4,0 0,0 3,0-4,0 13,0-17,0 0,0 11,0 16,0-19,0-15,0-7,0-24,0 4,0-13,0 43,0-3,-6 30,5 2,-13-5,6 10,-1 6,-5-6,13-1,-13-2,12-10,-5-8,1-3,5-15,-5-3,6-7,0 0,-6-7,5-1,-4-7,5 0,0-6,0 5,0-11,0 11,0-10,0 9,0-9,0 9,0-5,0 0,0 4,0-9,0 9,0-4,0 0,0 9,0-12,0 8,0 0,0-8,0 7,0-5,0-3,0 7,5-2,-4-1,3 3,1-7,1 8,-1-9,5 4,-5-5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9F80-EB9C-6F4C-92CD-602213766A72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1104A-AB35-D04C-9673-EB82A2B6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2, 5-8, 11-12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1104A-AB35-D04C-9673-EB82A2B628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3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7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5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7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8.xm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NULL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image" Target="../media/image53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7.xml"/><Relationship Id="rId24" Type="http://schemas.openxmlformats.org/officeDocument/2006/relationships/image" Target="NUL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4" Type="http://schemas.openxmlformats.org/officeDocument/2006/relationships/image" Target="NULL"/><Relationship Id="rId9" Type="http://schemas.openxmlformats.org/officeDocument/2006/relationships/customXml" Target="../ink/ink6.xm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3253C-25C3-42F4-8C92-615DC328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330" b="94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D3823-C2E9-D246-80E9-71A8B565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Exploring and travelling problems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B6A44-E42F-EC41-90B3-2BEF0ACE3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8C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131AF-F66F-CB4F-AD0F-300004A6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Cycle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8FA0-3FFE-7645-BC5E-4BD646D0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16" y="2558947"/>
            <a:ext cx="5341728" cy="37614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cycle is a path (</a:t>
            </a:r>
            <a:r>
              <a:rPr lang="en-US" dirty="0">
                <a:solidFill>
                  <a:srgbClr val="C00000"/>
                </a:solidFill>
              </a:rPr>
              <a:t>no repeated edges, no repeated vertices</a:t>
            </a:r>
            <a:r>
              <a:rPr lang="en-US" dirty="0"/>
              <a:t>) that starts and ends at the same vertex. The start and end vertex is an exception to repeated vertices. Cycles are also called closed paths.</a:t>
            </a:r>
          </a:p>
          <a:p>
            <a:pPr>
              <a:lnSpc>
                <a:spcPct val="110000"/>
              </a:lnSpc>
            </a:pPr>
            <a:r>
              <a:rPr lang="en-US" dirty="0"/>
              <a:t>The red line in the graph opposite traces out a cycle. This cycle can be written down by listing the vertices in the order they are visited: F−E−B−C−F.</a:t>
            </a:r>
          </a:p>
          <a:p>
            <a:pPr>
              <a:lnSpc>
                <a:spcPct val="110000"/>
              </a:lnSpc>
            </a:pPr>
            <a:r>
              <a:rPr lang="en-US" dirty="0"/>
              <a:t>Note: There are no repeated edges and no repeated vertices in this cycle, except for the start and end vertices.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1BC4-FC07-D94D-B7C5-6C33E60737A0}"/>
              </a:ext>
            </a:extLst>
          </p:cNvPr>
          <p:cNvSpPr txBox="1"/>
          <p:nvPr/>
        </p:nvSpPr>
        <p:spPr>
          <a:xfrm>
            <a:off x="7989328" y="4370794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822D4-3CD1-3442-8FB5-E91B1F4854E1}"/>
              </a:ext>
            </a:extLst>
          </p:cNvPr>
          <p:cNvSpPr txBox="1"/>
          <p:nvPr/>
        </p:nvSpPr>
        <p:spPr>
          <a:xfrm>
            <a:off x="7989328" y="4825310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5D177-930F-4613-9221-3DADB6E8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45" y="1196586"/>
            <a:ext cx="4182552" cy="31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DACA-55CE-46A2-9E3C-C0CC129D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Identifying types of walks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7B29-35CA-4CAA-A245-E606E128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99" y="2276571"/>
            <a:ext cx="1503349" cy="3760891"/>
          </a:xfrm>
        </p:spPr>
        <p:txBody>
          <a:bodyPr/>
          <a:lstStyle/>
          <a:p>
            <a:r>
              <a:rPr lang="en-US" dirty="0"/>
              <a:t>Circuit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Cycle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FB7E0-D9A2-47B2-899E-3BD5FAA8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2" y="1957618"/>
            <a:ext cx="3307205" cy="436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E70D5-1D8E-47E2-B8FE-686D6D6F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957618"/>
            <a:ext cx="3307205" cy="43987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AEED2A-2A57-4082-B4E3-C67B6DFBF2D0}"/>
              </a:ext>
            </a:extLst>
          </p:cNvPr>
          <p:cNvSpPr txBox="1">
            <a:spLocks/>
          </p:cNvSpPr>
          <p:nvPr/>
        </p:nvSpPr>
        <p:spPr>
          <a:xfrm>
            <a:off x="9930655" y="2258634"/>
            <a:ext cx="1503349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1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A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693C5D-94CA-4AB8-A034-BF425D92E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33112"/>
            <a:ext cx="12188825" cy="45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DD92-B467-7D42-9D0B-340EECF8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11679"/>
            <a:ext cx="10058400" cy="1450757"/>
          </a:xfrm>
        </p:spPr>
        <p:txBody>
          <a:bodyPr/>
          <a:lstStyle/>
          <a:p>
            <a:r>
              <a:rPr lang="en-US" dirty="0"/>
              <a:t>Eulerian trails and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2BFA-B3C6-D946-83A3-BD7664F3C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76091"/>
            <a:ext cx="10058400" cy="3760891"/>
          </a:xfrm>
        </p:spPr>
        <p:txBody>
          <a:bodyPr/>
          <a:lstStyle/>
          <a:p>
            <a:r>
              <a:rPr lang="en-US" dirty="0"/>
              <a:t>An Eulerian trail is a trail that includes </a:t>
            </a:r>
            <a:r>
              <a:rPr lang="en-US" dirty="0">
                <a:solidFill>
                  <a:srgbClr val="FF0000"/>
                </a:solidFill>
              </a:rPr>
              <a:t>every edge </a:t>
            </a:r>
            <a:r>
              <a:rPr lang="en-US" dirty="0"/>
              <a:t>in a graph.</a:t>
            </a:r>
          </a:p>
          <a:p>
            <a:r>
              <a:rPr lang="en-US" dirty="0"/>
              <a:t>An Eulerian circuit is a circuit that includes </a:t>
            </a:r>
            <a:r>
              <a:rPr lang="en-US" dirty="0">
                <a:solidFill>
                  <a:srgbClr val="FF0000"/>
                </a:solidFill>
              </a:rPr>
              <a:t>every edge </a:t>
            </a:r>
            <a:r>
              <a:rPr lang="en-US" dirty="0"/>
              <a:t>in a graph.</a:t>
            </a:r>
          </a:p>
          <a:p>
            <a:r>
              <a:rPr lang="en-US" dirty="0"/>
              <a:t>An Eulerian trail starts and ends at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vertices.</a:t>
            </a:r>
          </a:p>
          <a:p>
            <a:r>
              <a:rPr lang="en-US" dirty="0"/>
              <a:t>An Eulerian circuit starts and ends at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vertex.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2A871-ECAB-D943-8E7B-4E91ACD5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3429000"/>
            <a:ext cx="5872783" cy="29268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5C644B-2692-2E4D-AC8C-7F17D22FBFF0}"/>
              </a:ext>
            </a:extLst>
          </p:cNvPr>
          <p:cNvSpPr/>
          <p:nvPr/>
        </p:nvSpPr>
        <p:spPr>
          <a:xfrm>
            <a:off x="2902081" y="3260236"/>
            <a:ext cx="300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MSSBX10"/>
              </a:rPr>
              <a:t>An Eulerian trail: 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B</a:t>
            </a:r>
            <a:r>
              <a:rPr lang="en-AU" dirty="0">
                <a:latin typeface="CMSSBX10"/>
              </a:rPr>
              <a:t>BADCDEB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 </a:t>
            </a:r>
            <a:endParaRPr lang="en-AU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BBA0D-732E-5940-91C8-4CC30F29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583" y="3629568"/>
            <a:ext cx="5470672" cy="2667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C6BF7D-E885-BF42-B986-B841DA609F2A}"/>
              </a:ext>
            </a:extLst>
          </p:cNvPr>
          <p:cNvSpPr/>
          <p:nvPr/>
        </p:nvSpPr>
        <p:spPr>
          <a:xfrm>
            <a:off x="8646100" y="3223223"/>
            <a:ext cx="338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MSSBX10"/>
              </a:rPr>
              <a:t>An Eulerian circuit: 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DCBBADEB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2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FEA4-A34D-8145-9C0C-978C631B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The Criterion for Eulerian trails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B68288-32E1-4B78-8E6B-B26FF6BFAC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59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F69F-AB7E-4549-9DBD-34F0E477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The Criterion for Eulerian Circuits</a:t>
            </a:r>
            <a:endParaRPr lang="en-US" dirty="0"/>
          </a:p>
        </p:txBody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9416E842-6DFD-42FA-82B7-CB1E36357D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AC10A45-AEC6-8048-A156-3ECD77C6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Only traversable graphs</a:t>
            </a:r>
          </a:p>
          <a:p>
            <a:pPr marL="0" indent="0">
              <a:buNone/>
            </a:pPr>
            <a:r>
              <a:rPr lang="en-US" dirty="0"/>
              <a:t>If a graph has an Eulerian circuit, then all of its vertices must be </a:t>
            </a:r>
            <a:r>
              <a:rPr lang="en-US" dirty="0">
                <a:solidFill>
                  <a:srgbClr val="C00000"/>
                </a:solidFill>
              </a:rPr>
              <a:t>even vertices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Or, to put it another way,</a:t>
            </a:r>
          </a:p>
          <a:p>
            <a:pPr marL="0" indent="0">
              <a:buNone/>
            </a:pPr>
            <a:r>
              <a:rPr lang="en-US" dirty="0"/>
              <a:t>If the number of odd vertices in a graph is anything other than 0, then the graph cannot have an Eulerian circuit.</a:t>
            </a:r>
          </a:p>
        </p:txBody>
      </p:sp>
    </p:spTree>
    <p:extLst>
      <p:ext uri="{BB962C8B-B14F-4D97-AF65-F5344CB8AC3E}">
        <p14:creationId xmlns:p14="http://schemas.microsoft.com/office/powerpoint/2010/main" val="31436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73C0-F9E7-D249-89BC-F1E40C4A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69738"/>
            <a:ext cx="10058400" cy="1450757"/>
          </a:xfrm>
        </p:spPr>
        <p:txBody>
          <a:bodyPr/>
          <a:lstStyle/>
          <a:p>
            <a:r>
              <a:rPr lang="en-US" dirty="0"/>
              <a:t>Identifying Eulerian trails and circuits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DDAE8-EA98-E244-9433-CE6DC2DA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29" y="1041823"/>
            <a:ext cx="2313818" cy="189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D3CE5-CABD-0E41-850B-67C77D44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878" y="1041823"/>
            <a:ext cx="2581415" cy="2006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5E796-24DA-C848-A09D-ABC06A7A3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62" y="1111342"/>
            <a:ext cx="2204421" cy="1867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9100C-34EE-4F42-92FA-268DA3DC2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79" y="3271581"/>
            <a:ext cx="1892917" cy="19943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A19C3B-711D-1649-B7EE-64A3DF482CA4}"/>
              </a:ext>
            </a:extLst>
          </p:cNvPr>
          <p:cNvSpPr/>
          <p:nvPr/>
        </p:nvSpPr>
        <p:spPr>
          <a:xfrm>
            <a:off x="589808" y="5446845"/>
            <a:ext cx="320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Eulerian circuit: all even vertices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321F5-FD30-6540-80F9-1E6A1295F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766" y="3209411"/>
            <a:ext cx="2508998" cy="22483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3BCAE6-FF4E-9142-84BE-1F5000B9A240}"/>
              </a:ext>
            </a:extLst>
          </p:cNvPr>
          <p:cNvSpPr/>
          <p:nvPr/>
        </p:nvSpPr>
        <p:spPr>
          <a:xfrm>
            <a:off x="4613345" y="5446845"/>
            <a:ext cx="4451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Eulerian trail: two odd vertices, the rest even.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C58A2-13F2-DF4C-8C21-71630585D466}"/>
              </a:ext>
            </a:extLst>
          </p:cNvPr>
          <p:cNvSpPr/>
          <p:nvPr/>
        </p:nvSpPr>
        <p:spPr>
          <a:xfrm>
            <a:off x="8090409" y="3520917"/>
            <a:ext cx="361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Neither: more than two odd vertices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FD36F-49B8-414E-9725-75AA8771E192}"/>
              </a:ext>
            </a:extLst>
          </p:cNvPr>
          <p:cNvSpPr/>
          <p:nvPr/>
        </p:nvSpPr>
        <p:spPr>
          <a:xfrm>
            <a:off x="765629" y="881019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44B56-42B8-F04C-B55D-B2AA896FEACF}"/>
              </a:ext>
            </a:extLst>
          </p:cNvPr>
          <p:cNvSpPr/>
          <p:nvPr/>
        </p:nvSpPr>
        <p:spPr>
          <a:xfrm>
            <a:off x="2287747" y="78682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BDE04-8679-C54A-B39F-1D40A9AE3F98}"/>
              </a:ext>
            </a:extLst>
          </p:cNvPr>
          <p:cNvSpPr/>
          <p:nvPr/>
        </p:nvSpPr>
        <p:spPr>
          <a:xfrm>
            <a:off x="2315847" y="2863941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DA84A-75DF-D74B-8119-4BCF1880D982}"/>
              </a:ext>
            </a:extLst>
          </p:cNvPr>
          <p:cNvSpPr/>
          <p:nvPr/>
        </p:nvSpPr>
        <p:spPr>
          <a:xfrm>
            <a:off x="669492" y="278691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2561D2-3D85-A541-BBC7-66B2BF08440C}"/>
              </a:ext>
            </a:extLst>
          </p:cNvPr>
          <p:cNvSpPr/>
          <p:nvPr/>
        </p:nvSpPr>
        <p:spPr>
          <a:xfrm>
            <a:off x="5143239" y="776755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BD8930-24D1-E142-8CEC-888D3A7A6FAD}"/>
              </a:ext>
            </a:extLst>
          </p:cNvPr>
          <p:cNvSpPr/>
          <p:nvPr/>
        </p:nvSpPr>
        <p:spPr>
          <a:xfrm>
            <a:off x="6330931" y="147374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35195-5F6D-8549-AA12-A578EB18BF2B}"/>
              </a:ext>
            </a:extLst>
          </p:cNvPr>
          <p:cNvSpPr/>
          <p:nvPr/>
        </p:nvSpPr>
        <p:spPr>
          <a:xfrm>
            <a:off x="6439072" y="260975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C7927-B772-7943-BEB7-167B6EEF500A}"/>
              </a:ext>
            </a:extLst>
          </p:cNvPr>
          <p:cNvSpPr/>
          <p:nvPr/>
        </p:nvSpPr>
        <p:spPr>
          <a:xfrm>
            <a:off x="5004639" y="295146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2A20E2-5BC0-AB4C-BFE4-21E1417E4022}"/>
              </a:ext>
            </a:extLst>
          </p:cNvPr>
          <p:cNvSpPr/>
          <p:nvPr/>
        </p:nvSpPr>
        <p:spPr>
          <a:xfrm>
            <a:off x="3898271" y="207321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deg(E)=3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18DE9C-D838-CA4B-8C81-2F314A5C2AEA}"/>
              </a:ext>
            </a:extLst>
          </p:cNvPr>
          <p:cNvSpPr/>
          <p:nvPr/>
        </p:nvSpPr>
        <p:spPr>
          <a:xfrm>
            <a:off x="9323004" y="811515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5E2B30-8F1C-7946-821F-CFBF58C6D8ED}"/>
              </a:ext>
            </a:extLst>
          </p:cNvPr>
          <p:cNvSpPr/>
          <p:nvPr/>
        </p:nvSpPr>
        <p:spPr>
          <a:xfrm>
            <a:off x="10845122" y="207321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5D94C-7DB6-7141-9578-2AB460B7701B}"/>
              </a:ext>
            </a:extLst>
          </p:cNvPr>
          <p:cNvSpPr/>
          <p:nvPr/>
        </p:nvSpPr>
        <p:spPr>
          <a:xfrm>
            <a:off x="9393536" y="297651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0DCD5D-1F45-7A49-BB02-7E3AEF95BFB6}"/>
              </a:ext>
            </a:extLst>
          </p:cNvPr>
          <p:cNvSpPr/>
          <p:nvPr/>
        </p:nvSpPr>
        <p:spPr>
          <a:xfrm>
            <a:off x="8194426" y="236051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BB4E9-504D-5444-8FAB-C4892E4775E2}"/>
              </a:ext>
            </a:extLst>
          </p:cNvPr>
          <p:cNvSpPr/>
          <p:nvPr/>
        </p:nvSpPr>
        <p:spPr>
          <a:xfrm>
            <a:off x="8212413" y="1307687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deg(E)=2</a:t>
            </a:r>
          </a:p>
        </p:txBody>
      </p:sp>
    </p:spTree>
    <p:extLst>
      <p:ext uri="{BB962C8B-B14F-4D97-AF65-F5344CB8AC3E}">
        <p14:creationId xmlns:p14="http://schemas.microsoft.com/office/powerpoint/2010/main" val="34518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E523-F0E3-9D43-A602-6DDBC24B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Difference between Euler &amp; Hamilton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0D23CA-E3A5-4632-BD07-104F97EF0A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BF7892-51DF-404C-88BD-A0E6D0BCF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1" y="19895"/>
            <a:ext cx="5420482" cy="2303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DA7931-719D-D84E-963D-16AF016D0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158" y="19896"/>
            <a:ext cx="6028842" cy="230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F6F29-265C-4E49-8973-5E21AA31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47"/>
            <a:ext cx="12192000" cy="58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5CEFB6-03B2-D44E-A31E-61B2E2CE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6" r="1" b="2083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884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Learning Intentions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2920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0E108A8-36CF-4314-8421-9E384696F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5534" y="405808"/>
            <a:ext cx="3105583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511DB-528A-8E40-B209-56EEC1E5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95" y="0"/>
            <a:ext cx="9794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9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A89A-BBA2-5B4C-9FA8-E4A2BFAF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Hamiltonian paths and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3892-74B4-8D49-950F-16465407B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6" y="591344"/>
            <a:ext cx="10381033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 Hamiltonian path passes through </a:t>
            </a:r>
            <a:r>
              <a:rPr lang="en-US" dirty="0">
                <a:solidFill>
                  <a:srgbClr val="C00000"/>
                </a:solidFill>
              </a:rPr>
              <a:t>every vertex </a:t>
            </a:r>
            <a:r>
              <a:rPr lang="en-US" dirty="0"/>
              <a:t>in a connected graph. It may or may or may not involve all of the edges in the graph.</a:t>
            </a:r>
          </a:p>
          <a:p>
            <a:r>
              <a:rPr lang="en-US" dirty="0"/>
              <a:t>A Hamiltonian cycle is a Hamiltonian path that starts and finishes at the </a:t>
            </a:r>
            <a:r>
              <a:rPr lang="en-US" dirty="0">
                <a:solidFill>
                  <a:srgbClr val="C00000"/>
                </a:solidFill>
              </a:rPr>
              <a:t>same vertex.</a:t>
            </a:r>
          </a:p>
        </p:txBody>
      </p:sp>
    </p:spTree>
    <p:extLst>
      <p:ext uri="{BB962C8B-B14F-4D97-AF65-F5344CB8AC3E}">
        <p14:creationId xmlns:p14="http://schemas.microsoft.com/office/powerpoint/2010/main" val="355944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4E20A-038C-244B-A181-BB0EDE53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7" y="1475014"/>
            <a:ext cx="4864100" cy="488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38FFB-30CD-F441-A898-BCF8A677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85" y="1623785"/>
            <a:ext cx="5537200" cy="4787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06D31-8362-F346-8ED5-23A9C6348E0A}"/>
              </a:ext>
            </a:extLst>
          </p:cNvPr>
          <p:cNvSpPr/>
          <p:nvPr/>
        </p:nvSpPr>
        <p:spPr>
          <a:xfrm>
            <a:off x="493485" y="4463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Open Sans"/>
              </a:rPr>
              <a:t>Hamiltonian path: 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𝐵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𝐷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𝐶</a:t>
            </a:r>
            <a:br>
              <a:rPr lang="en-AU" sz="2400" dirty="0"/>
            </a:b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D4ECD-1F07-564B-B2FF-B02D2A308BAF}"/>
              </a:ext>
            </a:extLst>
          </p:cNvPr>
          <p:cNvSpPr/>
          <p:nvPr/>
        </p:nvSpPr>
        <p:spPr>
          <a:xfrm>
            <a:off x="6589485" y="3825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Open Sans"/>
              </a:rPr>
              <a:t>Hamiltonian cycle: 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𝐶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𝐹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𝐸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𝐷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𝐵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8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1CA35-928C-7241-8296-5D83E569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43" y="5246"/>
            <a:ext cx="6662057" cy="63955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80878-497C-934A-8B2A-23BD170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Applications of Hamiltonian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40AE-F890-F641-AE75-191B05B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49" y="2155110"/>
            <a:ext cx="5257799" cy="4223397"/>
          </a:xfrm>
        </p:spPr>
        <p:txBody>
          <a:bodyPr>
            <a:normAutofit/>
          </a:bodyPr>
          <a:lstStyle/>
          <a:p>
            <a:r>
              <a:rPr lang="en-US" sz="2400" dirty="0"/>
              <a:t>Hamiltonian paths You plan a trip from </a:t>
            </a:r>
            <a:r>
              <a:rPr lang="en-US" sz="2400" dirty="0">
                <a:solidFill>
                  <a:srgbClr val="C00000"/>
                </a:solidFill>
              </a:rPr>
              <a:t>Melbourne to Mildura</a:t>
            </a:r>
            <a:r>
              <a:rPr lang="en-US" sz="2400" dirty="0"/>
              <a:t>, with visits to </a:t>
            </a:r>
            <a:r>
              <a:rPr lang="en-US" sz="2400" dirty="0">
                <a:solidFill>
                  <a:srgbClr val="C00000"/>
                </a:solidFill>
              </a:rPr>
              <a:t>Bendigo, Halls Gap, Horsham, </a:t>
            </a:r>
            <a:r>
              <a:rPr lang="en-US" sz="2400" dirty="0" err="1">
                <a:solidFill>
                  <a:srgbClr val="C00000"/>
                </a:solidFill>
              </a:rPr>
              <a:t>Stawell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dirty="0" err="1">
                <a:solidFill>
                  <a:srgbClr val="C00000"/>
                </a:solidFill>
              </a:rPr>
              <a:t>Ouyen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on the way, but do not want to visit any town more than once.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012F79-C7A4-9A42-B357-E933A5EB54D7}"/>
                  </a:ext>
                </a:extLst>
              </p14:cNvPr>
              <p14:cNvContentPartPr/>
              <p14:nvPr/>
            </p14:nvContentPartPr>
            <p14:xfrm>
              <a:off x="7680491" y="747686"/>
              <a:ext cx="2910600" cy="408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012F79-C7A4-9A42-B357-E933A5EB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6491" y="640046"/>
                <a:ext cx="3018240" cy="43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967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0878-497C-934A-8B2A-23BD170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190" y="347507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Applications of Hamiltonian cycles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04FA1-9150-914C-8FC1-04A37A84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" y="0"/>
            <a:ext cx="6485082" cy="509078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40AE-F890-F641-AE75-191B05B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305" y="2020576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courier leaves her depot to make a succession of deliveries to a variety of locations before returning to her depot. She does not like to go past each location more than once.</a:t>
            </a:r>
          </a:p>
          <a:p>
            <a:r>
              <a:rPr lang="en-US" sz="2000" dirty="0"/>
              <a:t>A tourist plans to visit all of the historic sites in a city without visiting each more than once.</a:t>
            </a:r>
          </a:p>
          <a:p>
            <a:r>
              <a:rPr lang="en-US" sz="2000" dirty="0"/>
              <a:t>You are planning a trip from </a:t>
            </a:r>
            <a:r>
              <a:rPr lang="en-US" sz="2000" dirty="0">
                <a:solidFill>
                  <a:srgbClr val="C00000"/>
                </a:solidFill>
              </a:rPr>
              <a:t>Melbourne</a:t>
            </a:r>
            <a:r>
              <a:rPr lang="en-US" sz="2000" dirty="0"/>
              <a:t> to visit </a:t>
            </a:r>
            <a:r>
              <a:rPr lang="en-US" sz="2000" dirty="0" err="1">
                <a:solidFill>
                  <a:srgbClr val="C00000"/>
                </a:solidFill>
              </a:rPr>
              <a:t>Shepparton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Wodonga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Bendigo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Swan Hill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C00000"/>
                </a:solidFill>
              </a:rPr>
              <a:t>Natimuk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Warrnambool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00000"/>
                </a:solidFill>
              </a:rPr>
              <a:t>Geelong</a:t>
            </a:r>
            <a:r>
              <a:rPr lang="en-US" sz="2000" dirty="0"/>
              <a:t> before returning to </a:t>
            </a:r>
            <a:r>
              <a:rPr lang="en-US" sz="2000" dirty="0">
                <a:solidFill>
                  <a:srgbClr val="C00000"/>
                </a:solidFill>
              </a:rPr>
              <a:t>Melbourne</a:t>
            </a:r>
            <a:r>
              <a:rPr lang="en-US" sz="2000" dirty="0"/>
              <a:t>. You don’t want to visit any town more than once.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C2B6EC-D153-5C43-97AA-A5EBF6AE2C59}"/>
                  </a:ext>
                </a:extLst>
              </p14:cNvPr>
              <p14:cNvContentPartPr/>
              <p14:nvPr/>
            </p14:nvContentPartPr>
            <p14:xfrm>
              <a:off x="1246931" y="937406"/>
              <a:ext cx="4273560" cy="329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C2B6EC-D153-5C43-97AA-A5EBF6AE2C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931" y="829406"/>
                <a:ext cx="4381200" cy="35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820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80DB-01B1-3040-ABA0-2785D46F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68" y="-246738"/>
            <a:ext cx="10168128" cy="1179576"/>
          </a:xfrm>
        </p:spPr>
        <p:txBody>
          <a:bodyPr/>
          <a:lstStyle/>
          <a:p>
            <a:r>
              <a:rPr lang="en-US" dirty="0"/>
              <a:t>Finding Hamilton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DBE9C-4911-C34A-9619-BC48BD1A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421" y="377371"/>
            <a:ext cx="5385762" cy="3051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2E512B-F096-D144-915B-79B52C1DF40D}"/>
              </a:ext>
            </a:extLst>
          </p:cNvPr>
          <p:cNvSpPr/>
          <p:nvPr/>
        </p:nvSpPr>
        <p:spPr>
          <a:xfrm>
            <a:off x="579308" y="555906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2D244F-4859-F14E-9160-9EC6D04E10F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40817" y="1079126"/>
            <a:ext cx="356660" cy="20656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908F5-9092-864D-B236-FD2C3EC5F9DB}"/>
              </a:ext>
            </a:extLst>
          </p:cNvPr>
          <p:cNvCxnSpPr>
            <a:cxnSpLocks/>
          </p:cNvCxnSpPr>
          <p:nvPr/>
        </p:nvCxnSpPr>
        <p:spPr>
          <a:xfrm>
            <a:off x="797477" y="1079126"/>
            <a:ext cx="41031" cy="20735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6381A0-2F49-4D4B-898B-3F4AD08AB25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7477" y="1079126"/>
            <a:ext cx="900694" cy="1462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15F78-BD9C-B943-BD02-A124DE92004D}"/>
              </a:ext>
            </a:extLst>
          </p:cNvPr>
          <p:cNvSpPr/>
          <p:nvPr/>
        </p:nvSpPr>
        <p:spPr>
          <a:xfrm>
            <a:off x="183076" y="1147646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975882-5467-2241-9E63-CC4CD01CAE58}"/>
              </a:ext>
            </a:extLst>
          </p:cNvPr>
          <p:cNvSpPr/>
          <p:nvPr/>
        </p:nvSpPr>
        <p:spPr>
          <a:xfrm>
            <a:off x="641526" y="117113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07F4C0-6ACC-4E4D-8599-45C3FAE760F9}"/>
              </a:ext>
            </a:extLst>
          </p:cNvPr>
          <p:cNvSpPr/>
          <p:nvPr/>
        </p:nvSpPr>
        <p:spPr>
          <a:xfrm>
            <a:off x="1579120" y="1001532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E39B7-5A9E-5640-9BFE-20F13AA9F2C5}"/>
              </a:ext>
            </a:extLst>
          </p:cNvPr>
          <p:cNvCxnSpPr>
            <a:cxnSpLocks/>
          </p:cNvCxnSpPr>
          <p:nvPr/>
        </p:nvCxnSpPr>
        <p:spPr>
          <a:xfrm flipH="1">
            <a:off x="80483" y="1571072"/>
            <a:ext cx="349113" cy="12970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F38682-57B7-334B-BD21-C19CD95A77FF}"/>
              </a:ext>
            </a:extLst>
          </p:cNvPr>
          <p:cNvCxnSpPr>
            <a:cxnSpLocks/>
          </p:cNvCxnSpPr>
          <p:nvPr/>
        </p:nvCxnSpPr>
        <p:spPr>
          <a:xfrm>
            <a:off x="383268" y="1576030"/>
            <a:ext cx="299731" cy="2000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563D6-E64F-0142-ADDC-D2884769DACD}"/>
              </a:ext>
            </a:extLst>
          </p:cNvPr>
          <p:cNvSpPr/>
          <p:nvPr/>
        </p:nvSpPr>
        <p:spPr>
          <a:xfrm>
            <a:off x="-30310" y="1626858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705E27-C72E-374F-AA68-96CF18AEC0A0}"/>
              </a:ext>
            </a:extLst>
          </p:cNvPr>
          <p:cNvSpPr/>
          <p:nvPr/>
        </p:nvSpPr>
        <p:spPr>
          <a:xfrm>
            <a:off x="501202" y="1648263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D8084D-98C4-C847-BB7B-7F235A28CA2A}"/>
              </a:ext>
            </a:extLst>
          </p:cNvPr>
          <p:cNvCxnSpPr>
            <a:cxnSpLocks/>
          </p:cNvCxnSpPr>
          <p:nvPr/>
        </p:nvCxnSpPr>
        <p:spPr>
          <a:xfrm>
            <a:off x="171372" y="2019300"/>
            <a:ext cx="0" cy="54189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62BC9E3-1E8C-C448-8648-9B3E323FC3B4}"/>
              </a:ext>
            </a:extLst>
          </p:cNvPr>
          <p:cNvSpPr/>
          <p:nvPr/>
        </p:nvSpPr>
        <p:spPr>
          <a:xfrm>
            <a:off x="0" y="2434015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8D5E8E-1678-534B-9431-9FBF54BACCB3}"/>
              </a:ext>
            </a:extLst>
          </p:cNvPr>
          <p:cNvCxnSpPr>
            <a:cxnSpLocks/>
          </p:cNvCxnSpPr>
          <p:nvPr/>
        </p:nvCxnSpPr>
        <p:spPr>
          <a:xfrm>
            <a:off x="171372" y="2795358"/>
            <a:ext cx="0" cy="5426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4165BB0-5227-DF40-B75A-6EE6ED0C5915}"/>
              </a:ext>
            </a:extLst>
          </p:cNvPr>
          <p:cNvSpPr/>
          <p:nvPr/>
        </p:nvSpPr>
        <p:spPr>
          <a:xfrm>
            <a:off x="-51508" y="3211532"/>
            <a:ext cx="492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81F5B1-E50F-1D48-BAB3-4A0B8B3CBF71}"/>
              </a:ext>
            </a:extLst>
          </p:cNvPr>
          <p:cNvCxnSpPr>
            <a:cxnSpLocks/>
          </p:cNvCxnSpPr>
          <p:nvPr/>
        </p:nvCxnSpPr>
        <p:spPr>
          <a:xfrm flipH="1">
            <a:off x="188918" y="3606800"/>
            <a:ext cx="5734" cy="47094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C5C8DD-D2D5-5B49-99A4-F3EBBC31AC99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194652" y="3734752"/>
            <a:ext cx="412916" cy="51999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5C4501F-7BF4-194E-A430-CAED83BE5567}"/>
              </a:ext>
            </a:extLst>
          </p:cNvPr>
          <p:cNvSpPr/>
          <p:nvPr/>
        </p:nvSpPr>
        <p:spPr>
          <a:xfrm>
            <a:off x="-18030" y="394408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D37F2C-61A1-4044-9A15-F1D3D4252928}"/>
              </a:ext>
            </a:extLst>
          </p:cNvPr>
          <p:cNvSpPr/>
          <p:nvPr/>
        </p:nvSpPr>
        <p:spPr>
          <a:xfrm>
            <a:off x="429596" y="4094837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E1E96-0FC9-4445-84EB-DF5896CA82B8}"/>
              </a:ext>
            </a:extLst>
          </p:cNvPr>
          <p:cNvCxnSpPr>
            <a:cxnSpLocks/>
          </p:cNvCxnSpPr>
          <p:nvPr/>
        </p:nvCxnSpPr>
        <p:spPr>
          <a:xfrm>
            <a:off x="171372" y="4311069"/>
            <a:ext cx="11704" cy="9327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8734893-1261-9D47-B1F7-C9A526D0AD59}"/>
              </a:ext>
            </a:extLst>
          </p:cNvPr>
          <p:cNvSpPr/>
          <p:nvPr/>
        </p:nvSpPr>
        <p:spPr>
          <a:xfrm>
            <a:off x="-15166" y="5033919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CA8B8D-CB92-3144-8B47-9015419FC937}"/>
              </a:ext>
            </a:extLst>
          </p:cNvPr>
          <p:cNvCxnSpPr>
            <a:cxnSpLocks/>
          </p:cNvCxnSpPr>
          <p:nvPr/>
        </p:nvCxnSpPr>
        <p:spPr>
          <a:xfrm>
            <a:off x="739993" y="2006926"/>
            <a:ext cx="217867" cy="80118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2AE5FA-2FBA-4B48-9E42-B497EF63FCC6}"/>
              </a:ext>
            </a:extLst>
          </p:cNvPr>
          <p:cNvCxnSpPr>
            <a:cxnSpLocks/>
          </p:cNvCxnSpPr>
          <p:nvPr/>
        </p:nvCxnSpPr>
        <p:spPr>
          <a:xfrm>
            <a:off x="724162" y="2019056"/>
            <a:ext cx="713273" cy="78905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D3C2B20-DBA9-614E-95FA-46AA5F800EAF}"/>
              </a:ext>
            </a:extLst>
          </p:cNvPr>
          <p:cNvSpPr/>
          <p:nvPr/>
        </p:nvSpPr>
        <p:spPr>
          <a:xfrm>
            <a:off x="778330" y="2682916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DF17F-E2A2-1B4C-8626-D51B9FFD91AD}"/>
              </a:ext>
            </a:extLst>
          </p:cNvPr>
          <p:cNvSpPr/>
          <p:nvPr/>
        </p:nvSpPr>
        <p:spPr>
          <a:xfrm>
            <a:off x="1195786" y="264195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FF67E03-AACF-AB45-8479-EF14B015BF31}"/>
              </a:ext>
            </a:extLst>
          </p:cNvPr>
          <p:cNvCxnSpPr>
            <a:cxnSpLocks/>
          </p:cNvCxnSpPr>
          <p:nvPr/>
        </p:nvCxnSpPr>
        <p:spPr>
          <a:xfrm>
            <a:off x="977965" y="3066704"/>
            <a:ext cx="35234" cy="46803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21EDE3F8-C13E-BA45-B763-C9C586E34E7D}"/>
              </a:ext>
            </a:extLst>
          </p:cNvPr>
          <p:cNvSpPr/>
          <p:nvPr/>
        </p:nvSpPr>
        <p:spPr>
          <a:xfrm>
            <a:off x="800558" y="3423769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4304811-8FFA-0442-A9B1-AA951B4F34CF}"/>
              </a:ext>
            </a:extLst>
          </p:cNvPr>
          <p:cNvCxnSpPr>
            <a:cxnSpLocks/>
          </p:cNvCxnSpPr>
          <p:nvPr/>
        </p:nvCxnSpPr>
        <p:spPr>
          <a:xfrm>
            <a:off x="1127677" y="3842944"/>
            <a:ext cx="217360" cy="95302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A178E9-65E1-AC42-8396-19DB307380F8}"/>
              </a:ext>
            </a:extLst>
          </p:cNvPr>
          <p:cNvCxnSpPr>
            <a:cxnSpLocks/>
          </p:cNvCxnSpPr>
          <p:nvPr/>
        </p:nvCxnSpPr>
        <p:spPr>
          <a:xfrm>
            <a:off x="1088802" y="3777586"/>
            <a:ext cx="697266" cy="9947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CCDAD9B-5449-E249-875C-0B30591853C9}"/>
              </a:ext>
            </a:extLst>
          </p:cNvPr>
          <p:cNvSpPr/>
          <p:nvPr/>
        </p:nvSpPr>
        <p:spPr>
          <a:xfrm>
            <a:off x="1649408" y="461960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A570A6-3927-E045-9C70-F0118391C836}"/>
              </a:ext>
            </a:extLst>
          </p:cNvPr>
          <p:cNvSpPr/>
          <p:nvPr/>
        </p:nvSpPr>
        <p:spPr>
          <a:xfrm>
            <a:off x="1182795" y="4630194"/>
            <a:ext cx="4138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FE6BD91-5119-AD40-A80A-D03B5B0F7BBD}"/>
              </a:ext>
            </a:extLst>
          </p:cNvPr>
          <p:cNvCxnSpPr>
            <a:cxnSpLocks/>
          </p:cNvCxnSpPr>
          <p:nvPr/>
        </p:nvCxnSpPr>
        <p:spPr>
          <a:xfrm>
            <a:off x="1856356" y="4982232"/>
            <a:ext cx="23042" cy="52322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B07556B-2C9A-254D-9817-776BF1F2EA05}"/>
              </a:ext>
            </a:extLst>
          </p:cNvPr>
          <p:cNvSpPr/>
          <p:nvPr/>
        </p:nvSpPr>
        <p:spPr>
          <a:xfrm>
            <a:off x="1649708" y="5383887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ADF7CB-FAFF-BF47-87BB-6F7748F90719}"/>
              </a:ext>
            </a:extLst>
          </p:cNvPr>
          <p:cNvCxnSpPr>
            <a:cxnSpLocks/>
          </p:cNvCxnSpPr>
          <p:nvPr/>
        </p:nvCxnSpPr>
        <p:spPr>
          <a:xfrm>
            <a:off x="1481193" y="3031507"/>
            <a:ext cx="18502" cy="387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D31FA35-3B30-0346-BECF-4CCFF73C0E76}"/>
              </a:ext>
            </a:extLst>
          </p:cNvPr>
          <p:cNvSpPr/>
          <p:nvPr/>
        </p:nvSpPr>
        <p:spPr>
          <a:xfrm>
            <a:off x="1305831" y="3273132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2C4A77-F04B-7246-8C19-A8BB40ABF250}"/>
              </a:ext>
            </a:extLst>
          </p:cNvPr>
          <p:cNvCxnSpPr>
            <a:cxnSpLocks/>
          </p:cNvCxnSpPr>
          <p:nvPr/>
        </p:nvCxnSpPr>
        <p:spPr>
          <a:xfrm>
            <a:off x="1469616" y="3042240"/>
            <a:ext cx="450250" cy="31346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9B6128FA-05CE-D34E-9720-F83AFE9F0F74}"/>
              </a:ext>
            </a:extLst>
          </p:cNvPr>
          <p:cNvSpPr/>
          <p:nvPr/>
        </p:nvSpPr>
        <p:spPr>
          <a:xfrm>
            <a:off x="1804692" y="3222635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21CCDB2-6ED7-4A43-842A-8CA2410F1592}"/>
              </a:ext>
            </a:extLst>
          </p:cNvPr>
          <p:cNvCxnSpPr>
            <a:cxnSpLocks/>
          </p:cNvCxnSpPr>
          <p:nvPr/>
        </p:nvCxnSpPr>
        <p:spPr>
          <a:xfrm>
            <a:off x="2022861" y="3606800"/>
            <a:ext cx="11940" cy="48803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2EBB417-E867-4947-AC69-B0DB6FF77404}"/>
              </a:ext>
            </a:extLst>
          </p:cNvPr>
          <p:cNvSpPr/>
          <p:nvPr/>
        </p:nvSpPr>
        <p:spPr>
          <a:xfrm>
            <a:off x="1804692" y="396784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61BDC0-B618-2541-BE0A-68D6F61454E1}"/>
              </a:ext>
            </a:extLst>
          </p:cNvPr>
          <p:cNvCxnSpPr>
            <a:cxnSpLocks/>
          </p:cNvCxnSpPr>
          <p:nvPr/>
        </p:nvCxnSpPr>
        <p:spPr>
          <a:xfrm>
            <a:off x="151764" y="2016318"/>
            <a:ext cx="843818" cy="26916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D293626-C1DB-B342-87B5-F728F7A55E5E}"/>
              </a:ext>
            </a:extLst>
          </p:cNvPr>
          <p:cNvSpPr/>
          <p:nvPr/>
        </p:nvSpPr>
        <p:spPr>
          <a:xfrm>
            <a:off x="762866" y="458095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822DBA5-FC4E-7F4F-8AB9-80DEB19C49BC}"/>
              </a:ext>
            </a:extLst>
          </p:cNvPr>
          <p:cNvCxnSpPr>
            <a:cxnSpLocks/>
          </p:cNvCxnSpPr>
          <p:nvPr/>
        </p:nvCxnSpPr>
        <p:spPr>
          <a:xfrm flipH="1">
            <a:off x="1001718" y="4953000"/>
            <a:ext cx="5734" cy="47094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F9B597-8621-2F4D-8492-600FF4D32278}"/>
              </a:ext>
            </a:extLst>
          </p:cNvPr>
          <p:cNvCxnSpPr>
            <a:cxnSpLocks/>
          </p:cNvCxnSpPr>
          <p:nvPr/>
        </p:nvCxnSpPr>
        <p:spPr>
          <a:xfrm>
            <a:off x="1007452" y="5080952"/>
            <a:ext cx="412916" cy="51999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22BD29-39C1-6F49-80F3-F491B2610260}"/>
              </a:ext>
            </a:extLst>
          </p:cNvPr>
          <p:cNvCxnSpPr>
            <a:cxnSpLocks/>
          </p:cNvCxnSpPr>
          <p:nvPr/>
        </p:nvCxnSpPr>
        <p:spPr>
          <a:xfrm>
            <a:off x="984172" y="5657269"/>
            <a:ext cx="20413" cy="64482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F8C43B38-18CF-BE48-B681-07FC730EEFD8}"/>
              </a:ext>
            </a:extLst>
          </p:cNvPr>
          <p:cNvSpPr/>
          <p:nvPr/>
        </p:nvSpPr>
        <p:spPr>
          <a:xfrm>
            <a:off x="793373" y="529028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8510CF-A7E4-C540-9AF4-56420A49F44F}"/>
              </a:ext>
            </a:extLst>
          </p:cNvPr>
          <p:cNvSpPr/>
          <p:nvPr/>
        </p:nvSpPr>
        <p:spPr>
          <a:xfrm>
            <a:off x="1179899" y="542716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08A449-40AA-D847-8D91-F4901C335B1E}"/>
              </a:ext>
            </a:extLst>
          </p:cNvPr>
          <p:cNvSpPr/>
          <p:nvPr/>
        </p:nvSpPr>
        <p:spPr>
          <a:xfrm>
            <a:off x="773884" y="6148921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72A2F6B-6FED-D642-9A86-46B9002D69BE}"/>
              </a:ext>
            </a:extLst>
          </p:cNvPr>
          <p:cNvCxnSpPr>
            <a:cxnSpLocks/>
          </p:cNvCxnSpPr>
          <p:nvPr/>
        </p:nvCxnSpPr>
        <p:spPr>
          <a:xfrm>
            <a:off x="978616" y="1565065"/>
            <a:ext cx="395160" cy="33783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718C1B-C92E-504F-8C1E-30154A347AC7}"/>
              </a:ext>
            </a:extLst>
          </p:cNvPr>
          <p:cNvCxnSpPr>
            <a:cxnSpLocks/>
          </p:cNvCxnSpPr>
          <p:nvPr/>
        </p:nvCxnSpPr>
        <p:spPr>
          <a:xfrm>
            <a:off x="949877" y="1565354"/>
            <a:ext cx="836191" cy="27885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C03FB06-0D40-A44C-8F84-F837C1B958F1}"/>
              </a:ext>
            </a:extLst>
          </p:cNvPr>
          <p:cNvCxnSpPr>
            <a:cxnSpLocks/>
          </p:cNvCxnSpPr>
          <p:nvPr/>
        </p:nvCxnSpPr>
        <p:spPr>
          <a:xfrm>
            <a:off x="949877" y="1565354"/>
            <a:ext cx="1432055" cy="17544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08E3FC4-ED83-5242-A764-50D79B9F26A3}"/>
              </a:ext>
            </a:extLst>
          </p:cNvPr>
          <p:cNvSpPr/>
          <p:nvPr/>
        </p:nvSpPr>
        <p:spPr>
          <a:xfrm>
            <a:off x="1162739" y="1793940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A8C522-D548-AF49-96C7-200FE4E5E55B}"/>
              </a:ext>
            </a:extLst>
          </p:cNvPr>
          <p:cNvSpPr/>
          <p:nvPr/>
        </p:nvSpPr>
        <p:spPr>
          <a:xfrm>
            <a:off x="1616745" y="1719471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2D6729D-5796-484C-A1B3-5A4C32F2F6E0}"/>
              </a:ext>
            </a:extLst>
          </p:cNvPr>
          <p:cNvSpPr/>
          <p:nvPr/>
        </p:nvSpPr>
        <p:spPr>
          <a:xfrm>
            <a:off x="2188976" y="165769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4D6F24B-FD3A-F94F-91A5-5540E591A6FE}"/>
              </a:ext>
            </a:extLst>
          </p:cNvPr>
          <p:cNvCxnSpPr>
            <a:cxnSpLocks/>
          </p:cNvCxnSpPr>
          <p:nvPr/>
        </p:nvCxnSpPr>
        <p:spPr>
          <a:xfrm>
            <a:off x="1459422" y="2182429"/>
            <a:ext cx="179114" cy="36002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EDBC92F6-CA39-A448-8597-1AE34E13F359}"/>
              </a:ext>
            </a:extLst>
          </p:cNvPr>
          <p:cNvSpPr/>
          <p:nvPr/>
        </p:nvSpPr>
        <p:spPr>
          <a:xfrm>
            <a:off x="1674678" y="2396808"/>
            <a:ext cx="45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CB27853-8EA6-1A42-9689-114FDA562C35}"/>
              </a:ext>
            </a:extLst>
          </p:cNvPr>
          <p:cNvCxnSpPr>
            <a:cxnSpLocks/>
          </p:cNvCxnSpPr>
          <p:nvPr/>
        </p:nvCxnSpPr>
        <p:spPr>
          <a:xfrm>
            <a:off x="1444555" y="2176972"/>
            <a:ext cx="641491" cy="39393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0C692C2-0820-7949-99BA-8A89598252CC}"/>
              </a:ext>
            </a:extLst>
          </p:cNvPr>
          <p:cNvSpPr/>
          <p:nvPr/>
        </p:nvSpPr>
        <p:spPr>
          <a:xfrm>
            <a:off x="1933492" y="2420294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CF0DA58-B3D8-1446-BE6A-E8759E6C31D8}"/>
              </a:ext>
            </a:extLst>
          </p:cNvPr>
          <p:cNvCxnSpPr>
            <a:cxnSpLocks/>
          </p:cNvCxnSpPr>
          <p:nvPr/>
        </p:nvCxnSpPr>
        <p:spPr>
          <a:xfrm>
            <a:off x="1720397" y="2762436"/>
            <a:ext cx="1364453" cy="191464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61174CC-59F0-CF46-A785-4C0D97A28A96}"/>
              </a:ext>
            </a:extLst>
          </p:cNvPr>
          <p:cNvCxnSpPr>
            <a:cxnSpLocks/>
          </p:cNvCxnSpPr>
          <p:nvPr/>
        </p:nvCxnSpPr>
        <p:spPr>
          <a:xfrm>
            <a:off x="1715931" y="2793547"/>
            <a:ext cx="1910820" cy="196319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913E3C8-C62B-2744-89E1-D4A9CE992A46}"/>
              </a:ext>
            </a:extLst>
          </p:cNvPr>
          <p:cNvSpPr/>
          <p:nvPr/>
        </p:nvSpPr>
        <p:spPr>
          <a:xfrm>
            <a:off x="2864748" y="4580918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748A230-7AC4-CA46-9F97-FA000B4AB896}"/>
              </a:ext>
            </a:extLst>
          </p:cNvPr>
          <p:cNvSpPr/>
          <p:nvPr/>
        </p:nvSpPr>
        <p:spPr>
          <a:xfrm>
            <a:off x="3385376" y="4580918"/>
            <a:ext cx="4363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8E1D988-342B-634C-AFF1-16A079F07AD9}"/>
              </a:ext>
            </a:extLst>
          </p:cNvPr>
          <p:cNvCxnSpPr>
            <a:cxnSpLocks/>
          </p:cNvCxnSpPr>
          <p:nvPr/>
        </p:nvCxnSpPr>
        <p:spPr>
          <a:xfrm>
            <a:off x="2191251" y="2748828"/>
            <a:ext cx="990423" cy="68017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63F0C07-6A57-354B-82A7-8F77667FC074}"/>
              </a:ext>
            </a:extLst>
          </p:cNvPr>
          <p:cNvSpPr/>
          <p:nvPr/>
        </p:nvSpPr>
        <p:spPr>
          <a:xfrm>
            <a:off x="3031317" y="3273392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8DA4437-5ABC-8247-A4E7-51714EF188C3}"/>
              </a:ext>
            </a:extLst>
          </p:cNvPr>
          <p:cNvCxnSpPr>
            <a:cxnSpLocks/>
          </p:cNvCxnSpPr>
          <p:nvPr/>
        </p:nvCxnSpPr>
        <p:spPr>
          <a:xfrm>
            <a:off x="3281617" y="3665887"/>
            <a:ext cx="817757" cy="13583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7A3F29-D74A-D842-84FB-996265B11DB6}"/>
              </a:ext>
            </a:extLst>
          </p:cNvPr>
          <p:cNvSpPr/>
          <p:nvPr/>
        </p:nvSpPr>
        <p:spPr>
          <a:xfrm>
            <a:off x="3881205" y="489347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74B4E2B-FD79-C742-85F3-0AC13EF929C1}"/>
              </a:ext>
            </a:extLst>
          </p:cNvPr>
          <p:cNvCxnSpPr>
            <a:cxnSpLocks/>
          </p:cNvCxnSpPr>
          <p:nvPr/>
        </p:nvCxnSpPr>
        <p:spPr>
          <a:xfrm>
            <a:off x="1856356" y="2052682"/>
            <a:ext cx="1249870" cy="88156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9A65F97-9110-ED40-9CA4-EDC9B7312970}"/>
              </a:ext>
            </a:extLst>
          </p:cNvPr>
          <p:cNvCxnSpPr>
            <a:cxnSpLocks/>
          </p:cNvCxnSpPr>
          <p:nvPr/>
        </p:nvCxnSpPr>
        <p:spPr>
          <a:xfrm>
            <a:off x="1892802" y="2052682"/>
            <a:ext cx="1797693" cy="8066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8F72DDB-C938-394D-A4F8-FA4BAE0D1C26}"/>
              </a:ext>
            </a:extLst>
          </p:cNvPr>
          <p:cNvSpPr/>
          <p:nvPr/>
        </p:nvSpPr>
        <p:spPr>
          <a:xfrm>
            <a:off x="2981087" y="2756582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A10B82-3BFC-CA4E-BB62-88CB1A8916A9}"/>
              </a:ext>
            </a:extLst>
          </p:cNvPr>
          <p:cNvSpPr/>
          <p:nvPr/>
        </p:nvSpPr>
        <p:spPr>
          <a:xfrm>
            <a:off x="3547873" y="2728569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5D71B85-2E2B-894B-BE8B-2A7FCBAC3321}"/>
              </a:ext>
            </a:extLst>
          </p:cNvPr>
          <p:cNvCxnSpPr>
            <a:cxnSpLocks/>
          </p:cNvCxnSpPr>
          <p:nvPr/>
        </p:nvCxnSpPr>
        <p:spPr>
          <a:xfrm>
            <a:off x="3250260" y="3120173"/>
            <a:ext cx="1274478" cy="110928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51FE80E-F8E8-2648-BF69-0AB31E8BA4FA}"/>
              </a:ext>
            </a:extLst>
          </p:cNvPr>
          <p:cNvSpPr/>
          <p:nvPr/>
        </p:nvSpPr>
        <p:spPr>
          <a:xfrm>
            <a:off x="4362918" y="4103606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602BBE3-D594-AD4B-A90E-98214FE8F1C1}"/>
              </a:ext>
            </a:extLst>
          </p:cNvPr>
          <p:cNvCxnSpPr>
            <a:cxnSpLocks/>
          </p:cNvCxnSpPr>
          <p:nvPr/>
        </p:nvCxnSpPr>
        <p:spPr>
          <a:xfrm>
            <a:off x="3852962" y="3066704"/>
            <a:ext cx="1274478" cy="110928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AE4E303-A5B1-3640-8753-B06535D75F8A}"/>
              </a:ext>
            </a:extLst>
          </p:cNvPr>
          <p:cNvSpPr/>
          <p:nvPr/>
        </p:nvSpPr>
        <p:spPr>
          <a:xfrm>
            <a:off x="4923772" y="4013337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15EBA9B-A0A9-2C40-9EA0-7447FF1E94CE}"/>
              </a:ext>
            </a:extLst>
          </p:cNvPr>
          <p:cNvCxnSpPr>
            <a:cxnSpLocks/>
          </p:cNvCxnSpPr>
          <p:nvPr/>
        </p:nvCxnSpPr>
        <p:spPr>
          <a:xfrm flipH="1">
            <a:off x="5127440" y="4398359"/>
            <a:ext cx="24920" cy="75505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90D202C-3F23-4148-B4E5-9C6F5522CB36}"/>
              </a:ext>
            </a:extLst>
          </p:cNvPr>
          <p:cNvSpPr/>
          <p:nvPr/>
        </p:nvSpPr>
        <p:spPr>
          <a:xfrm>
            <a:off x="4906294" y="5015216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5C77883-B1CF-5440-AEB4-352D204BF1B5}"/>
              </a:ext>
            </a:extLst>
          </p:cNvPr>
          <p:cNvCxnSpPr>
            <a:cxnSpLocks/>
          </p:cNvCxnSpPr>
          <p:nvPr/>
        </p:nvCxnSpPr>
        <p:spPr>
          <a:xfrm>
            <a:off x="2445143" y="2026581"/>
            <a:ext cx="940233" cy="25397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822CDE5-F707-BE4D-9089-8243418ECB6E}"/>
              </a:ext>
            </a:extLst>
          </p:cNvPr>
          <p:cNvSpPr/>
          <p:nvPr/>
        </p:nvSpPr>
        <p:spPr>
          <a:xfrm>
            <a:off x="3184223" y="2115495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E49D97C-DB21-804E-ABF2-0946E7F8DEA3}"/>
              </a:ext>
            </a:extLst>
          </p:cNvPr>
          <p:cNvCxnSpPr>
            <a:cxnSpLocks/>
          </p:cNvCxnSpPr>
          <p:nvPr/>
        </p:nvCxnSpPr>
        <p:spPr>
          <a:xfrm flipV="1">
            <a:off x="1854206" y="1032470"/>
            <a:ext cx="3806431" cy="22993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83C928A-4F36-A649-981B-450C6CA507D0}"/>
              </a:ext>
            </a:extLst>
          </p:cNvPr>
          <p:cNvSpPr/>
          <p:nvPr/>
        </p:nvSpPr>
        <p:spPr>
          <a:xfrm>
            <a:off x="5519984" y="817516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742996D-6DBE-2142-BCB5-93B021D4C7B1}"/>
              </a:ext>
            </a:extLst>
          </p:cNvPr>
          <p:cNvCxnSpPr>
            <a:cxnSpLocks/>
          </p:cNvCxnSpPr>
          <p:nvPr/>
        </p:nvCxnSpPr>
        <p:spPr>
          <a:xfrm flipH="1">
            <a:off x="5342632" y="1251811"/>
            <a:ext cx="429335" cy="405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0BB72F3-2B61-A94B-A5B1-8545D9649751}"/>
              </a:ext>
            </a:extLst>
          </p:cNvPr>
          <p:cNvCxnSpPr>
            <a:cxnSpLocks/>
          </p:cNvCxnSpPr>
          <p:nvPr/>
        </p:nvCxnSpPr>
        <p:spPr>
          <a:xfrm>
            <a:off x="5771967" y="1262114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8E54FC9-AE53-104C-9F6E-9093A82DB1B5}"/>
              </a:ext>
            </a:extLst>
          </p:cNvPr>
          <p:cNvCxnSpPr>
            <a:cxnSpLocks/>
          </p:cNvCxnSpPr>
          <p:nvPr/>
        </p:nvCxnSpPr>
        <p:spPr>
          <a:xfrm>
            <a:off x="5771967" y="1277895"/>
            <a:ext cx="479405" cy="2468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3CD0717-D385-8A41-9649-DE8284980E02}"/>
              </a:ext>
            </a:extLst>
          </p:cNvPr>
          <p:cNvSpPr/>
          <p:nvPr/>
        </p:nvSpPr>
        <p:spPr>
          <a:xfrm>
            <a:off x="5105867" y="1519501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9F0C1-202D-2344-AB43-2F42B40B7784}"/>
              </a:ext>
            </a:extLst>
          </p:cNvPr>
          <p:cNvSpPr/>
          <p:nvPr/>
        </p:nvSpPr>
        <p:spPr>
          <a:xfrm>
            <a:off x="5596693" y="1532330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A3731D9-FF41-BB45-AEDE-8F0D58C65E9F}"/>
              </a:ext>
            </a:extLst>
          </p:cNvPr>
          <p:cNvSpPr/>
          <p:nvPr/>
        </p:nvSpPr>
        <p:spPr>
          <a:xfrm>
            <a:off x="6036785" y="14297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928F04B-0128-934B-AA00-E68AAB3BDFCF}"/>
              </a:ext>
            </a:extLst>
          </p:cNvPr>
          <p:cNvCxnSpPr>
            <a:cxnSpLocks/>
          </p:cNvCxnSpPr>
          <p:nvPr/>
        </p:nvCxnSpPr>
        <p:spPr>
          <a:xfrm flipH="1">
            <a:off x="5327242" y="1907999"/>
            <a:ext cx="481013" cy="409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945B30F-1476-3143-9205-B99E92064971}"/>
              </a:ext>
            </a:extLst>
          </p:cNvPr>
          <p:cNvCxnSpPr>
            <a:cxnSpLocks/>
          </p:cNvCxnSpPr>
          <p:nvPr/>
        </p:nvCxnSpPr>
        <p:spPr>
          <a:xfrm>
            <a:off x="5795625" y="1925673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63D5566-34EC-094B-A2FA-4A59B8148FBA}"/>
              </a:ext>
            </a:extLst>
          </p:cNvPr>
          <p:cNvSpPr/>
          <p:nvPr/>
        </p:nvSpPr>
        <p:spPr>
          <a:xfrm>
            <a:off x="5065533" y="2176972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DF44001-DA46-3942-9503-D68D70C81D0A}"/>
              </a:ext>
            </a:extLst>
          </p:cNvPr>
          <p:cNvSpPr/>
          <p:nvPr/>
        </p:nvSpPr>
        <p:spPr>
          <a:xfrm>
            <a:off x="5633258" y="22231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F3BFEF7-1291-7C43-856A-987A02077F55}"/>
              </a:ext>
            </a:extLst>
          </p:cNvPr>
          <p:cNvCxnSpPr>
            <a:cxnSpLocks/>
          </p:cNvCxnSpPr>
          <p:nvPr/>
        </p:nvCxnSpPr>
        <p:spPr>
          <a:xfrm flipH="1">
            <a:off x="4827068" y="2597671"/>
            <a:ext cx="481013" cy="409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E770932-65B6-5840-998E-2D6BC7D4767D}"/>
              </a:ext>
            </a:extLst>
          </p:cNvPr>
          <p:cNvCxnSpPr>
            <a:cxnSpLocks/>
          </p:cNvCxnSpPr>
          <p:nvPr/>
        </p:nvCxnSpPr>
        <p:spPr>
          <a:xfrm>
            <a:off x="5276775" y="2584940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5A53776-5FF4-4E46-87B5-29ABD0EE0132}"/>
              </a:ext>
            </a:extLst>
          </p:cNvPr>
          <p:cNvSpPr/>
          <p:nvPr/>
        </p:nvSpPr>
        <p:spPr>
          <a:xfrm>
            <a:off x="4608899" y="2858563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25A8DE4-0831-9B4C-A18C-2E203563F2B8}"/>
              </a:ext>
            </a:extLst>
          </p:cNvPr>
          <p:cNvSpPr/>
          <p:nvPr/>
        </p:nvSpPr>
        <p:spPr>
          <a:xfrm>
            <a:off x="5083453" y="28443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C27912E-62A0-5E43-8FEE-1724E3C4B860}"/>
              </a:ext>
            </a:extLst>
          </p:cNvPr>
          <p:cNvCxnSpPr>
            <a:cxnSpLocks/>
          </p:cNvCxnSpPr>
          <p:nvPr/>
        </p:nvCxnSpPr>
        <p:spPr>
          <a:xfrm>
            <a:off x="5826580" y="2615345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D3BF9B2-5C25-6F43-9649-E8AE806A224C}"/>
              </a:ext>
            </a:extLst>
          </p:cNvPr>
          <p:cNvSpPr/>
          <p:nvPr/>
        </p:nvSpPr>
        <p:spPr>
          <a:xfrm>
            <a:off x="5625903" y="2858563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80C42D6-7549-0D47-B718-990318D4A866}"/>
              </a:ext>
            </a:extLst>
          </p:cNvPr>
          <p:cNvCxnSpPr>
            <a:cxnSpLocks/>
          </p:cNvCxnSpPr>
          <p:nvPr/>
        </p:nvCxnSpPr>
        <p:spPr>
          <a:xfrm flipH="1">
            <a:off x="5847864" y="3229272"/>
            <a:ext cx="24920" cy="75505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D3ACF0A-DDFC-D649-A41A-32AE46C2E2DA}"/>
              </a:ext>
            </a:extLst>
          </p:cNvPr>
          <p:cNvSpPr/>
          <p:nvPr/>
        </p:nvSpPr>
        <p:spPr>
          <a:xfrm>
            <a:off x="5654615" y="3875139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A69A56E-B290-7549-A2CF-51A09B3C3262}"/>
              </a:ext>
            </a:extLst>
          </p:cNvPr>
          <p:cNvCxnSpPr>
            <a:cxnSpLocks/>
          </p:cNvCxnSpPr>
          <p:nvPr/>
        </p:nvCxnSpPr>
        <p:spPr>
          <a:xfrm>
            <a:off x="6277292" y="1842702"/>
            <a:ext cx="75500" cy="237897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A418F37-17B7-1D49-AE85-E2FE0AD2AE83}"/>
              </a:ext>
            </a:extLst>
          </p:cNvPr>
          <p:cNvCxnSpPr>
            <a:cxnSpLocks/>
          </p:cNvCxnSpPr>
          <p:nvPr/>
        </p:nvCxnSpPr>
        <p:spPr>
          <a:xfrm>
            <a:off x="6268220" y="1885604"/>
            <a:ext cx="483845" cy="232009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8A4A838-C4D9-6C43-BE4B-BE79AD309007}"/>
              </a:ext>
            </a:extLst>
          </p:cNvPr>
          <p:cNvSpPr/>
          <p:nvPr/>
        </p:nvSpPr>
        <p:spPr>
          <a:xfrm>
            <a:off x="6104161" y="4102231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0228A6D-E507-3645-BCA2-683B74498C0C}"/>
              </a:ext>
            </a:extLst>
          </p:cNvPr>
          <p:cNvSpPr/>
          <p:nvPr/>
        </p:nvSpPr>
        <p:spPr>
          <a:xfrm>
            <a:off x="6566398" y="4077747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812433F-06B5-AA41-9FC6-C15E4F5189D6}"/>
              </a:ext>
            </a:extLst>
          </p:cNvPr>
          <p:cNvCxnSpPr>
            <a:cxnSpLocks/>
          </p:cNvCxnSpPr>
          <p:nvPr/>
        </p:nvCxnSpPr>
        <p:spPr>
          <a:xfrm>
            <a:off x="6303848" y="4491064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B7A744D-554B-4348-940E-41006E5AE536}"/>
              </a:ext>
            </a:extLst>
          </p:cNvPr>
          <p:cNvSpPr/>
          <p:nvPr/>
        </p:nvSpPr>
        <p:spPr>
          <a:xfrm>
            <a:off x="6108793" y="4953000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736005-D86C-F749-AC24-248C3C8991FE}"/>
              </a:ext>
            </a:extLst>
          </p:cNvPr>
          <p:cNvCxnSpPr>
            <a:cxnSpLocks/>
          </p:cNvCxnSpPr>
          <p:nvPr/>
        </p:nvCxnSpPr>
        <p:spPr>
          <a:xfrm>
            <a:off x="6791749" y="4489101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D31505F-75B9-4D46-A648-13B67FDC1D9D}"/>
              </a:ext>
            </a:extLst>
          </p:cNvPr>
          <p:cNvSpPr/>
          <p:nvPr/>
        </p:nvSpPr>
        <p:spPr>
          <a:xfrm>
            <a:off x="6559981" y="4948109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97CE1FF-8099-3147-B77D-140595692353}"/>
              </a:ext>
            </a:extLst>
          </p:cNvPr>
          <p:cNvCxnSpPr>
            <a:cxnSpLocks/>
          </p:cNvCxnSpPr>
          <p:nvPr/>
        </p:nvCxnSpPr>
        <p:spPr>
          <a:xfrm>
            <a:off x="6788569" y="5340947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B7FED13-B723-A64C-B53F-1E47A8A25E13}"/>
              </a:ext>
            </a:extLst>
          </p:cNvPr>
          <p:cNvSpPr/>
          <p:nvPr/>
        </p:nvSpPr>
        <p:spPr>
          <a:xfrm>
            <a:off x="6580820" y="5801478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9A4210-0DDC-A043-8395-399E536ADBBF}"/>
                  </a:ext>
                </a:extLst>
              </p14:cNvPr>
              <p14:cNvContentPartPr/>
              <p14:nvPr/>
            </p14:nvContentPartPr>
            <p14:xfrm>
              <a:off x="210460" y="740380"/>
              <a:ext cx="650880" cy="451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9A4210-0DDC-A043-8395-399E536AD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820" y="632740"/>
                <a:ext cx="758520" cy="47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ADDE18-A45B-DB4A-AFA0-450605AD211C}"/>
                  </a:ext>
                </a:extLst>
              </p14:cNvPr>
              <p14:cNvContentPartPr/>
              <p14:nvPr/>
            </p14:nvContentPartPr>
            <p14:xfrm>
              <a:off x="6997900" y="823540"/>
              <a:ext cx="4393440" cy="232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ADDE18-A45B-DB4A-AFA0-450605AD21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4260" y="715540"/>
                <a:ext cx="4501080" cy="25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104303-1727-F344-B538-46BED6F47386}"/>
                  </a:ext>
                </a:extLst>
              </p14:cNvPr>
              <p14:cNvContentPartPr/>
              <p14:nvPr/>
            </p14:nvContentPartPr>
            <p14:xfrm>
              <a:off x="787180" y="803740"/>
              <a:ext cx="6084000" cy="524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104303-1727-F344-B538-46BED6F473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180" y="695740"/>
                <a:ext cx="6191640" cy="54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78A8B4-81F6-D644-8F2C-E1B0A2C808AD}"/>
                  </a:ext>
                </a:extLst>
              </p14:cNvPr>
              <p14:cNvContentPartPr/>
              <p14:nvPr/>
            </p14:nvContentPartPr>
            <p14:xfrm>
              <a:off x="6942100" y="837220"/>
              <a:ext cx="4328640" cy="218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78A8B4-81F6-D644-8F2C-E1B0A2C808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8460" y="729580"/>
                <a:ext cx="4436280" cy="24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609DFE-206A-034F-A668-1D52259B4864}"/>
                  </a:ext>
                </a:extLst>
              </p14:cNvPr>
              <p14:cNvContentPartPr/>
              <p14:nvPr/>
            </p14:nvContentPartPr>
            <p14:xfrm>
              <a:off x="387251" y="819326"/>
              <a:ext cx="1532160" cy="4874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609DFE-206A-034F-A668-1D52259B48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251" y="711326"/>
                <a:ext cx="1639800" cy="50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69F210-B4F6-994B-B17F-705802AA47C5}"/>
                  </a:ext>
                </a:extLst>
              </p14:cNvPr>
              <p14:cNvContentPartPr/>
              <p14:nvPr/>
            </p14:nvContentPartPr>
            <p14:xfrm>
              <a:off x="6967331" y="1037126"/>
              <a:ext cx="4308840" cy="217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69F210-B4F6-994B-B17F-705802AA47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3331" y="929126"/>
                <a:ext cx="4416480" cy="23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AECF9D-697A-1448-B3BA-22DF66563D10}"/>
                  </a:ext>
                </a:extLst>
              </p14:cNvPr>
              <p14:cNvContentPartPr/>
              <p14:nvPr/>
            </p14:nvContentPartPr>
            <p14:xfrm>
              <a:off x="856331" y="826886"/>
              <a:ext cx="4928760" cy="326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AECF9D-697A-1448-B3BA-22DF66563D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2691" y="718886"/>
                <a:ext cx="5036400" cy="34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7F1F39-0417-3440-98BC-A2B4B4846326}"/>
                  </a:ext>
                </a:extLst>
              </p14:cNvPr>
              <p14:cNvContentPartPr/>
              <p14:nvPr/>
            </p14:nvContentPartPr>
            <p14:xfrm>
              <a:off x="6770051" y="641486"/>
              <a:ext cx="4107600" cy="2126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7F1F39-0417-3440-98BC-A2B4B48463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6411" y="533846"/>
                <a:ext cx="4215240" cy="23418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42A1FD7-ADFC-7748-A5EF-E8210D299107}"/>
              </a:ext>
            </a:extLst>
          </p:cNvPr>
          <p:cNvSpPr txBox="1"/>
          <p:nvPr/>
        </p:nvSpPr>
        <p:spPr>
          <a:xfrm>
            <a:off x="7405399" y="3510425"/>
            <a:ext cx="4455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A-D-E-F-C-B-A</a:t>
            </a:r>
          </a:p>
          <a:p>
            <a:r>
              <a:rPr lang="en-US" sz="4800" dirty="0"/>
              <a:t>A-B-C-F-E-D-A</a:t>
            </a:r>
          </a:p>
          <a:p>
            <a:r>
              <a:rPr lang="en-US" sz="4800" dirty="0"/>
              <a:t>A-D-F-E-C-B-A</a:t>
            </a:r>
          </a:p>
          <a:p>
            <a:r>
              <a:rPr lang="en-US" sz="4800" dirty="0"/>
              <a:t>A-B-C-E-F-D-A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60C56BF-F787-0C47-97F1-8CDF787604B5}"/>
                  </a:ext>
                </a:extLst>
              </p14:cNvPr>
              <p14:cNvContentPartPr/>
              <p14:nvPr/>
            </p14:nvContentPartPr>
            <p14:xfrm>
              <a:off x="7555931" y="3835766"/>
              <a:ext cx="3896280" cy="5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60C56BF-F787-0C47-97F1-8CDF787604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1931" y="3728126"/>
                <a:ext cx="40039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491B3A-4947-C744-9D51-6AC0B4C3AEBC}"/>
                  </a:ext>
                </a:extLst>
              </p14:cNvPr>
              <p14:cNvContentPartPr/>
              <p14:nvPr/>
            </p14:nvContentPartPr>
            <p14:xfrm>
              <a:off x="7522811" y="4598966"/>
              <a:ext cx="4030920" cy="58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491B3A-4947-C744-9D51-6AC0B4C3AEB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68811" y="4490966"/>
                <a:ext cx="4138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823F89-5C57-B74E-9843-C17B9CB7151C}"/>
                  </a:ext>
                </a:extLst>
              </p14:cNvPr>
              <p14:cNvContentPartPr/>
              <p14:nvPr/>
            </p14:nvContentPartPr>
            <p14:xfrm>
              <a:off x="7572851" y="5315726"/>
              <a:ext cx="404100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823F89-5C57-B74E-9843-C17B9CB715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9211" y="5208086"/>
                <a:ext cx="4148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F24AF6E-4D65-8347-9A12-2C5E3F34CCF7}"/>
                  </a:ext>
                </a:extLst>
              </p14:cNvPr>
              <p14:cNvContentPartPr/>
              <p14:nvPr/>
            </p14:nvContentPartPr>
            <p14:xfrm>
              <a:off x="7578611" y="6117806"/>
              <a:ext cx="3851640" cy="61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F24AF6E-4D65-8347-9A12-2C5E3F34CCF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24611" y="6009806"/>
                <a:ext cx="395928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0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E3FEC-0E2B-4148-5700-3B6928DB4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443" y="0"/>
            <a:ext cx="7521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0886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/>
                </a:solidFill>
              </a:rPr>
              <a:t>8C: Walks, Trails, Paths, Circuits and Cycles</a:t>
            </a:r>
            <a:endParaRPr lang="en-AU" sz="1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/>
                </a:solidFill>
              </a:rPr>
              <a:t>route:</a:t>
            </a:r>
            <a:r>
              <a:rPr lang="en-AU" sz="1400" dirty="0">
                <a:solidFill>
                  <a:srgbClr val="C00000"/>
                </a:solidFill>
              </a:rPr>
              <a:t> </a:t>
            </a:r>
            <a:r>
              <a:rPr lang="en-AU" sz="1400" dirty="0"/>
              <a:t>a list of vertices travelled through, in order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/>
                </a:solidFill>
              </a:rPr>
              <a:t>walk:</a:t>
            </a:r>
            <a:r>
              <a:rPr lang="en-AU" sz="1400" dirty="0">
                <a:solidFill>
                  <a:srgbClr val="C00000"/>
                </a:solidFill>
              </a:rPr>
              <a:t> </a:t>
            </a:r>
            <a:r>
              <a:rPr lang="en-AU" sz="1400" dirty="0"/>
              <a:t>a walk is a sequence of edges linking successive vertices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Example:</a:t>
            </a:r>
            <a:br>
              <a:rPr lang="en-AU" sz="1400" dirty="0"/>
            </a:br>
            <a:r>
              <a:rPr lang="en-AU" sz="1400" dirty="0"/>
              <a:t>A, E, B, C, 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/>
                </a:solidFill>
              </a:rPr>
              <a:t>trail:</a:t>
            </a:r>
            <a:r>
              <a:rPr lang="en-AU" sz="1400" dirty="0">
                <a:solidFill>
                  <a:srgbClr val="C00000"/>
                </a:solidFill>
              </a:rPr>
              <a:t> </a:t>
            </a:r>
            <a:r>
              <a:rPr lang="en-AU" sz="1400" dirty="0"/>
              <a:t>a trail is a walk with no repeated edges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Example:</a:t>
            </a:r>
            <a:br>
              <a:rPr lang="en-AU" sz="1400" dirty="0"/>
            </a:br>
            <a:r>
              <a:rPr lang="en-AU" sz="1400" dirty="0"/>
              <a:t>B, E, C, D, E, A, F, 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/>
                </a:solidFill>
              </a:rPr>
              <a:t>path:</a:t>
            </a:r>
            <a:r>
              <a:rPr lang="en-AU" sz="1400" dirty="0">
                <a:solidFill>
                  <a:srgbClr val="C00000"/>
                </a:solidFill>
              </a:rPr>
              <a:t> </a:t>
            </a:r>
            <a:r>
              <a:rPr lang="en-AU" sz="1400" dirty="0"/>
              <a:t>a path is a walk with no repeated vertices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Example:</a:t>
            </a:r>
            <a:br>
              <a:rPr lang="en-AU" sz="1400" dirty="0"/>
            </a:br>
            <a:r>
              <a:rPr lang="en-AU" sz="1400" dirty="0"/>
              <a:t>B, C, E, A, F, 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/>
                </a:solidFill>
              </a:rPr>
              <a:t>circuit:</a:t>
            </a:r>
            <a:r>
              <a:rPr lang="en-AU" sz="1400" dirty="0">
                <a:solidFill>
                  <a:srgbClr val="C00000"/>
                </a:solidFill>
              </a:rPr>
              <a:t> </a:t>
            </a:r>
            <a:r>
              <a:rPr lang="en-AU" sz="1400" dirty="0"/>
              <a:t>a circuit is a walk that has no repeated edges and starts and ends at the same vertex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Example:</a:t>
            </a:r>
            <a:br>
              <a:rPr lang="en-AU" sz="1400" dirty="0"/>
            </a:br>
            <a:r>
              <a:rPr lang="en-AU" sz="1400" dirty="0"/>
              <a:t>B, C, E, A, F, D, E, 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/>
                </a:solidFill>
              </a:rPr>
              <a:t>cycle:</a:t>
            </a:r>
            <a:r>
              <a:rPr lang="en-AU" sz="1400" dirty="0">
                <a:solidFill>
                  <a:srgbClr val="C00000"/>
                </a:solidFill>
              </a:rPr>
              <a:t> </a:t>
            </a:r>
            <a:r>
              <a:rPr lang="en-AU" sz="1400" dirty="0"/>
              <a:t>a cycle is a walk that has no repeated vertices and starts and ends at the same vertex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Example:</a:t>
            </a:r>
            <a:br>
              <a:rPr lang="en-AU" sz="1400" dirty="0"/>
            </a:br>
            <a:r>
              <a:rPr lang="en-AU" sz="1400" dirty="0"/>
              <a:t>B, A, F, D, E, 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u="sng" dirty="0">
                <a:solidFill>
                  <a:srgbClr val="C00000"/>
                </a:solidFill>
              </a:rPr>
              <a:t>Eulerian Trails and Circuits</a:t>
            </a:r>
            <a:endParaRPr lang="en-AU" sz="1400" u="sng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/>
                </a:solidFill>
              </a:rPr>
              <a:t>Eulerian Trail:</a:t>
            </a:r>
            <a:endParaRPr lang="en-AU" sz="1400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follows </a:t>
            </a:r>
            <a:r>
              <a:rPr lang="en-AU" sz="1200" b="1" dirty="0"/>
              <a:t>EVERY</a:t>
            </a:r>
            <a:r>
              <a:rPr lang="en-AU" sz="1200" dirty="0"/>
              <a:t> edge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no repeat edges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has exactly </a:t>
            </a:r>
            <a:r>
              <a:rPr lang="en-AU" sz="1200" b="1" dirty="0"/>
              <a:t>2</a:t>
            </a:r>
            <a:r>
              <a:rPr lang="en-AU" sz="1200" dirty="0"/>
              <a:t> vertices of odd degree, the rest are even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will begin at one of the odd vertices and end at the other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11831" y="-11568"/>
            <a:ext cx="3918858" cy="6857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1400" b="1" dirty="0">
                <a:solidFill>
                  <a:srgbClr val="C00000"/>
                </a:solidFill>
              </a:rPr>
              <a:t>Eulerian Circuit:</a:t>
            </a:r>
            <a:endParaRPr lang="en-AU" sz="1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AU" sz="1400" dirty="0"/>
              <a:t>follows every edge, starts and ends at the same vertex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no repeat edges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vertices are </a:t>
            </a:r>
            <a:r>
              <a:rPr lang="en-AU" sz="1400" b="1" dirty="0"/>
              <a:t>ALL</a:t>
            </a:r>
            <a:r>
              <a:rPr lang="en-AU" sz="1400" dirty="0"/>
              <a:t> an even degree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it can begin at any vertex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b="1" dirty="0">
                <a:solidFill>
                  <a:srgbClr val="C00000"/>
                </a:solidFill>
              </a:rPr>
              <a:t>examples: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</a:rPr>
              <a:t>1. </a:t>
            </a:r>
            <a:r>
              <a:rPr lang="en-AU" sz="1400" dirty="0"/>
              <a:t>ADBCA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All vertices have an even degree of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∴ an </a:t>
            </a:r>
            <a:r>
              <a:rPr lang="en-AU" sz="1400" b="1" dirty="0"/>
              <a:t>Eulerian Circui</a:t>
            </a:r>
            <a:r>
              <a:rPr lang="en-AU" sz="1400" dirty="0"/>
              <a:t>t exists.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</a:rPr>
              <a:t>2. </a:t>
            </a:r>
            <a:r>
              <a:rPr lang="en-AU" sz="1400" dirty="0"/>
              <a:t>CDEACBA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A and C have an odd degree of 3, the rest are even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∴ an </a:t>
            </a:r>
            <a:r>
              <a:rPr lang="en-AU" sz="1400" b="1" dirty="0"/>
              <a:t>Eulerian Trail </a:t>
            </a:r>
            <a:r>
              <a:rPr lang="en-AU" sz="1400" dirty="0"/>
              <a:t>exists.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</a:rPr>
              <a:t>3. </a:t>
            </a:r>
            <a:r>
              <a:rPr lang="en-AU" sz="1400" dirty="0"/>
              <a:t>BCDE are all odd degrees, A is even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∴ neither an Eulerian Trail or Circuit exists.</a:t>
            </a:r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400" b="1" u="sng" dirty="0">
                <a:solidFill>
                  <a:srgbClr val="C00000"/>
                </a:solidFill>
              </a:rPr>
              <a:t>Hamiltonian Paths and Cycles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b="1" dirty="0">
                <a:solidFill>
                  <a:srgbClr val="C00000"/>
                </a:solidFill>
              </a:rPr>
              <a:t>Hamiltonian Path: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visits EVERY vertex 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no repeat vertices 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does not need to go through every edge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b="1" dirty="0">
                <a:solidFill>
                  <a:srgbClr val="C00000"/>
                </a:solidFill>
              </a:rPr>
              <a:t>Hamiltonian Cycle: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visits EVERY vertex, starts and ends at same vertex 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no repeat vertices 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does not need to go through every edge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51D3C-7A48-8351-0B57-9A61ED2FD331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AU" sz="1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BD87FB4-4DFE-8CB3-2BB7-0E332A787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343" y="3638742"/>
            <a:ext cx="683763" cy="721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56EF9B-FC0C-53EA-2832-F33C135C8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649" y="4698347"/>
            <a:ext cx="628713" cy="6750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5DD5B34-767D-E56A-C54F-45ABDF19A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301" y="709368"/>
            <a:ext cx="787195" cy="8296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610FD1-9877-506E-AF4B-412452407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019" y="1711549"/>
            <a:ext cx="697602" cy="7245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FBC4686-B1ED-76D2-1262-039DF3E3A3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427" y="2586825"/>
            <a:ext cx="563385" cy="7217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62AE60-3A74-97A7-B0CF-DF68CFDCA9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6940" y="1077770"/>
            <a:ext cx="1244261" cy="69909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2C740D1-795B-721E-E411-0F0990CF20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5510" y="1938876"/>
            <a:ext cx="1244260" cy="90954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E96206B-35EF-0490-CF04-4AA7574ABD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9964" y="3010434"/>
            <a:ext cx="853697" cy="9095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82F4091-D320-7013-932E-FEE7FF8A30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4544" y="4411477"/>
            <a:ext cx="4142933" cy="187739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FA13D2E-8B47-D096-A6D8-BB9B396146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1077" y="21772"/>
            <a:ext cx="4116399" cy="272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8B975-E41C-7F4E-94F1-EFDD5B6C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en-US"/>
              <a:t>Practical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CB1C7-5BF9-D140-A185-861C4164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6" y="634947"/>
            <a:ext cx="3816718" cy="251903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C7294F-E14E-1043-9E97-452901DA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3579729"/>
            <a:ext cx="4001315" cy="22707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8745-6E1F-7A46-813F-B3674310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/>
          </a:bodyPr>
          <a:lstStyle/>
          <a:p>
            <a:r>
              <a:rPr lang="en-US" dirty="0"/>
              <a:t>Practical problems: designing a postal delivery route or solving the </a:t>
            </a:r>
            <a:r>
              <a:rPr lang="en-US" dirty="0" err="1"/>
              <a:t>Königsberg</a:t>
            </a:r>
            <a:r>
              <a:rPr lang="en-US" dirty="0"/>
              <a:t> bridge problem. </a:t>
            </a:r>
          </a:p>
          <a:p>
            <a:r>
              <a:rPr lang="en-US" dirty="0"/>
              <a:t>To solve such problems you will need to know about a number of concepts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50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55C67-7063-6341-B658-AEF93DA6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Walk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02F3-3FD6-0F42-BFE3-13FFA5F3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 </a:t>
            </a:r>
            <a:r>
              <a:rPr lang="en-US" sz="1700" dirty="0">
                <a:solidFill>
                  <a:srgbClr val="FF0000"/>
                </a:solidFill>
              </a:rPr>
              <a:t>walk</a:t>
            </a:r>
            <a:r>
              <a:rPr lang="en-US" sz="1700" dirty="0"/>
              <a:t> is a sequence of edges, linking successive vertices, that connects two different vertices in a graph.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The</a:t>
            </a:r>
            <a:r>
              <a:rPr lang="en-US" sz="1700" dirty="0">
                <a:solidFill>
                  <a:srgbClr val="FF0000"/>
                </a:solidFill>
              </a:rPr>
              <a:t> red </a:t>
            </a:r>
            <a:r>
              <a:rPr lang="en-US" sz="1700" dirty="0"/>
              <a:t>line in the graph opposite traces out a walk. This walk can be written down by listing the vertices in the order they are visited: A−C−A−D−G.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3B77-9AA7-3844-A82A-994A465F9E3D}"/>
              </a:ext>
            </a:extLst>
          </p:cNvPr>
          <p:cNvSpPr txBox="1"/>
          <p:nvPr/>
        </p:nvSpPr>
        <p:spPr>
          <a:xfrm>
            <a:off x="2430370" y="990992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0AC5F-97DE-AB42-B9C2-E9FDF09E37FE}"/>
              </a:ext>
            </a:extLst>
          </p:cNvPr>
          <p:cNvSpPr txBox="1"/>
          <p:nvPr/>
        </p:nvSpPr>
        <p:spPr>
          <a:xfrm>
            <a:off x="4202814" y="4441421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A8742-C227-46CD-BB45-A88D3EAE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57" y="1360324"/>
            <a:ext cx="4020111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9062F-B61F-E44A-AEAD-A564CB58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538480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Trail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E57C-ADC7-7E40-87B3-B432C7F2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4712477" cy="3229714"/>
          </a:xfrm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trail</a:t>
            </a:r>
            <a:r>
              <a:rPr lang="en-US" sz="2000" dirty="0"/>
              <a:t> is a walk with no repeated edges.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red line in the graph opposite traces out a trail. This trail can be written down by listing the vertices in the order they are visited: B−E−F−C−B−A.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Note: There are no repeated edges in this trail, but one vertex (B) is repeated.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FBDF0-81D1-A948-8461-F1E6354EABAC}"/>
              </a:ext>
            </a:extLst>
          </p:cNvPr>
          <p:cNvSpPr txBox="1"/>
          <p:nvPr/>
        </p:nvSpPr>
        <p:spPr>
          <a:xfrm>
            <a:off x="6332786" y="2658243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3A038-5C29-EA40-8FFB-5A3B661F8CC2}"/>
              </a:ext>
            </a:extLst>
          </p:cNvPr>
          <p:cNvSpPr txBox="1"/>
          <p:nvPr/>
        </p:nvSpPr>
        <p:spPr>
          <a:xfrm>
            <a:off x="8666625" y="1073916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1D2EF-1001-4E1B-AF1D-1DBD05AB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29" y="1449341"/>
            <a:ext cx="3993884" cy="288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520A-074A-8D43-9928-8D38B96D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Circuit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B975-3441-6B4F-83AC-28BE06BF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35" y="2407436"/>
            <a:ext cx="4292908" cy="346165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 circuit is a trail (</a:t>
            </a:r>
            <a:r>
              <a:rPr lang="en-US" sz="1700" dirty="0">
                <a:solidFill>
                  <a:srgbClr val="C00000"/>
                </a:solidFill>
              </a:rPr>
              <a:t>no repeated edges</a:t>
            </a:r>
            <a:r>
              <a:rPr lang="en-US" sz="1700" dirty="0"/>
              <a:t>) that starts and ends at the same vertex. Circuits are also called closed trails.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The red line in the graph opposite traces out a circuit. This circuit can be written down by listing the vertices in the order they are visited: A−C−F−G−D−C−B−A.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Note: There are no repeated edges in this circuit, but one vertex, C, is repeated. The start and end vertices are also repeated because of the definition of a circuit.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B461A-BE45-5840-92F9-2A6878731074}"/>
              </a:ext>
            </a:extLst>
          </p:cNvPr>
          <p:cNvSpPr txBox="1"/>
          <p:nvPr/>
        </p:nvSpPr>
        <p:spPr>
          <a:xfrm>
            <a:off x="1567542" y="2831068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3832B-FC1A-4F4D-AFA8-E70A2888BBA7}"/>
              </a:ext>
            </a:extLst>
          </p:cNvPr>
          <p:cNvSpPr txBox="1"/>
          <p:nvPr/>
        </p:nvSpPr>
        <p:spPr>
          <a:xfrm>
            <a:off x="1567542" y="3433302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8B926-325B-402F-B106-809055EE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419" y="1873223"/>
            <a:ext cx="4059015" cy="3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F0777-724B-FC43-9F23-39A0A96D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Path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4DE4-90FA-C546-8176-3DA20DB8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path is a walk with </a:t>
            </a:r>
            <a:r>
              <a:rPr lang="en-US" dirty="0">
                <a:solidFill>
                  <a:srgbClr val="C00000"/>
                </a:solidFill>
              </a:rPr>
              <a:t>no repeated edges and no repeated vertices.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red line in the graph opposite traces out a path. This path can be written down by listing the vertices in the order they are visited: A−D−C−F−E−B.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89B0F-06A9-0047-B787-747E327BE50B}"/>
              </a:ext>
            </a:extLst>
          </p:cNvPr>
          <p:cNvSpPr txBox="1"/>
          <p:nvPr/>
        </p:nvSpPr>
        <p:spPr>
          <a:xfrm>
            <a:off x="3461115" y="1360324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87247-9E97-6640-ABAA-3DD812841ABC}"/>
              </a:ext>
            </a:extLst>
          </p:cNvPr>
          <p:cNvSpPr txBox="1"/>
          <p:nvPr/>
        </p:nvSpPr>
        <p:spPr>
          <a:xfrm>
            <a:off x="642258" y="2990908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63396-01E1-4D4E-90FB-70BF557F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45" y="1782997"/>
            <a:ext cx="4127484" cy="31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72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3B3921"/>
      </a:dk2>
      <a:lt2>
        <a:srgbClr val="E8E5E2"/>
      </a:lt2>
      <a:accent1>
        <a:srgbClr val="85A4C6"/>
      </a:accent1>
      <a:accent2>
        <a:srgbClr val="71ACB3"/>
      </a:accent2>
      <a:accent3>
        <a:srgbClr val="7BAC9C"/>
      </a:accent3>
      <a:accent4>
        <a:srgbClr val="70B281"/>
      </a:accent4>
      <a:accent5>
        <a:srgbClr val="83AD7B"/>
      </a:accent5>
      <a:accent6>
        <a:srgbClr val="8FAB6B"/>
      </a:accent6>
      <a:hlink>
        <a:srgbClr val="9B7E5E"/>
      </a:hlink>
      <a:folHlink>
        <a:srgbClr val="82828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1394</Words>
  <Application>Microsoft Office PowerPoint</Application>
  <PresentationFormat>Widescreen</PresentationFormat>
  <Paragraphs>213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Nova</vt:lpstr>
      <vt:lpstr>Arial Nova Light</vt:lpstr>
      <vt:lpstr>CMSSBX10</vt:lpstr>
      <vt:lpstr>Open Sans</vt:lpstr>
      <vt:lpstr>STIXGeneral-Italic</vt:lpstr>
      <vt:lpstr>Arial</vt:lpstr>
      <vt:lpstr>Calibri</vt:lpstr>
      <vt:lpstr>RetrospectVTI</vt:lpstr>
      <vt:lpstr>Exploring and travelling problems</vt:lpstr>
      <vt:lpstr>Learning Intentions</vt:lpstr>
      <vt:lpstr>PowerPoint Presentation</vt:lpstr>
      <vt:lpstr>PowerPoint Presentation</vt:lpstr>
      <vt:lpstr>Practical problems</vt:lpstr>
      <vt:lpstr>Walk</vt:lpstr>
      <vt:lpstr>Trail</vt:lpstr>
      <vt:lpstr>Circuit</vt:lpstr>
      <vt:lpstr>Path</vt:lpstr>
      <vt:lpstr>Cycle</vt:lpstr>
      <vt:lpstr>Identifying types of walks</vt:lpstr>
      <vt:lpstr>PowerPoint Presentation</vt:lpstr>
      <vt:lpstr>Eulerian trails and circuits</vt:lpstr>
      <vt:lpstr>The Criterion for Eulerian trails</vt:lpstr>
      <vt:lpstr>The Criterion for Eulerian Circuits</vt:lpstr>
      <vt:lpstr>Identifying Eulerian trails and circuits</vt:lpstr>
      <vt:lpstr>Difference between Euler &amp; Hamilton</vt:lpstr>
      <vt:lpstr>PowerPoint Presentation</vt:lpstr>
      <vt:lpstr>PowerPoint Presentation</vt:lpstr>
      <vt:lpstr>PowerPoint Presentation</vt:lpstr>
      <vt:lpstr>Hamiltonian paths and cycles</vt:lpstr>
      <vt:lpstr>PowerPoint Presentation</vt:lpstr>
      <vt:lpstr>Applications of Hamiltonian paths</vt:lpstr>
      <vt:lpstr>Applications of Hamiltonian cycles</vt:lpstr>
      <vt:lpstr>Finding Hamilton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Walks, trails, paths, circuits and cycles</dc:title>
  <dc:creator>Yongmei Zhang</dc:creator>
  <cp:lastModifiedBy>Lyn ZHANG</cp:lastModifiedBy>
  <cp:revision>22</cp:revision>
  <dcterms:created xsi:type="dcterms:W3CDTF">2020-05-10T04:55:26Z</dcterms:created>
  <dcterms:modified xsi:type="dcterms:W3CDTF">2026-06-30T03:48:12Z</dcterms:modified>
</cp:coreProperties>
</file>