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429" r:id="rId3"/>
    <p:sldId id="420" r:id="rId4"/>
    <p:sldId id="425" r:id="rId5"/>
    <p:sldId id="427" r:id="rId6"/>
    <p:sldId id="909" r:id="rId7"/>
    <p:sldId id="421" r:id="rId8"/>
    <p:sldId id="257" r:id="rId9"/>
    <p:sldId id="258" r:id="rId10"/>
    <p:sldId id="259" r:id="rId11"/>
    <p:sldId id="260" r:id="rId12"/>
    <p:sldId id="422" r:id="rId13"/>
    <p:sldId id="423" r:id="rId14"/>
    <p:sldId id="261" r:id="rId15"/>
    <p:sldId id="430" r:id="rId16"/>
    <p:sldId id="424" r:id="rId17"/>
    <p:sldId id="262" r:id="rId18"/>
    <p:sldId id="431" r:id="rId19"/>
    <p:sldId id="426" r:id="rId20"/>
    <p:sldId id="272" r:id="rId21"/>
    <p:sldId id="428" r:id="rId2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6:35:02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9150 668,'-29'0,"-10"2,0-3,0-1,1-2,-1-2,-39-10,3-10,1-2,-106-59,-132-101,145 96,103 60,-247-96,127 70,177 57,0 1,0-1,0 1,-1 0,1 1,0 0,0 0,0 0,0 1,0 0,0 1,0-1,1 1,-1 1,1-1,0 1,-7 5,-14 12,2 0,-35 37,24-22,-110 96,-83 81,165-151,-40 44,-91 110,-24 20,114-142,-77 78,104-91,-3-2,-3-5,-3-3,-142 88,60-54,-394 236,469-292,56-31,0 2,2 1,-45 35,-136 96,159-116,1 3,3 1,-87 84,-85 88,140-135,79-71,0-1,0 1,0-1,0 0,-1 0,0-1,0 0,-10 3,13-6,0 0,0 0,0 0,0-1,0 0,0 0,0 0,0-1,0 1,0-1,0 0,0-1,0 1,1-1,-7-3,-26-16,1-2,0-1,2-2,-39-37,37 31,-61-62,61 56,-44-36,-9 2,-154-164,216 205,-262-269,197 223,37 31,-74-76,-34-49,72 79,51 50,-2 2,-79-59,97 85,-1 1,0 1,-1 1,-48-12,47 15,-1-1,1-1,1-2,-35-19,-6-14,31 19,-2 2,0 1,-2 2,-59-23,60 29,0-1,1-2,0-2,2-2,1-1,0-1,-44-42,61 51,-1 2,-1 0,0 1,0 1,-38-14,36 17,0-2,0-1,2 0,-1-1,-24-21,-22-27,-72-84,117 116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7:03:29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1628 7389,'-15'-14,"7"8,2-1,-1 0,1 0,-1 0,2-1,-1 1,1-2,-4-8,-2-9,1-1,1 0,1-1,1 1,2-2,1 1,1 0,1-45,2 56,-1-58,-13-98,14 171,-69-504,61 438,-3 0,-4 1,-2 1,-26-65,-17-55,-10-13,-24-59,-20-18,75 177,-67-164,62 167,-121-289,148 347,-1 1,-2 0,-2 1,-1 2,-1 0,-52-54,-28-49,9 9,81 112,-1 0,-1 1,0 1,-1 0,-25-15,36 25,-10-5,1 0,-2 1,-18-7,18 6,31 5,47 4,-57 0,418 38,0 31,-381-61,118 19,280 86,-336-76,316 123,-303-111,158 45,-213-78,1-2,1-4,-1-2,100 0,-32-8,111-5,-203-1,0-1,0-2,-1-2,0-1,-1-2,0-2,-1-1,58-38,-89 52,0-1,1 1,-1-1,0 0,0 0,-1 0,1 0,-1 0,0-1,0 0,-1 1,1-1,-1 0,0 0,0-1,-1 1,0 0,0-1,0 1,0 0,-1-1,0 1,0-1,-1-8,-3-12,-2 1,0-1,-2 1,-11-26,-5-20,-30-167,34 140,-34-77,37 129,2-1,-15-77,26 91,-2 1,-1-1,-2 2,-1-1,-2 1,-1 1,-18-32,-65-124,-5-19,28 53,21 28,18 36,-19-36,18 37,-59-101,18 31,59 115,-2 1,-2 1,-32-46,-31-36,42 57,-83-95,25 45,45 49,-101-93,128 137,-1 2,-48-26,39 24,-36-27,-58-45,106 77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1,2,4,5,7-9 Need easy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NULL"/><Relationship Id="rId3" Type="http://schemas.openxmlformats.org/officeDocument/2006/relationships/image" Target="../media/image19.png"/><Relationship Id="rId7" Type="http://schemas.openxmlformats.org/officeDocument/2006/relationships/image" Target="NULL"/><Relationship Id="rId12" Type="http://schemas.openxmlformats.org/officeDocument/2006/relationships/customXml" Target="../ink/ink18.xml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NULL"/><Relationship Id="rId1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2.xml"/><Relationship Id="rId4" Type="http://schemas.openxmlformats.org/officeDocument/2006/relationships/image" Target="../media/image190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36.png"/><Relationship Id="rId3" Type="http://schemas.openxmlformats.org/officeDocument/2006/relationships/image" Target="../media/image221.png"/><Relationship Id="rId21" Type="http://schemas.openxmlformats.org/officeDocument/2006/relationships/image" Target="../media/image37.png"/><Relationship Id="rId17" Type="http://schemas.openxmlformats.org/officeDocument/2006/relationships/customXml" Target="../ink/ink28.xml"/><Relationship Id="rId25" Type="http://schemas.openxmlformats.org/officeDocument/2006/relationships/image" Target="../media/image39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32.xml"/><Relationship Id="rId23" Type="http://schemas.openxmlformats.org/officeDocument/2006/relationships/image" Target="../media/image38.png"/><Relationship Id="rId10" Type="http://schemas.openxmlformats.org/officeDocument/2006/relationships/customXml" Target="../ink/ink27.xml"/><Relationship Id="rId19" Type="http://schemas.openxmlformats.org/officeDocument/2006/relationships/customXml" Target="../ink/ink29.xml"/><Relationship Id="rId4" Type="http://schemas.openxmlformats.org/officeDocument/2006/relationships/customXml" Target="../ink/ink25.xml"/><Relationship Id="rId9" Type="http://schemas.openxmlformats.org/officeDocument/2006/relationships/customXml" Target="../ink/ink26.xml"/><Relationship Id="rId22" Type="http://schemas.openxmlformats.org/officeDocument/2006/relationships/customXml" Target="../ink/ink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customXml" Target="../ink/ink37.xml"/><Relationship Id="rId3" Type="http://schemas.openxmlformats.org/officeDocument/2006/relationships/image" Target="../media/image230.png"/><Relationship Id="rId21" Type="http://schemas.openxmlformats.org/officeDocument/2006/relationships/customXml" Target="../ink/ink39.xml"/><Relationship Id="rId7" Type="http://schemas.openxmlformats.org/officeDocument/2006/relationships/customXml" Target="../ink/ink33.xml"/><Relationship Id="rId12" Type="http://schemas.openxmlformats.org/officeDocument/2006/relationships/customXml" Target="../ink/ink34.xml"/><Relationship Id="rId17" Type="http://schemas.openxmlformats.org/officeDocument/2006/relationships/image" Target="../media/image34.png"/><Relationship Id="rId25" Type="http://schemas.openxmlformats.org/officeDocument/2006/relationships/image" Target="../media/image44.png"/><Relationship Id="rId2" Type="http://schemas.openxmlformats.org/officeDocument/2006/relationships/image" Target="../media/image23.png"/><Relationship Id="rId16" Type="http://schemas.openxmlformats.org/officeDocument/2006/relationships/customXml" Target="../ink/ink36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customXml" Target="../ink/ink40.xml"/><Relationship Id="rId10" Type="http://schemas.openxmlformats.org/officeDocument/2006/relationships/image" Target="../media/image29.png"/><Relationship Id="rId19" Type="http://schemas.openxmlformats.org/officeDocument/2006/relationships/customXml" Target="../ink/ink38.xml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customXml" Target="../ink/ink35.xml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4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customXml" Target="../ink/ink46.xml"/><Relationship Id="rId26" Type="http://schemas.openxmlformats.org/officeDocument/2006/relationships/customXml" Target="../ink/ink49.xml"/><Relationship Id="rId39" Type="http://schemas.openxmlformats.org/officeDocument/2006/relationships/image" Target="../media/image590.png"/><Relationship Id="rId3" Type="http://schemas.openxmlformats.org/officeDocument/2006/relationships/image" Target="../media/image46.png"/><Relationship Id="rId21" Type="http://schemas.openxmlformats.org/officeDocument/2006/relationships/image" Target="../media/image36.png"/><Relationship Id="rId42" Type="http://schemas.openxmlformats.org/officeDocument/2006/relationships/customXml" Target="../ink/ink53.xml"/><Relationship Id="rId7" Type="http://schemas.openxmlformats.org/officeDocument/2006/relationships/customXml" Target="../ink/ink43.xml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5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20" Type="http://schemas.openxmlformats.org/officeDocument/2006/relationships/customXml" Target="../ink/ink47.xml"/><Relationship Id="rId29" Type="http://schemas.openxmlformats.org/officeDocument/2006/relationships/image" Target="../media/image580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24" Type="http://schemas.openxmlformats.org/officeDocument/2006/relationships/image" Target="../media/image59.png"/><Relationship Id="rId40" Type="http://schemas.openxmlformats.org/officeDocument/2006/relationships/customXml" Target="../ink/ink52.xml"/><Relationship Id="rId5" Type="http://schemas.openxmlformats.org/officeDocument/2006/relationships/image" Target="../media/image48.png"/><Relationship Id="rId15" Type="http://schemas.openxmlformats.org/officeDocument/2006/relationships/customXml" Target="../ink/ink45.xml"/><Relationship Id="rId23" Type="http://schemas.openxmlformats.org/officeDocument/2006/relationships/customXml" Target="../ink/ink48.xml"/><Relationship Id="rId28" Type="http://schemas.openxmlformats.org/officeDocument/2006/relationships/customXml" Target="../ink/ink50.xml"/><Relationship Id="rId10" Type="http://schemas.openxmlformats.org/officeDocument/2006/relationships/customXml" Target="../ink/ink44.xml"/><Relationship Id="rId19" Type="http://schemas.openxmlformats.org/officeDocument/2006/relationships/image" Target="../media/image530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58.png"/><Relationship Id="rId27" Type="http://schemas.openxmlformats.org/officeDocument/2006/relationships/image" Target="../media/image570.png"/><Relationship Id="rId30" Type="http://schemas.openxmlformats.org/officeDocument/2006/relationships/customXml" Target="../ink/ink51.xml"/><Relationship Id="rId43" Type="http://schemas.openxmlformats.org/officeDocument/2006/relationships/image" Target="../media/image610.png"/><Relationship Id="rId8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2.png"/><Relationship Id="rId26" Type="http://schemas.openxmlformats.org/officeDocument/2006/relationships/image" Target="../media/image75.png"/><Relationship Id="rId21" Type="http://schemas.openxmlformats.org/officeDocument/2006/relationships/customXml" Target="../ink/ink58.xml"/><Relationship Id="rId34" Type="http://schemas.openxmlformats.org/officeDocument/2006/relationships/image" Target="../media/image61.png"/><Relationship Id="rId7" Type="http://schemas.openxmlformats.org/officeDocument/2006/relationships/customXml" Target="../ink/ink54.xml"/><Relationship Id="rId12" Type="http://schemas.openxmlformats.org/officeDocument/2006/relationships/image" Target="../media/image68.png"/><Relationship Id="rId17" Type="http://schemas.openxmlformats.org/officeDocument/2006/relationships/image" Target="../media/image56.png"/><Relationship Id="rId25" Type="http://schemas.openxmlformats.org/officeDocument/2006/relationships/image" Target="../media/image59.png"/><Relationship Id="rId33" Type="http://schemas.openxmlformats.org/officeDocument/2006/relationships/customXml" Target="../ink/ink63.xml"/><Relationship Id="rId2" Type="http://schemas.openxmlformats.org/officeDocument/2006/relationships/image" Target="../media/image45.png"/><Relationship Id="rId16" Type="http://schemas.openxmlformats.org/officeDocument/2006/relationships/customXml" Target="../ink/ink56.xml"/><Relationship Id="rId20" Type="http://schemas.openxmlformats.org/officeDocument/2006/relationships/image" Target="../media/image73.png"/><Relationship Id="rId29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2.png"/><Relationship Id="rId24" Type="http://schemas.openxmlformats.org/officeDocument/2006/relationships/customXml" Target="../ink/ink59.xml"/><Relationship Id="rId32" Type="http://schemas.openxmlformats.org/officeDocument/2006/relationships/image" Target="../media/image78.png"/><Relationship Id="rId37" Type="http://schemas.openxmlformats.org/officeDocument/2006/relationships/image" Target="../media/image80.png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79.png"/><Relationship Id="rId10" Type="http://schemas.openxmlformats.org/officeDocument/2006/relationships/customXml" Target="../ink/ink55.xml"/><Relationship Id="rId19" Type="http://schemas.openxmlformats.org/officeDocument/2006/relationships/customXml" Target="../ink/ink57.xml"/><Relationship Id="rId31" Type="http://schemas.openxmlformats.org/officeDocument/2006/relationships/customXml" Target="../ink/ink62.xml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Relationship Id="rId22" Type="http://schemas.openxmlformats.org/officeDocument/2006/relationships/image" Target="../media/image34.png"/><Relationship Id="rId27" Type="http://schemas.openxmlformats.org/officeDocument/2006/relationships/customXml" Target="../ink/ink60.xml"/><Relationship Id="rId30" Type="http://schemas.openxmlformats.org/officeDocument/2006/relationships/image" Target="../media/image77.png"/><Relationship Id="rId35" Type="http://schemas.openxmlformats.org/officeDocument/2006/relationships/customXml" Target="../ink/ink64.xml"/><Relationship Id="rId8" Type="http://schemas.openxmlformats.org/officeDocument/2006/relationships/image" Target="../media/image50.png"/><Relationship Id="rId3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" Type="http://schemas.openxmlformats.org/officeDocument/2006/relationships/image" Target="../media/image19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3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bg1"/>
                </a:solidFill>
              </a:rPr>
              <a:t>Shortest path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8F Dijkstra’s Algorithm 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372808" y="3987565"/>
            <a:ext cx="8121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𝐶-𝐷-𝐸-𝐹: The distance is 6+9+7=22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𝐶-𝐵-𝐸-𝐹: The distance is 5+4+7=16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𝐶-𝐵-𝐴-𝐹: The distance is 5+7+6=18 km.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1438959" y="5701158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583860" y="4599580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860" y="4491580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056420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980" y="4948420"/>
                <a:ext cx="5725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1518340" y="5983060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700" y="5875420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A7E4-FEA9-724A-9CE4-18BCD49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Finding the shortest path by Dijkstra’s Algorithm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1AFA-9766-1F48-8EC9-33FEB099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99" y="625683"/>
            <a:ext cx="43915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50210"/>
            <a:ext cx="4595999" cy="2706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160035" y="113143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035" y="102343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011" y="1063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5720288" y="5540688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5  +  3  =  11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276B0-3D55-4E21-A826-5996382EE9BC}"/>
              </a:ext>
            </a:extLst>
          </p:cNvPr>
          <p:cNvSpPr txBox="1"/>
          <p:nvPr/>
        </p:nvSpPr>
        <p:spPr>
          <a:xfrm>
            <a:off x="5376092" y="5030140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A   C   D   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14:cNvPr>
              <p14:cNvContentPartPr/>
              <p14:nvPr/>
            </p14:nvContentPartPr>
            <p14:xfrm>
              <a:off x="633698" y="3645375"/>
              <a:ext cx="3294360" cy="115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698" y="3537375"/>
                <a:ext cx="3402000" cy="1370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8BBE7B-D9BA-8C21-B5F4-A21057F28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35138"/>
              </p:ext>
            </p:extLst>
          </p:nvPr>
        </p:nvGraphicFramePr>
        <p:xfrm>
          <a:off x="5411095" y="1512084"/>
          <a:ext cx="6487884" cy="48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796653489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50921183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3130170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26061565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3809583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94681725"/>
                    </a:ext>
                  </a:extLst>
                </a:gridCol>
              </a:tblGrid>
              <a:tr h="485439"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47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C92CEF-3429-4EC4-DBA9-7B3FB467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09579"/>
              </p:ext>
            </p:extLst>
          </p:nvPr>
        </p:nvGraphicFramePr>
        <p:xfrm>
          <a:off x="5411095" y="1957526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62046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4513560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4351282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151419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8655819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572567569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451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82FF1-DA5E-914F-560F-04B874C1547E}"/>
              </a:ext>
            </a:extLst>
          </p:cNvPr>
          <p:cNvCxnSpPr>
            <a:cxnSpLocks/>
          </p:cNvCxnSpPr>
          <p:nvPr/>
        </p:nvCxnSpPr>
        <p:spPr>
          <a:xfrm flipV="1">
            <a:off x="547815" y="3207992"/>
            <a:ext cx="1133521" cy="65624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480F1-CE78-4CAB-65DB-AE91FD4C386F}"/>
              </a:ext>
            </a:extLst>
          </p:cNvPr>
          <p:cNvCxnSpPr>
            <a:cxnSpLocks/>
          </p:cNvCxnSpPr>
          <p:nvPr/>
        </p:nvCxnSpPr>
        <p:spPr>
          <a:xfrm>
            <a:off x="567725" y="3825442"/>
            <a:ext cx="1234327" cy="10198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3F9055-D045-F932-2395-BEE1BE7B16CC}"/>
              </a:ext>
            </a:extLst>
          </p:cNvPr>
          <p:cNvSpPr txBox="1"/>
          <p:nvPr/>
        </p:nvSpPr>
        <p:spPr>
          <a:xfrm>
            <a:off x="1463356" y="235477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1D3CD-EAB2-E38F-B804-3BBC74A83C0E}"/>
              </a:ext>
            </a:extLst>
          </p:cNvPr>
          <p:cNvSpPr txBox="1"/>
          <p:nvPr/>
        </p:nvSpPr>
        <p:spPr>
          <a:xfrm>
            <a:off x="1650174" y="5249358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9" name="Frame 68">
            <a:extLst>
              <a:ext uri="{FF2B5EF4-FFF2-40B4-BE49-F238E27FC236}">
                <a16:creationId xmlns:a16="http://schemas.microsoft.com/office/drawing/2014/main" id="{C60F970F-1152-478C-8124-E19F5D3E11B4}"/>
              </a:ext>
            </a:extLst>
          </p:cNvPr>
          <p:cNvSpPr/>
          <p:nvPr/>
        </p:nvSpPr>
        <p:spPr>
          <a:xfrm>
            <a:off x="7964826" y="197767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121A51-4DAC-44AB-8B21-DA72AA5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75927"/>
              </p:ext>
            </p:extLst>
          </p:nvPr>
        </p:nvGraphicFramePr>
        <p:xfrm>
          <a:off x="5426106" y="244296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76703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0303368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383320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28311063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10291374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95913361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6123"/>
                  </a:ext>
                </a:extLst>
              </a:tr>
            </a:tbl>
          </a:graphicData>
        </a:graphic>
      </p:graphicFrame>
      <p:sp>
        <p:nvSpPr>
          <p:cNvPr id="58" name="Frame 57">
            <a:extLst>
              <a:ext uri="{FF2B5EF4-FFF2-40B4-BE49-F238E27FC236}">
                <a16:creationId xmlns:a16="http://schemas.microsoft.com/office/drawing/2014/main" id="{AFBD817C-3253-4452-9351-6C0F665319F4}"/>
              </a:ext>
            </a:extLst>
          </p:cNvPr>
          <p:cNvSpPr/>
          <p:nvPr/>
        </p:nvSpPr>
        <p:spPr>
          <a:xfrm>
            <a:off x="7964825" y="24698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B95AD-7E68-52D4-59E8-49ABF78B8EE1}"/>
              </a:ext>
            </a:extLst>
          </p:cNvPr>
          <p:cNvCxnSpPr>
            <a:cxnSpLocks/>
          </p:cNvCxnSpPr>
          <p:nvPr/>
        </p:nvCxnSpPr>
        <p:spPr>
          <a:xfrm flipV="1">
            <a:off x="1821677" y="3668397"/>
            <a:ext cx="1327515" cy="123400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25C205-3940-84FB-5B05-EB9E99003D14}"/>
              </a:ext>
            </a:extLst>
          </p:cNvPr>
          <p:cNvSpPr txBox="1"/>
          <p:nvPr/>
        </p:nvSpPr>
        <p:spPr>
          <a:xfrm>
            <a:off x="3028298" y="382373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69AF5020-37F5-44DD-80D8-E155A86D4968}"/>
              </a:ext>
            </a:extLst>
          </p:cNvPr>
          <p:cNvSpPr/>
          <p:nvPr/>
        </p:nvSpPr>
        <p:spPr>
          <a:xfrm>
            <a:off x="6882838" y="246134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96A8D44-6A28-CAC9-EF40-E0CF86C8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35708"/>
              </p:ext>
            </p:extLst>
          </p:nvPr>
        </p:nvGraphicFramePr>
        <p:xfrm>
          <a:off x="5426106" y="292388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9320283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2889276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917622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24123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473018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650372126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03518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A8EDF9-5E6A-3E8B-EF76-2DF11AC7D6A0}"/>
              </a:ext>
            </a:extLst>
          </p:cNvPr>
          <p:cNvCxnSpPr>
            <a:cxnSpLocks/>
          </p:cNvCxnSpPr>
          <p:nvPr/>
        </p:nvCxnSpPr>
        <p:spPr>
          <a:xfrm>
            <a:off x="1734770" y="3225336"/>
            <a:ext cx="1414422" cy="32620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8EE050-7C9A-305F-23AA-9D6C97069F83}"/>
              </a:ext>
            </a:extLst>
          </p:cNvPr>
          <p:cNvSpPr txBox="1"/>
          <p:nvPr/>
        </p:nvSpPr>
        <p:spPr>
          <a:xfrm>
            <a:off x="2951644" y="2727938"/>
            <a:ext cx="8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90F451-F99B-97BE-7745-449EB1BF19B8}"/>
              </a:ext>
            </a:extLst>
          </p:cNvPr>
          <p:cNvCxnSpPr>
            <a:cxnSpLocks/>
          </p:cNvCxnSpPr>
          <p:nvPr/>
        </p:nvCxnSpPr>
        <p:spPr>
          <a:xfrm flipV="1">
            <a:off x="3028298" y="2771388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ame 59">
            <a:extLst>
              <a:ext uri="{FF2B5EF4-FFF2-40B4-BE49-F238E27FC236}">
                <a16:creationId xmlns:a16="http://schemas.microsoft.com/office/drawing/2014/main" id="{7F7D4A88-D9C6-4F35-9480-8F953BBED65A}"/>
              </a:ext>
            </a:extLst>
          </p:cNvPr>
          <p:cNvSpPr/>
          <p:nvPr/>
        </p:nvSpPr>
        <p:spPr>
          <a:xfrm>
            <a:off x="6888186" y="2940652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A4DA53EF-CBA1-4E2B-91EB-63B066661BC9}"/>
              </a:ext>
            </a:extLst>
          </p:cNvPr>
          <p:cNvSpPr/>
          <p:nvPr/>
        </p:nvSpPr>
        <p:spPr>
          <a:xfrm>
            <a:off x="7982749" y="297153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Frame 69">
            <a:extLst>
              <a:ext uri="{FF2B5EF4-FFF2-40B4-BE49-F238E27FC236}">
                <a16:creationId xmlns:a16="http://schemas.microsoft.com/office/drawing/2014/main" id="{469D441F-E7E7-482C-B008-8022BCE2A278}"/>
              </a:ext>
            </a:extLst>
          </p:cNvPr>
          <p:cNvSpPr/>
          <p:nvPr/>
        </p:nvSpPr>
        <p:spPr>
          <a:xfrm>
            <a:off x="9045416" y="295877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F722CF0-BFDA-ABC8-73CC-737270922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89823"/>
              </p:ext>
            </p:extLst>
          </p:nvPr>
        </p:nvGraphicFramePr>
        <p:xfrm>
          <a:off x="5426106" y="3444568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85495701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22159476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0354923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1649928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7432511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955674962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73286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C2721C-2C64-41E4-2E5B-BFBAE2BE4E4C}"/>
              </a:ext>
            </a:extLst>
          </p:cNvPr>
          <p:cNvCxnSpPr>
            <a:cxnSpLocks/>
          </p:cNvCxnSpPr>
          <p:nvPr/>
        </p:nvCxnSpPr>
        <p:spPr>
          <a:xfrm>
            <a:off x="3267007" y="3629550"/>
            <a:ext cx="513179" cy="23468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5D8333-C875-A1C2-A464-08A761A6EE65}"/>
              </a:ext>
            </a:extLst>
          </p:cNvPr>
          <p:cNvSpPr txBox="1"/>
          <p:nvPr/>
        </p:nvSpPr>
        <p:spPr>
          <a:xfrm>
            <a:off x="3848789" y="4274162"/>
            <a:ext cx="8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BFD6A6-CE1C-6A04-5D89-EC125EF0F027}"/>
              </a:ext>
            </a:extLst>
          </p:cNvPr>
          <p:cNvCxnSpPr>
            <a:cxnSpLocks/>
          </p:cNvCxnSpPr>
          <p:nvPr/>
        </p:nvCxnSpPr>
        <p:spPr>
          <a:xfrm flipV="1">
            <a:off x="3262109" y="3233053"/>
            <a:ext cx="936612" cy="3533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AD85AD-A335-A41C-A96F-161604D6E570}"/>
              </a:ext>
            </a:extLst>
          </p:cNvPr>
          <p:cNvSpPr txBox="1"/>
          <p:nvPr/>
        </p:nvSpPr>
        <p:spPr>
          <a:xfrm>
            <a:off x="4046311" y="2623669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897A46E5-23F1-42F0-D15B-C45347A4F5B7}"/>
              </a:ext>
            </a:extLst>
          </p:cNvPr>
          <p:cNvSpPr/>
          <p:nvPr/>
        </p:nvSpPr>
        <p:spPr>
          <a:xfrm>
            <a:off x="7969894" y="346546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B4AE8CDF-E972-E637-EDA8-D004B6D232D8}"/>
              </a:ext>
            </a:extLst>
          </p:cNvPr>
          <p:cNvSpPr/>
          <p:nvPr/>
        </p:nvSpPr>
        <p:spPr>
          <a:xfrm>
            <a:off x="6912277" y="34654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BBF4C6DB-B7EB-7166-2A33-2C7EB35D5D35}"/>
              </a:ext>
            </a:extLst>
          </p:cNvPr>
          <p:cNvSpPr/>
          <p:nvPr/>
        </p:nvSpPr>
        <p:spPr>
          <a:xfrm>
            <a:off x="9082600" y="3443425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654310E9-9987-475C-964E-E47EE6A92E5A}"/>
              </a:ext>
            </a:extLst>
          </p:cNvPr>
          <p:cNvSpPr/>
          <p:nvPr/>
        </p:nvSpPr>
        <p:spPr>
          <a:xfrm>
            <a:off x="10162252" y="344342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B57A0CD-ECE2-2E6F-38BA-426AD10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01365"/>
              </p:ext>
            </p:extLst>
          </p:nvPr>
        </p:nvGraphicFramePr>
        <p:xfrm>
          <a:off x="5411095" y="3936841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67679499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1475407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67306664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7146741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98348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21168851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3907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43B46D-645D-AD79-D027-65E3D7B91205}"/>
              </a:ext>
            </a:extLst>
          </p:cNvPr>
          <p:cNvCxnSpPr>
            <a:cxnSpLocks/>
          </p:cNvCxnSpPr>
          <p:nvPr/>
        </p:nvCxnSpPr>
        <p:spPr>
          <a:xfrm flipV="1">
            <a:off x="3789721" y="3313571"/>
            <a:ext cx="409000" cy="53885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CD80563-B553-B267-5537-65F54DA6AF1C}"/>
              </a:ext>
            </a:extLst>
          </p:cNvPr>
          <p:cNvSpPr txBox="1"/>
          <p:nvPr/>
        </p:nvSpPr>
        <p:spPr>
          <a:xfrm>
            <a:off x="4042855" y="2236452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E059F-8796-3243-9CBE-1B2D4FB380E8}"/>
              </a:ext>
            </a:extLst>
          </p:cNvPr>
          <p:cNvCxnSpPr>
            <a:cxnSpLocks/>
          </p:cNvCxnSpPr>
          <p:nvPr/>
        </p:nvCxnSpPr>
        <p:spPr>
          <a:xfrm flipV="1">
            <a:off x="4117131" y="23068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ame 54">
            <a:extLst>
              <a:ext uri="{FF2B5EF4-FFF2-40B4-BE49-F238E27FC236}">
                <a16:creationId xmlns:a16="http://schemas.microsoft.com/office/drawing/2014/main" id="{76F17340-49BE-434F-B71B-EAE12D52CADD}"/>
              </a:ext>
            </a:extLst>
          </p:cNvPr>
          <p:cNvSpPr/>
          <p:nvPr/>
        </p:nvSpPr>
        <p:spPr>
          <a:xfrm>
            <a:off x="7933518" y="3957641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D26DECBA-3B8C-47B2-893F-7E84A0223A2D}"/>
              </a:ext>
            </a:extLst>
          </p:cNvPr>
          <p:cNvSpPr/>
          <p:nvPr/>
        </p:nvSpPr>
        <p:spPr>
          <a:xfrm>
            <a:off x="6896668" y="393036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5B7D1D6-A1C5-7378-9C26-8B49F7B37034}"/>
              </a:ext>
            </a:extLst>
          </p:cNvPr>
          <p:cNvSpPr/>
          <p:nvPr/>
        </p:nvSpPr>
        <p:spPr>
          <a:xfrm>
            <a:off x="9077442" y="395580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7F916173-B3F6-1905-AF14-0CCA1DEC16E7}"/>
              </a:ext>
            </a:extLst>
          </p:cNvPr>
          <p:cNvSpPr/>
          <p:nvPr/>
        </p:nvSpPr>
        <p:spPr>
          <a:xfrm>
            <a:off x="10124039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7C6F1644-CD00-C6AB-9699-5259B64EFD64}"/>
              </a:ext>
            </a:extLst>
          </p:cNvPr>
          <p:cNvSpPr/>
          <p:nvPr/>
        </p:nvSpPr>
        <p:spPr>
          <a:xfrm>
            <a:off x="11203696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A6995F4-1A2B-4ABF-21D3-7958F9C6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33685"/>
              </p:ext>
            </p:extLst>
          </p:nvPr>
        </p:nvGraphicFramePr>
        <p:xfrm>
          <a:off x="5411095" y="4403484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201179427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42485921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0921047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85477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7296209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96370972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27184"/>
                  </a:ext>
                </a:extLst>
              </a:tr>
            </a:tbl>
          </a:graphicData>
        </a:graphic>
      </p:graphicFrame>
      <p:sp>
        <p:nvSpPr>
          <p:cNvPr id="67" name="Frame 66">
            <a:extLst>
              <a:ext uri="{FF2B5EF4-FFF2-40B4-BE49-F238E27FC236}">
                <a16:creationId xmlns:a16="http://schemas.microsoft.com/office/drawing/2014/main" id="{149F27E8-BD2D-663E-CFCC-EF5C63765821}"/>
              </a:ext>
            </a:extLst>
          </p:cNvPr>
          <p:cNvSpPr/>
          <p:nvPr/>
        </p:nvSpPr>
        <p:spPr>
          <a:xfrm>
            <a:off x="7953713" y="441851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Frame 67">
            <a:extLst>
              <a:ext uri="{FF2B5EF4-FFF2-40B4-BE49-F238E27FC236}">
                <a16:creationId xmlns:a16="http://schemas.microsoft.com/office/drawing/2014/main" id="{CB5C461F-BCF9-BD0E-C9DD-36A036B9D76D}"/>
              </a:ext>
            </a:extLst>
          </p:cNvPr>
          <p:cNvSpPr/>
          <p:nvPr/>
        </p:nvSpPr>
        <p:spPr>
          <a:xfrm>
            <a:off x="689425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Frame 71">
            <a:extLst>
              <a:ext uri="{FF2B5EF4-FFF2-40B4-BE49-F238E27FC236}">
                <a16:creationId xmlns:a16="http://schemas.microsoft.com/office/drawing/2014/main" id="{50BB28C4-F941-764F-ECBE-29AB0968F155}"/>
              </a:ext>
            </a:extLst>
          </p:cNvPr>
          <p:cNvSpPr/>
          <p:nvPr/>
        </p:nvSpPr>
        <p:spPr>
          <a:xfrm>
            <a:off x="9042548" y="443871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411ABA6C-14C6-2841-A195-B92FDFCA5566}"/>
              </a:ext>
            </a:extLst>
          </p:cNvPr>
          <p:cNvSpPr/>
          <p:nvPr/>
        </p:nvSpPr>
        <p:spPr>
          <a:xfrm>
            <a:off x="10133219" y="441667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Frame 73">
            <a:extLst>
              <a:ext uri="{FF2B5EF4-FFF2-40B4-BE49-F238E27FC236}">
                <a16:creationId xmlns:a16="http://schemas.microsoft.com/office/drawing/2014/main" id="{8AF23376-7AB0-B2D6-3392-B5B4D24D3794}"/>
              </a:ext>
            </a:extLst>
          </p:cNvPr>
          <p:cNvSpPr/>
          <p:nvPr/>
        </p:nvSpPr>
        <p:spPr>
          <a:xfrm>
            <a:off x="1122388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C5A3AC-301B-2C7A-448F-F1E9C9CA34B0}"/>
              </a:ext>
            </a:extLst>
          </p:cNvPr>
          <p:cNvSpPr/>
          <p:nvPr/>
        </p:nvSpPr>
        <p:spPr>
          <a:xfrm>
            <a:off x="5697537" y="192040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227671-3F24-95BB-EB4F-02F305CE442E}"/>
              </a:ext>
            </a:extLst>
          </p:cNvPr>
          <p:cNvSpPr/>
          <p:nvPr/>
        </p:nvSpPr>
        <p:spPr>
          <a:xfrm>
            <a:off x="6799784" y="2887697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E61081B-1DB4-BE27-BAF9-1A3CC654EECC}"/>
              </a:ext>
            </a:extLst>
          </p:cNvPr>
          <p:cNvSpPr/>
          <p:nvPr/>
        </p:nvSpPr>
        <p:spPr>
          <a:xfrm>
            <a:off x="7876004" y="2434210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E6A4124-520F-C85B-ABF1-FE9F25439402}"/>
              </a:ext>
            </a:extLst>
          </p:cNvPr>
          <p:cNvSpPr/>
          <p:nvPr/>
        </p:nvSpPr>
        <p:spPr>
          <a:xfrm>
            <a:off x="9030152" y="339543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A85AC89-7433-BE1A-114D-8C95DBF82DEF}"/>
              </a:ext>
            </a:extLst>
          </p:cNvPr>
          <p:cNvSpPr/>
          <p:nvPr/>
        </p:nvSpPr>
        <p:spPr>
          <a:xfrm>
            <a:off x="10059206" y="3879691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AA4B50-6EFD-BF24-1213-1CFF6B229C4B}"/>
              </a:ext>
            </a:extLst>
          </p:cNvPr>
          <p:cNvSpPr/>
          <p:nvPr/>
        </p:nvSpPr>
        <p:spPr>
          <a:xfrm>
            <a:off x="11132118" y="4387138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B52B8FBD-2C52-59F5-9476-A841F3946CCE}"/>
              </a:ext>
            </a:extLst>
          </p:cNvPr>
          <p:cNvSpPr/>
          <p:nvPr/>
        </p:nvSpPr>
        <p:spPr>
          <a:xfrm>
            <a:off x="10420303" y="3565249"/>
            <a:ext cx="174915" cy="577094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rrow: Up 81">
            <a:extLst>
              <a:ext uri="{FF2B5EF4-FFF2-40B4-BE49-F238E27FC236}">
                <a16:creationId xmlns:a16="http://schemas.microsoft.com/office/drawing/2014/main" id="{C8105077-2793-233B-614D-B4287D21D1CC}"/>
              </a:ext>
            </a:extLst>
          </p:cNvPr>
          <p:cNvSpPr/>
          <p:nvPr/>
        </p:nvSpPr>
        <p:spPr>
          <a:xfrm rot="16200000">
            <a:off x="9601159" y="3253802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Arrow: Up 82">
            <a:extLst>
              <a:ext uri="{FF2B5EF4-FFF2-40B4-BE49-F238E27FC236}">
                <a16:creationId xmlns:a16="http://schemas.microsoft.com/office/drawing/2014/main" id="{057B3BD0-1416-9AE2-0448-1D87472A715B}"/>
              </a:ext>
            </a:extLst>
          </p:cNvPr>
          <p:cNvSpPr/>
          <p:nvPr/>
        </p:nvSpPr>
        <p:spPr>
          <a:xfrm>
            <a:off x="9272713" y="2637997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Arrow: Up 83">
            <a:extLst>
              <a:ext uri="{FF2B5EF4-FFF2-40B4-BE49-F238E27FC236}">
                <a16:creationId xmlns:a16="http://schemas.microsoft.com/office/drawing/2014/main" id="{DE9E34C8-F157-789B-B743-DE8D9354C08E}"/>
              </a:ext>
            </a:extLst>
          </p:cNvPr>
          <p:cNvSpPr/>
          <p:nvPr/>
        </p:nvSpPr>
        <p:spPr>
          <a:xfrm rot="16200000">
            <a:off x="8530685" y="2315531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C109AEE6-7D48-DE6E-9F6A-F1CFC09DE690}"/>
              </a:ext>
            </a:extLst>
          </p:cNvPr>
          <p:cNvSpPr/>
          <p:nvPr/>
        </p:nvSpPr>
        <p:spPr>
          <a:xfrm>
            <a:off x="8191221" y="2085316"/>
            <a:ext cx="205604" cy="483567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Arrow: Up 85">
            <a:extLst>
              <a:ext uri="{FF2B5EF4-FFF2-40B4-BE49-F238E27FC236}">
                <a16:creationId xmlns:a16="http://schemas.microsoft.com/office/drawing/2014/main" id="{30A7E30E-B99B-0E51-5C9C-399DD916C323}"/>
              </a:ext>
            </a:extLst>
          </p:cNvPr>
          <p:cNvSpPr/>
          <p:nvPr/>
        </p:nvSpPr>
        <p:spPr>
          <a:xfrm rot="16200000">
            <a:off x="7178387" y="1078863"/>
            <a:ext cx="121327" cy="207245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7" grpId="0"/>
      <p:bldP spid="15" grpId="0"/>
      <p:bldP spid="16" grpId="0"/>
      <p:bldP spid="69" grpId="0" animBg="1"/>
      <p:bldP spid="58" grpId="0" animBg="1"/>
      <p:bldP spid="22" grpId="0"/>
      <p:bldP spid="71" grpId="0" animBg="1"/>
      <p:bldP spid="26" grpId="0"/>
      <p:bldP spid="60" grpId="0" animBg="1"/>
      <p:bldP spid="61" grpId="0" animBg="1"/>
      <p:bldP spid="70" grpId="0" animBg="1"/>
      <p:bldP spid="34" grpId="0"/>
      <p:bldP spid="37" grpId="0"/>
      <p:bldP spid="39" grpId="0" animBg="1"/>
      <p:bldP spid="40" grpId="0" animBg="1"/>
      <p:bldP spid="41" grpId="0" animBg="1"/>
      <p:bldP spid="43" grpId="0" animBg="1"/>
      <p:bldP spid="50" grpId="0"/>
      <p:bldP spid="55" grpId="0" animBg="1"/>
      <p:bldP spid="57" grpId="0" animBg="1"/>
      <p:bldP spid="52" grpId="0" animBg="1"/>
      <p:bldP spid="54" grpId="0" animBg="1"/>
      <p:bldP spid="65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24F-A6B8-C249-92D4-69E117E4937F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337D91-B385-684B-A7EC-65FC2E8BE196}"/>
              </a:ext>
            </a:extLst>
          </p:cNvPr>
          <p:cNvSpPr txBox="1"/>
          <p:nvPr/>
        </p:nvSpPr>
        <p:spPr>
          <a:xfrm>
            <a:off x="4821791" y="1663427"/>
            <a:ext cx="66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15EC6-F2C7-0A46-B712-E3B079FE62A4}"/>
              </a:ext>
            </a:extLst>
          </p:cNvPr>
          <p:cNvSpPr txBox="1"/>
          <p:nvPr/>
        </p:nvSpPr>
        <p:spPr>
          <a:xfrm>
            <a:off x="4984497" y="5840586"/>
            <a:ext cx="66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6091313-3785-8348-8E3D-3D7BCAE0C77E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3B69D2-12CE-A14F-81E3-B000FB15DD0E}"/>
              </a:ext>
            </a:extLst>
          </p:cNvPr>
          <p:cNvSpPr txBox="1"/>
          <p:nvPr/>
        </p:nvSpPr>
        <p:spPr>
          <a:xfrm>
            <a:off x="7160404" y="2046513"/>
            <a:ext cx="66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DDD6FE46-B8B4-6E4B-8047-FF9E9B35A69C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316223-4777-DD45-AF00-4BB1A5B94876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69441"/>
              </a:xfrm>
              <a:prstGeom prst="rect">
                <a:avLst/>
              </a:prstGeom>
              <a:blipFill>
                <a:blip r:embed="rId3"/>
                <a:stretch>
                  <a:fillRect r="-18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3602BC10-12AF-7244-8455-A3E796A4031D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3683179-5ED2-B343-B99E-F40334EFFB3A}"/>
              </a:ext>
            </a:extLst>
          </p:cNvPr>
          <p:cNvSpPr txBox="1"/>
          <p:nvPr/>
        </p:nvSpPr>
        <p:spPr>
          <a:xfrm>
            <a:off x="8267117" y="4584470"/>
            <a:ext cx="88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D6EC1B-75D8-254D-9AF4-D7BB261D34CD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EE544D0-AEEF-B841-9AC5-32D1DE9E0478}"/>
              </a:ext>
            </a:extLst>
          </p:cNvPr>
          <p:cNvSpPr txBox="1"/>
          <p:nvPr/>
        </p:nvSpPr>
        <p:spPr>
          <a:xfrm>
            <a:off x="9041165" y="1762715"/>
            <a:ext cx="952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CDE1A1BD-99F7-6846-9240-E46C4E6120B6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05225E-D21F-044A-8C0A-769F9AE8CA05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FF518F7-93CE-B64B-AEF3-24E10C447E79}"/>
              </a:ext>
            </a:extLst>
          </p:cNvPr>
          <p:cNvSpPr txBox="1"/>
          <p:nvPr/>
        </p:nvSpPr>
        <p:spPr>
          <a:xfrm>
            <a:off x="9993992" y="1692498"/>
            <a:ext cx="92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526" y="1786389"/>
                <a:ext cx="806040" cy="536908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ED0DEE08-3B47-7648-B72C-85E7F609D9F9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94178E48-27BF-0745-B79D-3302BEA119CA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2011" y="104540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2371" y="10634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1E1E6-F2F5-6546-BFC2-EDF148C7E36D}"/>
              </a:ext>
            </a:extLst>
          </p:cNvPr>
          <p:cNvSpPr txBox="1"/>
          <p:nvPr/>
        </p:nvSpPr>
        <p:spPr>
          <a:xfrm>
            <a:off x="76764" y="1883890"/>
            <a:ext cx="2838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</p:spTree>
    <p:extLst>
      <p:ext uri="{BB962C8B-B14F-4D97-AF65-F5344CB8AC3E}">
        <p14:creationId xmlns:p14="http://schemas.microsoft.com/office/powerpoint/2010/main" val="402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67F7-D10E-6D92-8C82-891A3C79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ECB7-1B96-1CA3-247C-195A13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E2D6-1949-815A-F33D-1F28D131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26C57-53A0-6B4A-35CE-0284B375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21C3C-85BD-184D-8C2D-E5FE6D87040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54024-C6FF-36B1-D1BD-7D7DF837062B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A8D6B-8F96-0EF7-FD01-0AB2268875D7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387EA2-AE35-C20C-9CB1-1FF98C5E2691}"/>
                  </a:ext>
                </a:extLst>
              </p:cNvPr>
              <p:cNvSpPr txBox="1"/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387EA2-AE35-C20C-9CB1-1FF98C5E2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r="-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4544A7-D280-3840-0E2C-C4E666215F8D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4544A7-D280-3840-0E2C-C4E666215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916AD9FA-892E-2551-B5A5-5BAC72B1E275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73E99F-8769-8B8E-A241-20711A3D5861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F27385-77E5-6E7C-B246-D94B39E15A26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F27385-77E5-6E7C-B246-D94B39E1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86480F28-BDEC-4CC5-CCC8-A5AB6766E904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C29216-F281-5E36-8039-16211A623A23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A2EE11-70CC-DEF3-D46D-F3EA7323E89A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A2EE11-70CC-DEF3-D46D-F3EA7323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r="-458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FBCDB7-5F69-9A98-4632-109785A1D045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FBCDB7-5F69-9A98-4632-109785A1D0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061"/>
                <a:ext cx="806040" cy="711157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E6E89AB6-29AE-FDA5-391E-CE358D3BC132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A2456A-64FB-A469-A781-6182BADEB156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38AEFA-E611-5F13-A9DF-637E030C9E48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38AEFA-E611-5F13-A9DF-637E030C9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r="-463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6C4925-F167-FB57-2BDC-BE782070D616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2D11AF-0DDE-55FA-D129-BEAE85AC39D8}"/>
                  </a:ext>
                </a:extLst>
              </p:cNvPr>
              <p:cNvSpPr txBox="1"/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2D11AF-0DDE-55FA-D129-BEAE85AC3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blipFill>
                <a:blip r:embed="rId10"/>
                <a:stretch>
                  <a:fillRect r="-463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ame 39">
            <a:extLst>
              <a:ext uri="{FF2B5EF4-FFF2-40B4-BE49-F238E27FC236}">
                <a16:creationId xmlns:a16="http://schemas.microsoft.com/office/drawing/2014/main" id="{1D547387-B2A3-0BD1-CB7D-BC936B57C2CC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300AB5-C3AC-AE59-8EF5-21044A1593C8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D54ADA-98C6-411F-8BAE-916D8CCB2E96}"/>
                  </a:ext>
                </a:extLst>
              </p:cNvPr>
              <p:cNvSpPr txBox="1"/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D54ADA-98C6-411F-8BAE-916D8CCB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blipFill>
                <a:blip r:embed="rId11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DCA01-B721-2BE6-B344-BBAC8BBD9A26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DCA01-B721-2BE6-B344-BBAC8BBD9A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69526" y="1785908"/>
                <a:ext cx="806040" cy="537149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A3FF8BDB-A7B0-C9FD-3BDB-66357CB0A6B4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FC7CB446-F843-FC7B-4EB7-40761CB9D40B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169DE5-DB88-6B69-AD50-C60BE412E74E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169DE5-DB88-6B69-AD50-C60BE412E7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02011" y="104504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34A667C-FF20-A7FE-5B3B-69F9D66A2BEE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34A667C-FF20-A7FE-5B3B-69F9D66A2B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2011" y="1063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0DE3EC9-42D7-FE15-5EA4-A30A289F9813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0DE3EC9-42D7-FE15-5EA4-A30A289F98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E5A9FF2-8398-8F81-D9A2-E8A5317CF430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E5A9FF2-8398-8F81-D9A2-E8A5317CF4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9689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34C00E-CDAE-0DAD-9E0A-16BE77664874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34C00E-CDAE-0DAD-9E0A-16BE776648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67491" y="340124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D94590-4957-C942-EA13-F880F4B51E80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D94590-4957-C942-EA13-F880F4B51E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0142" y="3567926"/>
                <a:ext cx="1864058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CF1D64D-AD4F-E8F8-B38D-FAE85A8A2732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9D8948-3A39-C1B2-835B-6FEBD896798F}"/>
              </a:ext>
            </a:extLst>
          </p:cNvPr>
          <p:cNvSpPr txBox="1"/>
          <p:nvPr/>
        </p:nvSpPr>
        <p:spPr>
          <a:xfrm>
            <a:off x="76764" y="1883890"/>
            <a:ext cx="283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D3CC1F-C243-FF12-C730-908704CAEE35}"/>
                  </a:ext>
                </a:extLst>
              </p:cNvPr>
              <p:cNvSpPr txBox="1"/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D3CC1F-C243-FF12-C730-908704CA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blipFill>
                <a:blip r:embed="rId25"/>
                <a:stretch>
                  <a:fillRect l="-934" t="-4762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8" y="1755628"/>
            <a:ext cx="3906096" cy="3509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6368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2451" y="829046"/>
                <a:ext cx="21301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924217" y="606871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1  +  3  =  7 minutes</a:t>
            </a:r>
          </a:p>
        </p:txBody>
      </p:sp>
      <p:graphicFrame>
        <p:nvGraphicFramePr>
          <p:cNvPr id="79" name="Table 7">
            <a:extLst>
              <a:ext uri="{FF2B5EF4-FFF2-40B4-BE49-F238E27FC236}">
                <a16:creationId xmlns:a16="http://schemas.microsoft.com/office/drawing/2014/main" id="{ADE9AE8E-5F17-4EC3-B78E-40BC46B23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7608"/>
              </p:ext>
            </p:extLst>
          </p:nvPr>
        </p:nvGraphicFramePr>
        <p:xfrm>
          <a:off x="4211974" y="558733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34061074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5212549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18495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23180801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900469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514123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07310009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375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14:cNvPr>
              <p14:cNvContentPartPr/>
              <p14:nvPr/>
            </p14:nvContentPartPr>
            <p14:xfrm>
              <a:off x="787218" y="2193318"/>
              <a:ext cx="1332360" cy="266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218" y="2085318"/>
                <a:ext cx="1440000" cy="287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9CE6F-4793-75AA-3371-15089192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84651"/>
              </p:ext>
            </p:extLst>
          </p:nvPr>
        </p:nvGraphicFramePr>
        <p:xfrm>
          <a:off x="4196334" y="156454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1855937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11691744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050856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02602980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0447579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00122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5269480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47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A1044A-1D67-F0E9-ABDC-16817969F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48274"/>
              </p:ext>
            </p:extLst>
          </p:nvPr>
        </p:nvGraphicFramePr>
        <p:xfrm>
          <a:off x="4195125" y="21539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625952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9697052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9849561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115502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87618273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9549536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23430172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072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E1D09-8A41-488F-F3F0-22E5441DA3E1}"/>
              </a:ext>
            </a:extLst>
          </p:cNvPr>
          <p:cNvCxnSpPr>
            <a:cxnSpLocks/>
          </p:cNvCxnSpPr>
          <p:nvPr/>
        </p:nvCxnSpPr>
        <p:spPr>
          <a:xfrm flipH="1">
            <a:off x="859316" y="2247441"/>
            <a:ext cx="649995" cy="106379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AFAAD-AEAD-38B9-EB20-B155FD124699}"/>
              </a:ext>
            </a:extLst>
          </p:cNvPr>
          <p:cNvCxnSpPr>
            <a:cxnSpLocks/>
          </p:cNvCxnSpPr>
          <p:nvPr/>
        </p:nvCxnSpPr>
        <p:spPr>
          <a:xfrm>
            <a:off x="1509311" y="2335576"/>
            <a:ext cx="705079" cy="12111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F9EF01-D646-6832-BFCF-E2FA52E47431}"/>
              </a:ext>
            </a:extLst>
          </p:cNvPr>
          <p:cNvCxnSpPr>
            <a:cxnSpLocks/>
          </p:cNvCxnSpPr>
          <p:nvPr/>
        </p:nvCxnSpPr>
        <p:spPr>
          <a:xfrm>
            <a:off x="1509311" y="2247441"/>
            <a:ext cx="1421176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ame 73">
            <a:extLst>
              <a:ext uri="{FF2B5EF4-FFF2-40B4-BE49-F238E27FC236}">
                <a16:creationId xmlns:a16="http://schemas.microsoft.com/office/drawing/2014/main" id="{6F58E31A-2DF3-4DAE-9879-7AE3D35806BC}"/>
              </a:ext>
            </a:extLst>
          </p:cNvPr>
          <p:cNvSpPr/>
          <p:nvPr/>
        </p:nvSpPr>
        <p:spPr>
          <a:xfrm>
            <a:off x="11424289" y="22215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EF0EA1-CF81-FD27-CB1F-62973712C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98013"/>
              </p:ext>
            </p:extLst>
          </p:nvPr>
        </p:nvGraphicFramePr>
        <p:xfrm>
          <a:off x="4195125" y="27179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9895514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985164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2562596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7786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65027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5835746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8905809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3153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5D9630A-9550-A930-FC89-3100DC2B3C25}"/>
              </a:ext>
            </a:extLst>
          </p:cNvPr>
          <p:cNvSpPr txBox="1"/>
          <p:nvPr/>
        </p:nvSpPr>
        <p:spPr>
          <a:xfrm>
            <a:off x="2620127" y="1660196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C6A77-1093-757C-D1C3-BCEC578ECAFF}"/>
              </a:ext>
            </a:extLst>
          </p:cNvPr>
          <p:cNvSpPr txBox="1"/>
          <p:nvPr/>
        </p:nvSpPr>
        <p:spPr>
          <a:xfrm>
            <a:off x="1926007" y="256420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C0685-F049-DE79-061C-E17D0EF5CE6D}"/>
              </a:ext>
            </a:extLst>
          </p:cNvPr>
          <p:cNvSpPr txBox="1"/>
          <p:nvPr/>
        </p:nvSpPr>
        <p:spPr>
          <a:xfrm>
            <a:off x="-11112" y="3113965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15181-423D-01FF-C79D-1374C207A2B8}"/>
              </a:ext>
            </a:extLst>
          </p:cNvPr>
          <p:cNvCxnSpPr>
            <a:cxnSpLocks/>
          </p:cNvCxnSpPr>
          <p:nvPr/>
        </p:nvCxnSpPr>
        <p:spPr>
          <a:xfrm flipV="1">
            <a:off x="2243286" y="2247441"/>
            <a:ext cx="687201" cy="11815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A46987-5DA7-798C-532B-D22C26C50E8A}"/>
              </a:ext>
            </a:extLst>
          </p:cNvPr>
          <p:cNvSpPr txBox="1"/>
          <p:nvPr/>
        </p:nvSpPr>
        <p:spPr>
          <a:xfrm>
            <a:off x="2990507" y="14839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E7EF4-83ED-10F8-8F59-446DC2A75D1A}"/>
              </a:ext>
            </a:extLst>
          </p:cNvPr>
          <p:cNvCxnSpPr>
            <a:cxnSpLocks/>
          </p:cNvCxnSpPr>
          <p:nvPr/>
        </p:nvCxnSpPr>
        <p:spPr>
          <a:xfrm flipV="1">
            <a:off x="3004826" y="152847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3C018C-4D75-A26D-698E-E6E2B0663FFB}"/>
              </a:ext>
            </a:extLst>
          </p:cNvPr>
          <p:cNvCxnSpPr>
            <a:cxnSpLocks/>
          </p:cNvCxnSpPr>
          <p:nvPr/>
        </p:nvCxnSpPr>
        <p:spPr>
          <a:xfrm>
            <a:off x="2214390" y="3429000"/>
            <a:ext cx="1412215" cy="813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F59BE2-0D4D-1E6D-CE4E-0A0C57DBC0A5}"/>
              </a:ext>
            </a:extLst>
          </p:cNvPr>
          <p:cNvSpPr txBox="1"/>
          <p:nvPr/>
        </p:nvSpPr>
        <p:spPr>
          <a:xfrm>
            <a:off x="3543709" y="300241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5643B9-FB54-0E6F-A59B-57955BC75E37}"/>
              </a:ext>
            </a:extLst>
          </p:cNvPr>
          <p:cNvCxnSpPr>
            <a:cxnSpLocks/>
          </p:cNvCxnSpPr>
          <p:nvPr/>
        </p:nvCxnSpPr>
        <p:spPr>
          <a:xfrm>
            <a:off x="2243286" y="3546764"/>
            <a:ext cx="594821" cy="11664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934C21-4A44-A3C7-8AE1-17B63C879BBE}"/>
              </a:ext>
            </a:extLst>
          </p:cNvPr>
          <p:cNvSpPr txBox="1"/>
          <p:nvPr/>
        </p:nvSpPr>
        <p:spPr>
          <a:xfrm>
            <a:off x="2913912" y="452090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F3D0D9-8EF2-D866-CDB4-9DF660BD8609}"/>
              </a:ext>
            </a:extLst>
          </p:cNvPr>
          <p:cNvCxnSpPr>
            <a:cxnSpLocks/>
          </p:cNvCxnSpPr>
          <p:nvPr/>
        </p:nvCxnSpPr>
        <p:spPr>
          <a:xfrm flipH="1">
            <a:off x="1410668" y="3506624"/>
            <a:ext cx="733319" cy="124116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B60D53-C523-1EA6-DDD7-F24BFB16D3BC}"/>
              </a:ext>
            </a:extLst>
          </p:cNvPr>
          <p:cNvSpPr txBox="1"/>
          <p:nvPr/>
        </p:nvSpPr>
        <p:spPr>
          <a:xfrm>
            <a:off x="927421" y="473104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9EE043-E13F-4266-B3FB-40B438B57E7B}"/>
              </a:ext>
            </a:extLst>
          </p:cNvPr>
          <p:cNvCxnSpPr>
            <a:cxnSpLocks/>
          </p:cNvCxnSpPr>
          <p:nvPr/>
        </p:nvCxnSpPr>
        <p:spPr>
          <a:xfrm flipH="1">
            <a:off x="859316" y="3487882"/>
            <a:ext cx="1308165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9D94884-CEED-6435-76C4-D7222A848DA0}"/>
              </a:ext>
            </a:extLst>
          </p:cNvPr>
          <p:cNvSpPr txBox="1"/>
          <p:nvPr/>
        </p:nvSpPr>
        <p:spPr>
          <a:xfrm>
            <a:off x="72258" y="34765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15C36A-B8D9-15FB-1165-E11C52175269}"/>
              </a:ext>
            </a:extLst>
          </p:cNvPr>
          <p:cNvCxnSpPr>
            <a:cxnSpLocks/>
          </p:cNvCxnSpPr>
          <p:nvPr/>
        </p:nvCxnSpPr>
        <p:spPr>
          <a:xfrm flipV="1">
            <a:off x="28428" y="3091036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ame 43">
            <a:extLst>
              <a:ext uri="{FF2B5EF4-FFF2-40B4-BE49-F238E27FC236}">
                <a16:creationId xmlns:a16="http://schemas.microsoft.com/office/drawing/2014/main" id="{2CE93E7F-2192-6DEB-DD59-CDB68491192A}"/>
              </a:ext>
            </a:extLst>
          </p:cNvPr>
          <p:cNvSpPr/>
          <p:nvPr/>
        </p:nvSpPr>
        <p:spPr>
          <a:xfrm>
            <a:off x="11422451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C8BF3517-21B0-E773-141A-856191B4A7CB}"/>
              </a:ext>
            </a:extLst>
          </p:cNvPr>
          <p:cNvSpPr/>
          <p:nvPr/>
        </p:nvSpPr>
        <p:spPr>
          <a:xfrm>
            <a:off x="5720315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DC830C7-E55B-E6C2-CA82-6920432E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0634"/>
              </p:ext>
            </p:extLst>
          </p:nvPr>
        </p:nvGraphicFramePr>
        <p:xfrm>
          <a:off x="4200957" y="32793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0819826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10884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88420206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048134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234971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251131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96896807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4434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77B24-DE11-5508-49E9-2772E4BC8D60}"/>
              </a:ext>
            </a:extLst>
          </p:cNvPr>
          <p:cNvCxnSpPr>
            <a:cxnSpLocks/>
          </p:cNvCxnSpPr>
          <p:nvPr/>
        </p:nvCxnSpPr>
        <p:spPr>
          <a:xfrm>
            <a:off x="740152" y="3581400"/>
            <a:ext cx="688037" cy="11663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BCA2F3-376F-A0D3-D547-2E9F76F92E2A}"/>
              </a:ext>
            </a:extLst>
          </p:cNvPr>
          <p:cNvSpPr txBox="1"/>
          <p:nvPr/>
        </p:nvSpPr>
        <p:spPr>
          <a:xfrm>
            <a:off x="907708" y="505009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7DAFF-6EA2-4256-9480-81FF9D907EC5}"/>
              </a:ext>
            </a:extLst>
          </p:cNvPr>
          <p:cNvCxnSpPr>
            <a:cxnSpLocks/>
          </p:cNvCxnSpPr>
          <p:nvPr/>
        </p:nvCxnSpPr>
        <p:spPr>
          <a:xfrm flipV="1">
            <a:off x="832665" y="4864759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ame 50">
            <a:extLst>
              <a:ext uri="{FF2B5EF4-FFF2-40B4-BE49-F238E27FC236}">
                <a16:creationId xmlns:a16="http://schemas.microsoft.com/office/drawing/2014/main" id="{604732E1-0892-0EFA-A5D7-D74A779E8FDB}"/>
              </a:ext>
            </a:extLst>
          </p:cNvPr>
          <p:cNvSpPr/>
          <p:nvPr/>
        </p:nvSpPr>
        <p:spPr>
          <a:xfrm>
            <a:off x="5740511" y="3330572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CEF16BC-DD42-6E1C-023C-D75DDC5E84CE}"/>
              </a:ext>
            </a:extLst>
          </p:cNvPr>
          <p:cNvSpPr/>
          <p:nvPr/>
        </p:nvSpPr>
        <p:spPr>
          <a:xfrm>
            <a:off x="11431630" y="331955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F55EB8B4-768F-88A8-DA58-54EC33D550D9}"/>
              </a:ext>
            </a:extLst>
          </p:cNvPr>
          <p:cNvSpPr/>
          <p:nvPr/>
        </p:nvSpPr>
        <p:spPr>
          <a:xfrm>
            <a:off x="6846773" y="337279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0D59139A-EFE0-66F8-2753-F55F8D627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7003"/>
              </p:ext>
            </p:extLst>
          </p:nvPr>
        </p:nvGraphicFramePr>
        <p:xfrm>
          <a:off x="4203196" y="3853236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5113883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8316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9571347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577144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721547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348647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7111875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63754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2DE459-680F-4F06-C0A7-DF3EC3A1CC76}"/>
              </a:ext>
            </a:extLst>
          </p:cNvPr>
          <p:cNvCxnSpPr>
            <a:cxnSpLocks/>
          </p:cNvCxnSpPr>
          <p:nvPr/>
        </p:nvCxnSpPr>
        <p:spPr>
          <a:xfrm>
            <a:off x="2990507" y="2323344"/>
            <a:ext cx="636098" cy="11531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60E7597-BA87-6EA5-9008-05BA6FB2DC37}"/>
              </a:ext>
            </a:extLst>
          </p:cNvPr>
          <p:cNvSpPr txBox="1"/>
          <p:nvPr/>
        </p:nvSpPr>
        <p:spPr>
          <a:xfrm>
            <a:off x="3588006" y="2616094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579A72-6D28-D03F-7115-C4722A7BAF78}"/>
              </a:ext>
            </a:extLst>
          </p:cNvPr>
          <p:cNvCxnSpPr>
            <a:cxnSpLocks/>
          </p:cNvCxnSpPr>
          <p:nvPr/>
        </p:nvCxnSpPr>
        <p:spPr>
          <a:xfrm flipV="1">
            <a:off x="3630953" y="267239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ame 58">
            <a:extLst>
              <a:ext uri="{FF2B5EF4-FFF2-40B4-BE49-F238E27FC236}">
                <a16:creationId xmlns:a16="http://schemas.microsoft.com/office/drawing/2014/main" id="{C1741E54-8B01-1072-6610-3F95B14C8B70}"/>
              </a:ext>
            </a:extLst>
          </p:cNvPr>
          <p:cNvSpPr/>
          <p:nvPr/>
        </p:nvSpPr>
        <p:spPr>
          <a:xfrm>
            <a:off x="11506911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0C8D3E15-7351-BA68-DE79-78A217A4BCDA}"/>
              </a:ext>
            </a:extLst>
          </p:cNvPr>
          <p:cNvSpPr/>
          <p:nvPr/>
        </p:nvSpPr>
        <p:spPr>
          <a:xfrm>
            <a:off x="5756092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FFB7978-F9FF-B844-A3AC-7252471EAE98}"/>
              </a:ext>
            </a:extLst>
          </p:cNvPr>
          <p:cNvSpPr/>
          <p:nvPr/>
        </p:nvSpPr>
        <p:spPr>
          <a:xfrm>
            <a:off x="6890834" y="391262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EC679C66-C879-5C74-53C1-3DA322754FD0}"/>
              </a:ext>
            </a:extLst>
          </p:cNvPr>
          <p:cNvSpPr/>
          <p:nvPr/>
        </p:nvSpPr>
        <p:spPr>
          <a:xfrm>
            <a:off x="10284040" y="391263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42E991C-6476-1B18-C1D9-42F1FFB21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7526"/>
              </p:ext>
            </p:extLst>
          </p:nvPr>
        </p:nvGraphicFramePr>
        <p:xfrm>
          <a:off x="4203196" y="443619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11854781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90517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402447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014909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27142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25360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10074053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93953"/>
                  </a:ext>
                </a:extLst>
              </a:tr>
            </a:tbl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D59BAC-C6FB-98A3-CFC1-F4FBA2FA1112}"/>
              </a:ext>
            </a:extLst>
          </p:cNvPr>
          <p:cNvCxnSpPr>
            <a:cxnSpLocks/>
          </p:cNvCxnSpPr>
          <p:nvPr/>
        </p:nvCxnSpPr>
        <p:spPr>
          <a:xfrm flipV="1">
            <a:off x="1494923" y="4725754"/>
            <a:ext cx="1343184" cy="5160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A44B30-7673-4800-2CA6-2E95F6E97027}"/>
              </a:ext>
            </a:extLst>
          </p:cNvPr>
          <p:cNvSpPr txBox="1"/>
          <p:nvPr/>
        </p:nvSpPr>
        <p:spPr>
          <a:xfrm>
            <a:off x="3090576" y="4912418"/>
            <a:ext cx="58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BA0717-98A5-67E5-3B23-92A06A6FCCF4}"/>
              </a:ext>
            </a:extLst>
          </p:cNvPr>
          <p:cNvCxnSpPr>
            <a:cxnSpLocks/>
          </p:cNvCxnSpPr>
          <p:nvPr/>
        </p:nvCxnSpPr>
        <p:spPr>
          <a:xfrm flipV="1">
            <a:off x="3155384" y="49400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ame 82">
            <a:extLst>
              <a:ext uri="{FF2B5EF4-FFF2-40B4-BE49-F238E27FC236}">
                <a16:creationId xmlns:a16="http://schemas.microsoft.com/office/drawing/2014/main" id="{D0ECD1A4-651B-FA12-8341-BA95BCBFD2C3}"/>
              </a:ext>
            </a:extLst>
          </p:cNvPr>
          <p:cNvSpPr/>
          <p:nvPr/>
        </p:nvSpPr>
        <p:spPr>
          <a:xfrm>
            <a:off x="11461005" y="4483675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3E4B2C1A-2453-C217-F3F8-ADE7710E7E65}"/>
              </a:ext>
            </a:extLst>
          </p:cNvPr>
          <p:cNvSpPr/>
          <p:nvPr/>
        </p:nvSpPr>
        <p:spPr>
          <a:xfrm>
            <a:off x="5743238" y="448367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12E4BF1A-8911-1611-6143-978CE6509D39}"/>
              </a:ext>
            </a:extLst>
          </p:cNvPr>
          <p:cNvSpPr/>
          <p:nvPr/>
        </p:nvSpPr>
        <p:spPr>
          <a:xfrm>
            <a:off x="6888996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0BDF2740-E023-EB8A-CCA8-DE88C3E99BCE}"/>
              </a:ext>
            </a:extLst>
          </p:cNvPr>
          <p:cNvSpPr/>
          <p:nvPr/>
        </p:nvSpPr>
        <p:spPr>
          <a:xfrm>
            <a:off x="10293220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Frame 86">
            <a:extLst>
              <a:ext uri="{FF2B5EF4-FFF2-40B4-BE49-F238E27FC236}">
                <a16:creationId xmlns:a16="http://schemas.microsoft.com/office/drawing/2014/main" id="{4A7FFFE1-81EB-047A-AA8C-4C76B55F6D17}"/>
              </a:ext>
            </a:extLst>
          </p:cNvPr>
          <p:cNvSpPr/>
          <p:nvPr/>
        </p:nvSpPr>
        <p:spPr>
          <a:xfrm>
            <a:off x="9180512" y="449468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DD65B68E-15AF-5A2D-9BEF-7E16DA71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0072"/>
              </p:ext>
            </p:extLst>
          </p:nvPr>
        </p:nvGraphicFramePr>
        <p:xfrm>
          <a:off x="4216047" y="50094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26610109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564511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1186585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102563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8422701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53550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7729083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79479"/>
                  </a:ext>
                </a:extLst>
              </a:tr>
            </a:tbl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F26E4C-7200-8E46-D73F-61CD79E071A9}"/>
              </a:ext>
            </a:extLst>
          </p:cNvPr>
          <p:cNvCxnSpPr>
            <a:cxnSpLocks/>
          </p:cNvCxnSpPr>
          <p:nvPr/>
        </p:nvCxnSpPr>
        <p:spPr>
          <a:xfrm flipV="1">
            <a:off x="2945484" y="3476517"/>
            <a:ext cx="681121" cy="125637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35474F6-1A22-F8DB-1561-8D3FB13ACE8D}"/>
              </a:ext>
            </a:extLst>
          </p:cNvPr>
          <p:cNvSpPr txBox="1"/>
          <p:nvPr/>
        </p:nvSpPr>
        <p:spPr>
          <a:xfrm>
            <a:off x="3597112" y="3582568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8AA02F-BEDD-BCC7-C2CA-BB5CD7C70403}"/>
              </a:ext>
            </a:extLst>
          </p:cNvPr>
          <p:cNvCxnSpPr>
            <a:cxnSpLocks/>
          </p:cNvCxnSpPr>
          <p:nvPr/>
        </p:nvCxnSpPr>
        <p:spPr>
          <a:xfrm flipV="1">
            <a:off x="3649361" y="3698930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ame 92">
            <a:extLst>
              <a:ext uri="{FF2B5EF4-FFF2-40B4-BE49-F238E27FC236}">
                <a16:creationId xmlns:a16="http://schemas.microsoft.com/office/drawing/2014/main" id="{D24489B5-90FC-AC5B-30F6-2E07BC023624}"/>
              </a:ext>
            </a:extLst>
          </p:cNvPr>
          <p:cNvSpPr/>
          <p:nvPr/>
        </p:nvSpPr>
        <p:spPr>
          <a:xfrm>
            <a:off x="11470184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D3AE335B-F8D7-427A-CC39-F21AF15DE2FA}"/>
              </a:ext>
            </a:extLst>
          </p:cNvPr>
          <p:cNvSpPr/>
          <p:nvPr/>
        </p:nvSpPr>
        <p:spPr>
          <a:xfrm>
            <a:off x="5763434" y="504370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Frame 94">
            <a:extLst>
              <a:ext uri="{FF2B5EF4-FFF2-40B4-BE49-F238E27FC236}">
                <a16:creationId xmlns:a16="http://schemas.microsoft.com/office/drawing/2014/main" id="{897FCBC4-BA19-BD46-6ACF-BC669CA14129}"/>
              </a:ext>
            </a:extLst>
          </p:cNvPr>
          <p:cNvSpPr/>
          <p:nvPr/>
        </p:nvSpPr>
        <p:spPr>
          <a:xfrm>
            <a:off x="6920205" y="506573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ame 95">
            <a:extLst>
              <a:ext uri="{FF2B5EF4-FFF2-40B4-BE49-F238E27FC236}">
                <a16:creationId xmlns:a16="http://schemas.microsoft.com/office/drawing/2014/main" id="{FA75B27A-05F3-C3E2-05CF-B688CEA7CBF2}"/>
              </a:ext>
            </a:extLst>
          </p:cNvPr>
          <p:cNvSpPr/>
          <p:nvPr/>
        </p:nvSpPr>
        <p:spPr>
          <a:xfrm>
            <a:off x="10357479" y="50657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ame 96">
            <a:extLst>
              <a:ext uri="{FF2B5EF4-FFF2-40B4-BE49-F238E27FC236}">
                <a16:creationId xmlns:a16="http://schemas.microsoft.com/office/drawing/2014/main" id="{8B0EB975-777A-C03C-3E05-ECC5F248D01F}"/>
              </a:ext>
            </a:extLst>
          </p:cNvPr>
          <p:cNvSpPr/>
          <p:nvPr/>
        </p:nvSpPr>
        <p:spPr>
          <a:xfrm>
            <a:off x="9200708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ame 97">
            <a:extLst>
              <a:ext uri="{FF2B5EF4-FFF2-40B4-BE49-F238E27FC236}">
                <a16:creationId xmlns:a16="http://schemas.microsoft.com/office/drawing/2014/main" id="{7245361A-4286-8007-A00A-2F76F9F5ABA1}"/>
              </a:ext>
            </a:extLst>
          </p:cNvPr>
          <p:cNvSpPr/>
          <p:nvPr/>
        </p:nvSpPr>
        <p:spPr>
          <a:xfrm>
            <a:off x="8043934" y="5054720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ame 98">
            <a:extLst>
              <a:ext uri="{FF2B5EF4-FFF2-40B4-BE49-F238E27FC236}">
                <a16:creationId xmlns:a16="http://schemas.microsoft.com/office/drawing/2014/main" id="{A94BA833-7E46-A05D-9791-72BEA8DAA47A}"/>
              </a:ext>
            </a:extLst>
          </p:cNvPr>
          <p:cNvSpPr/>
          <p:nvPr/>
        </p:nvSpPr>
        <p:spPr>
          <a:xfrm>
            <a:off x="11435296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Frame 99">
            <a:extLst>
              <a:ext uri="{FF2B5EF4-FFF2-40B4-BE49-F238E27FC236}">
                <a16:creationId xmlns:a16="http://schemas.microsoft.com/office/drawing/2014/main" id="{E9D45F6B-E315-C4AA-BF1C-D57922E3F0ED}"/>
              </a:ext>
            </a:extLst>
          </p:cNvPr>
          <p:cNvSpPr/>
          <p:nvPr/>
        </p:nvSpPr>
        <p:spPr>
          <a:xfrm>
            <a:off x="5761608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Frame 100">
            <a:extLst>
              <a:ext uri="{FF2B5EF4-FFF2-40B4-BE49-F238E27FC236}">
                <a16:creationId xmlns:a16="http://schemas.microsoft.com/office/drawing/2014/main" id="{1A004F2D-ABD8-4675-A13C-EF28A9E6D304}"/>
              </a:ext>
            </a:extLst>
          </p:cNvPr>
          <p:cNvSpPr/>
          <p:nvPr/>
        </p:nvSpPr>
        <p:spPr>
          <a:xfrm>
            <a:off x="6929385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4FDE8381-4BEE-C7AE-47D2-206CBF1D550F}"/>
              </a:ext>
            </a:extLst>
          </p:cNvPr>
          <p:cNvSpPr/>
          <p:nvPr/>
        </p:nvSpPr>
        <p:spPr>
          <a:xfrm>
            <a:off x="10322594" y="563677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Frame 102">
            <a:extLst>
              <a:ext uri="{FF2B5EF4-FFF2-40B4-BE49-F238E27FC236}">
                <a16:creationId xmlns:a16="http://schemas.microsoft.com/office/drawing/2014/main" id="{7E2AE610-597F-A615-94D4-25AEC2CE5305}"/>
              </a:ext>
            </a:extLst>
          </p:cNvPr>
          <p:cNvSpPr/>
          <p:nvPr/>
        </p:nvSpPr>
        <p:spPr>
          <a:xfrm>
            <a:off x="9209886" y="56147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Frame 103">
            <a:extLst>
              <a:ext uri="{FF2B5EF4-FFF2-40B4-BE49-F238E27FC236}">
                <a16:creationId xmlns:a16="http://schemas.microsoft.com/office/drawing/2014/main" id="{1611A14B-7122-BD6D-F20F-BC5C421CDAE7}"/>
              </a:ext>
            </a:extLst>
          </p:cNvPr>
          <p:cNvSpPr/>
          <p:nvPr/>
        </p:nvSpPr>
        <p:spPr>
          <a:xfrm>
            <a:off x="8064126" y="561474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601AC5-7551-5FAA-3708-C1D46D012A56}"/>
              </a:ext>
            </a:extLst>
          </p:cNvPr>
          <p:cNvSpPr/>
          <p:nvPr/>
        </p:nvSpPr>
        <p:spPr>
          <a:xfrm>
            <a:off x="4484777" y="2196156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50A97DC-B9CA-0C43-A455-044C51BAC0FE}"/>
              </a:ext>
            </a:extLst>
          </p:cNvPr>
          <p:cNvSpPr/>
          <p:nvPr/>
        </p:nvSpPr>
        <p:spPr>
          <a:xfrm>
            <a:off x="5609679" y="3273819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1F7240-489F-18D8-554E-05618ECFF992}"/>
              </a:ext>
            </a:extLst>
          </p:cNvPr>
          <p:cNvSpPr/>
          <p:nvPr/>
        </p:nvSpPr>
        <p:spPr>
          <a:xfrm>
            <a:off x="6774451" y="3879902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3F1F1A5-E3FC-54DC-9356-B843B6BDF1B4}"/>
              </a:ext>
            </a:extLst>
          </p:cNvPr>
          <p:cNvSpPr/>
          <p:nvPr/>
        </p:nvSpPr>
        <p:spPr>
          <a:xfrm>
            <a:off x="7964273" y="5609550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672BDF2-50DD-43F7-11D7-5B0C4FF6BAE4}"/>
              </a:ext>
            </a:extLst>
          </p:cNvPr>
          <p:cNvSpPr/>
          <p:nvPr/>
        </p:nvSpPr>
        <p:spPr>
          <a:xfrm>
            <a:off x="9076982" y="5014643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7561D6-00F5-BD43-4AB3-49A5E828F965}"/>
              </a:ext>
            </a:extLst>
          </p:cNvPr>
          <p:cNvSpPr/>
          <p:nvPr/>
        </p:nvSpPr>
        <p:spPr>
          <a:xfrm>
            <a:off x="10200708" y="4452781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F9A0B5F-6A6E-E983-4B3B-C89F6C28D00C}"/>
              </a:ext>
            </a:extLst>
          </p:cNvPr>
          <p:cNvSpPr/>
          <p:nvPr/>
        </p:nvSpPr>
        <p:spPr>
          <a:xfrm>
            <a:off x="11313414" y="2734147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Arrow: Up 111">
            <a:extLst>
              <a:ext uri="{FF2B5EF4-FFF2-40B4-BE49-F238E27FC236}">
                <a16:creationId xmlns:a16="http://schemas.microsoft.com/office/drawing/2014/main" id="{A195FE00-48BB-1EB0-9B27-6EE53106887A}"/>
              </a:ext>
            </a:extLst>
          </p:cNvPr>
          <p:cNvSpPr/>
          <p:nvPr/>
        </p:nvSpPr>
        <p:spPr>
          <a:xfrm>
            <a:off x="10739796" y="3554232"/>
            <a:ext cx="174915" cy="1223128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Arrow: Up 112">
            <a:extLst>
              <a:ext uri="{FF2B5EF4-FFF2-40B4-BE49-F238E27FC236}">
                <a16:creationId xmlns:a16="http://schemas.microsoft.com/office/drawing/2014/main" id="{794666E6-0167-0293-2ED2-53574DDDEA6C}"/>
              </a:ext>
            </a:extLst>
          </p:cNvPr>
          <p:cNvSpPr/>
          <p:nvPr/>
        </p:nvSpPr>
        <p:spPr>
          <a:xfrm rot="16200000">
            <a:off x="8429137" y="1227680"/>
            <a:ext cx="195011" cy="457789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Arrow: Up 113">
            <a:extLst>
              <a:ext uri="{FF2B5EF4-FFF2-40B4-BE49-F238E27FC236}">
                <a16:creationId xmlns:a16="http://schemas.microsoft.com/office/drawing/2014/main" id="{C66707B6-340E-2666-5EC6-FA3D7F2E1CEE}"/>
              </a:ext>
            </a:extLst>
          </p:cNvPr>
          <p:cNvSpPr/>
          <p:nvPr/>
        </p:nvSpPr>
        <p:spPr>
          <a:xfrm>
            <a:off x="6199000" y="2924431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Arrow: Up 114">
            <a:extLst>
              <a:ext uri="{FF2B5EF4-FFF2-40B4-BE49-F238E27FC236}">
                <a16:creationId xmlns:a16="http://schemas.microsoft.com/office/drawing/2014/main" id="{5ECB99E9-FE76-D248-43E0-4F1753736FBA}"/>
              </a:ext>
            </a:extLst>
          </p:cNvPr>
          <p:cNvSpPr/>
          <p:nvPr/>
        </p:nvSpPr>
        <p:spPr>
          <a:xfrm rot="5400000">
            <a:off x="8737371" y="475102"/>
            <a:ext cx="228765" cy="492331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Arrow: Up 115">
            <a:extLst>
              <a:ext uri="{FF2B5EF4-FFF2-40B4-BE49-F238E27FC236}">
                <a16:creationId xmlns:a16="http://schemas.microsoft.com/office/drawing/2014/main" id="{2DF17E90-722D-5201-D553-B0C194EA6E2E}"/>
              </a:ext>
            </a:extLst>
          </p:cNvPr>
          <p:cNvSpPr/>
          <p:nvPr/>
        </p:nvSpPr>
        <p:spPr>
          <a:xfrm>
            <a:off x="11881884" y="2360735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Arrow: Up 116">
            <a:extLst>
              <a:ext uri="{FF2B5EF4-FFF2-40B4-BE49-F238E27FC236}">
                <a16:creationId xmlns:a16="http://schemas.microsoft.com/office/drawing/2014/main" id="{A87522B0-16AF-228B-528A-EB3512A5BD7D}"/>
              </a:ext>
            </a:extLst>
          </p:cNvPr>
          <p:cNvSpPr/>
          <p:nvPr/>
        </p:nvSpPr>
        <p:spPr>
          <a:xfrm rot="16200000">
            <a:off x="8280308" y="-1072910"/>
            <a:ext cx="141266" cy="671997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970BF3-BF8A-4C8C-ECA2-583FED18CB74}"/>
              </a:ext>
            </a:extLst>
          </p:cNvPr>
          <p:cNvSpPr txBox="1"/>
          <p:nvPr/>
        </p:nvSpPr>
        <p:spPr>
          <a:xfrm>
            <a:off x="572728" y="5481832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   G   A   D</a:t>
            </a:r>
          </a:p>
        </p:txBody>
      </p:sp>
    </p:spTree>
    <p:extLst>
      <p:ext uri="{BB962C8B-B14F-4D97-AF65-F5344CB8AC3E}">
        <p14:creationId xmlns:p14="http://schemas.microsoft.com/office/powerpoint/2010/main" val="953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20" grpId="0"/>
      <p:bldP spid="21" grpId="0"/>
      <p:bldP spid="22" grpId="0"/>
      <p:bldP spid="26" grpId="0"/>
      <p:bldP spid="31" grpId="0"/>
      <p:bldP spid="35" grpId="0"/>
      <p:bldP spid="38" grpId="0"/>
      <p:bldP spid="42" grpId="0"/>
      <p:bldP spid="44" grpId="0" animBg="1"/>
      <p:bldP spid="45" grpId="0" animBg="1"/>
      <p:bldP spid="49" grpId="0"/>
      <p:bldP spid="51" grpId="0" animBg="1"/>
      <p:bldP spid="52" grpId="0" animBg="1"/>
      <p:bldP spid="53" grpId="0" animBg="1"/>
      <p:bldP spid="57" grpId="0"/>
      <p:bldP spid="59" grpId="0" animBg="1"/>
      <p:bldP spid="60" grpId="0" animBg="1"/>
      <p:bldP spid="61" grpId="0" animBg="1"/>
      <p:bldP spid="63" grpId="0" animBg="1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98368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F3926-94F9-9F47-8065-3FD2C4CA343F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C2CF6-36B4-B84A-BFBE-A14C8E5FDE67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707578" y="3441440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78" y="3441440"/>
                <a:ext cx="66765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13706" y="3473625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06" y="3473625"/>
                <a:ext cx="66765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/>
              <p:nvPr/>
            </p:nvSpPr>
            <p:spPr>
              <a:xfrm>
                <a:off x="8792192" y="1072747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072747"/>
                <a:ext cx="66765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85765E00-D122-F840-B89E-793A46981E40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5947362" y="381623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05C38-C538-5E4F-9923-29C484150A98}"/>
              </a:ext>
            </a:extLst>
          </p:cNvPr>
          <p:cNvCxnSpPr>
            <a:cxnSpLocks/>
          </p:cNvCxnSpPr>
          <p:nvPr/>
        </p:nvCxnSpPr>
        <p:spPr>
          <a:xfrm flipV="1">
            <a:off x="7999224" y="2197558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182EC6-E70B-3746-8060-8F63D4C33BA6}"/>
              </a:ext>
            </a:extLst>
          </p:cNvPr>
          <p:cNvCxnSpPr>
            <a:cxnSpLocks/>
          </p:cNvCxnSpPr>
          <p:nvPr/>
        </p:nvCxnSpPr>
        <p:spPr>
          <a:xfrm>
            <a:off x="7850616" y="3934322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33E438-AF62-664D-91BC-4F91129582FB}"/>
              </a:ext>
            </a:extLst>
          </p:cNvPr>
          <p:cNvCxnSpPr>
            <a:cxnSpLocks/>
          </p:cNvCxnSpPr>
          <p:nvPr/>
        </p:nvCxnSpPr>
        <p:spPr>
          <a:xfrm flipH="1">
            <a:off x="7015931" y="3938206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0A8DF-BD47-CA45-8A7D-D1F492B8221A}"/>
              </a:ext>
            </a:extLst>
          </p:cNvPr>
          <p:cNvCxnSpPr>
            <a:cxnSpLocks/>
          </p:cNvCxnSpPr>
          <p:nvPr/>
        </p:nvCxnSpPr>
        <p:spPr>
          <a:xfrm>
            <a:off x="7863852" y="3871152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4886005" y="3657771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2005" y="3549771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14:cNvPr>
              <p14:cNvContentPartPr/>
              <p14:nvPr/>
            </p14:nvContentPartPr>
            <p14:xfrm>
              <a:off x="9631417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77383" y="1148006"/>
                <a:ext cx="676508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/>
              <p:nvPr/>
            </p:nvSpPr>
            <p:spPr>
              <a:xfrm>
                <a:off x="8840048" y="5891932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91932"/>
                <a:ext cx="66765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336BD5D-BB72-924F-96E6-3DEA7929EC2B}"/>
              </a:ext>
            </a:extLst>
          </p:cNvPr>
          <p:cNvSpPr txBox="1"/>
          <p:nvPr/>
        </p:nvSpPr>
        <p:spPr>
          <a:xfrm>
            <a:off x="6031014" y="5711577"/>
            <a:ext cx="667657" cy="77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1915B6F9-521C-C740-8CF2-4C39D6D9B2F8}"/>
              </a:ext>
            </a:extLst>
          </p:cNvPr>
          <p:cNvSpPr/>
          <p:nvPr/>
        </p:nvSpPr>
        <p:spPr>
          <a:xfrm>
            <a:off x="7618639" y="2749098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69441"/>
              </a:xfrm>
              <a:prstGeom prst="rect">
                <a:avLst/>
              </a:prstGeom>
              <a:blipFill>
                <a:blip r:embed="rId13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14:cNvPr>
              <p14:cNvContentPartPr/>
              <p14:nvPr/>
            </p14:nvContentPartPr>
            <p14:xfrm>
              <a:off x="5973867" y="590401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9867" y="579601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CD6B2D58-8785-7246-B210-94C08DB0B920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82E9CB-E43E-944A-9A5D-B348080C9340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/>
              <p:nvPr/>
            </p:nvSpPr>
            <p:spPr>
              <a:xfrm>
                <a:off x="11135239" y="3447637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239" y="3447637"/>
                <a:ext cx="667657" cy="769441"/>
              </a:xfrm>
              <a:prstGeom prst="rect">
                <a:avLst/>
              </a:prstGeom>
              <a:blipFill>
                <a:blip r:embed="rId17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331" y="351356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515BB414-AC07-6A4B-B581-AC77761C9F2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74177-F868-0540-AB58-87F37D3C1AC6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/>
              <p:nvPr/>
            </p:nvSpPr>
            <p:spPr>
              <a:xfrm>
                <a:off x="9592874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874" y="5815766"/>
                <a:ext cx="667657" cy="769441"/>
              </a:xfrm>
              <a:prstGeom prst="rect">
                <a:avLst/>
              </a:prstGeom>
              <a:blipFill>
                <a:blip r:embed="rId22"/>
                <a:stretch>
                  <a:fillRect r="-18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14:cNvPr>
              <p14:cNvContentPartPr/>
              <p14:nvPr/>
            </p14:nvContentPartPr>
            <p14:xfrm>
              <a:off x="9797377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43377" y="589460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80AABEE0-A639-0C4C-B770-8059511084AD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5B16E-471B-1243-877E-5B2242397372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/>
              <p:nvPr/>
            </p:nvSpPr>
            <p:spPr>
              <a:xfrm>
                <a:off x="10812296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296" y="2645551"/>
                <a:ext cx="667657" cy="769441"/>
              </a:xfrm>
              <a:prstGeom prst="rect">
                <a:avLst/>
              </a:prstGeom>
              <a:blipFill>
                <a:blip r:embed="rId25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4651" y="2630486"/>
                <a:ext cx="749880" cy="5731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4953CF17-F36A-D241-9404-A20362B71991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93086EB-E474-2C4A-AB44-E5D55F1D7621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2811" y="82940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080084" y="3851833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6095" y="3743833"/>
                <a:ext cx="1944699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F61512-8A59-C449-8306-3CAE0FA03372}"/>
              </a:ext>
            </a:extLst>
          </p:cNvPr>
          <p:cNvSpPr txBox="1"/>
          <p:nvPr/>
        </p:nvSpPr>
        <p:spPr>
          <a:xfrm>
            <a:off x="76763" y="1871190"/>
            <a:ext cx="4369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</p:spTree>
    <p:extLst>
      <p:ext uri="{BB962C8B-B14F-4D97-AF65-F5344CB8AC3E}">
        <p14:creationId xmlns:p14="http://schemas.microsoft.com/office/powerpoint/2010/main" val="42133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D9E6-B060-F5C1-0450-82B49DA13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CDFB0-74DA-FF0B-FAE7-60E2741A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76474-AFC6-AEB0-54D0-62A3D5A5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1E25-DD0D-FCD3-35DD-5F6D664B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74560-DB8C-B335-CD53-3BC3AE38E078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AEA21E-72F8-544A-906D-D37D6C71E89C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7409-952F-45FF-8C9C-891CA36B9F12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38BB8F-7072-B74A-FEFA-DC8CEFE7C12C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F51BE-8002-E7E4-0CF1-204236FEBEE9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8F51BE-8002-E7E4-0CF1-204236FE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7591E8-70AA-D12B-85B0-880B9EDF293A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7591E8-70AA-D12B-85B0-880B9EDF2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2F87EA-63D2-CC53-A367-E6061ED481C3}"/>
                  </a:ext>
                </a:extLst>
              </p:cNvPr>
              <p:cNvSpPr txBox="1"/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2F87EA-63D2-CC53-A367-E6061ED48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6B153295-3272-3601-64C1-31A28A5C6476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225A98-21B1-062B-7631-8BE0539A11F0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19FDFC-0364-8B6D-7738-10E9CBA60CF3}"/>
              </a:ext>
            </a:extLst>
          </p:cNvPr>
          <p:cNvCxnSpPr>
            <a:cxnSpLocks/>
          </p:cNvCxnSpPr>
          <p:nvPr/>
        </p:nvCxnSpPr>
        <p:spPr>
          <a:xfrm flipV="1">
            <a:off x="7943270" y="2331425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FB5E8A-E6E0-9F12-ABFA-34AEBB2A2E73}"/>
              </a:ext>
            </a:extLst>
          </p:cNvPr>
          <p:cNvCxnSpPr>
            <a:cxnSpLocks/>
          </p:cNvCxnSpPr>
          <p:nvPr/>
        </p:nvCxnSpPr>
        <p:spPr>
          <a:xfrm>
            <a:off x="7841588" y="3915214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42EC35-C907-F502-0FB8-A8BD4DBAE106}"/>
              </a:ext>
            </a:extLst>
          </p:cNvPr>
          <p:cNvCxnSpPr>
            <a:cxnSpLocks/>
          </p:cNvCxnSpPr>
          <p:nvPr/>
        </p:nvCxnSpPr>
        <p:spPr>
          <a:xfrm flipH="1">
            <a:off x="7025488" y="3915214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02E084-3886-2E19-62F8-5E087B63EC4A}"/>
              </a:ext>
            </a:extLst>
          </p:cNvPr>
          <p:cNvCxnSpPr>
            <a:cxnSpLocks/>
          </p:cNvCxnSpPr>
          <p:nvPr/>
        </p:nvCxnSpPr>
        <p:spPr>
          <a:xfrm>
            <a:off x="7852720" y="3827091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748D2E-3B96-CFB5-0AA4-2D33D79276CD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748D2E-3B96-CFB5-0AA4-2D33D7927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28FCCE-4058-5EDD-A9C8-8EE9CA69DC3B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28FCCE-4058-5EDD-A9C8-8EE9CA69DC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9691" y="3436526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2F5C50-1669-B430-3749-0A273C5E755E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2F5C50-1669-B430-3749-0A273C5E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7F7EB1-7DDE-5906-7FD0-498630F21CE7}"/>
                  </a:ext>
                </a:extLst>
              </p14:cNvPr>
              <p14:cNvContentPartPr/>
              <p14:nvPr/>
            </p14:nvContentPartPr>
            <p14:xfrm>
              <a:off x="9620531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7F7EB1-7DDE-5906-7FD0-498630F21C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6497" y="1148006"/>
                <a:ext cx="676508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A56AB4-F121-7056-00C5-25F6DBD9A92D}"/>
                  </a:ext>
                </a:extLst>
              </p:cNvPr>
              <p:cNvSpPr txBox="1"/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A56AB4-F121-7056-00C5-25F6DBD9A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B45B0E-2A02-9D20-5430-765C1A38C7C6}"/>
                  </a:ext>
                </a:extLst>
              </p:cNvPr>
              <p:cNvSpPr txBox="1"/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B45B0E-2A02-9D20-5430-765C1A38C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ame 40">
            <a:extLst>
              <a:ext uri="{FF2B5EF4-FFF2-40B4-BE49-F238E27FC236}">
                <a16:creationId xmlns:a16="http://schemas.microsoft.com/office/drawing/2014/main" id="{00A1D66E-2CC1-BB9C-62AA-1D4C25D54DF8}"/>
              </a:ext>
            </a:extLst>
          </p:cNvPr>
          <p:cNvSpPr/>
          <p:nvPr/>
        </p:nvSpPr>
        <p:spPr>
          <a:xfrm>
            <a:off x="7652406" y="279269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3DF3B1-8D56-BB11-C210-B174424BA4A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3DF3B1-8D56-BB11-C210-B174424B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r="-4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BE530D-3136-61FD-8FCC-8DA161DF6E8B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F59C6F-9121-9D54-18C7-794061D537A4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F59C6F-9121-9D54-18C7-794061D53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5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9FADD5-1022-5CBC-1F9A-39007BF0E3FD}"/>
                  </a:ext>
                </a:extLst>
              </p14:cNvPr>
              <p14:cNvContentPartPr/>
              <p14:nvPr/>
            </p14:nvContentPartPr>
            <p14:xfrm>
              <a:off x="6136451" y="581576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9FADD5-1022-5CBC-1F9A-39007BF0E3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2451" y="570776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A6262CC6-FA88-A85F-DB27-EE4AF142A6A4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713786-5CFC-B60B-5707-19D6B2523F0D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74090F-7CDE-2945-5F5D-73DE7D3A57E8}"/>
                  </a:ext>
                </a:extLst>
              </p:cNvPr>
              <p:cNvSpPr txBox="1"/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74090F-7CDE-2945-5F5D-73DE7D3A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blipFill>
                <a:blip r:embed="rId18"/>
                <a:stretch>
                  <a:fillRect r="-440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667822-6FB0-0613-5507-C0A41F83C28D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667822-6FB0-0613-5507-C0A41F83C2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41331" y="351320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618931-5340-E608-7ECA-2F3A1C2E75EC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618931-5340-E608-7ECA-2F3A1C2E75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0696E9F1-0FB2-2658-D4B6-79EC4549B0B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567C14-54CF-A4CD-7815-B2EE5C393A4F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0467FC3-53CF-8ECD-2FDE-FE5BE1AE0711}"/>
                  </a:ext>
                </a:extLst>
              </p:cNvPr>
              <p:cNvSpPr txBox="1"/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0467FC3-53CF-8ECD-2FDE-FE5BE1AE0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blipFill>
                <a:blip r:embed="rId23"/>
                <a:stretch>
                  <a:fillRect r="-44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EE2ED56-EAA5-E7BD-6EBD-95171C58B25E}"/>
                  </a:ext>
                </a:extLst>
              </p14:cNvPr>
              <p14:cNvContentPartPr/>
              <p14:nvPr/>
            </p14:nvContentPartPr>
            <p14:xfrm>
              <a:off x="9786491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EE2ED56-EAA5-E7BD-6EBD-95171C58B2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32491" y="589460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5B918DDA-A09C-7859-1FCE-DA90EBDD6652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451AE5-FFF7-9D40-2FF3-F2E681F0133F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FDB00C-A7FF-3725-949D-55E0B5E9123F}"/>
                  </a:ext>
                </a:extLst>
              </p:cNvPr>
              <p:cNvSpPr txBox="1"/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FDB00C-A7FF-3725-949D-55E0B5E91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blipFill>
                <a:blip r:embed="rId26"/>
                <a:stretch>
                  <a:fillRect r="-44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0E57532-E955-AAC6-C020-B7C94B8B6463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0E57532-E955-AAC6-C020-B7C94B8B64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904291" y="2630017"/>
                <a:ext cx="749880" cy="573337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A6EE3B80-5CCB-7D16-51AF-A759B49232FD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9369E105-30DF-1EA5-D8DA-846963F87317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92D4032-33CB-404D-4494-058823342B6F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92D4032-33CB-404D-4494-058823342B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12451" y="82904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1DC5D09-9889-E42B-9AA8-124E26209CB2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1DC5D09-9889-E42B-9AA8-124E26209C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8211" y="380516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440E4E-EEE6-E247-E8F3-0AB50447B7AA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440E4E-EEE6-E247-E8F3-0AB50447B7A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51502" y="3743606"/>
                <a:ext cx="1944699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BBA77CB-74FA-7237-1E46-10447B55CC4B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BBA77CB-74FA-7237-1E46-10447B55CC4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61931" y="2198096"/>
                <a:ext cx="878400" cy="1531139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91D71863-D28A-A4E8-C27E-505E54CA889F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69D44E-2BD1-7592-D9DA-E2F122A3D2AB}"/>
              </a:ext>
            </a:extLst>
          </p:cNvPr>
          <p:cNvSpPr txBox="1"/>
          <p:nvPr/>
        </p:nvSpPr>
        <p:spPr>
          <a:xfrm>
            <a:off x="76763" y="1871190"/>
            <a:ext cx="4369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52BA09-F7BD-BD4C-EEE6-24E2E7E26419}"/>
                  </a:ext>
                </a:extLst>
              </p:cNvPr>
              <p:cNvSpPr txBox="1"/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52BA09-F7BD-BD4C-EEE6-24E2E7E26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blipFill>
                <a:blip r:embed="rId37"/>
                <a:stretch>
                  <a:fillRect l="-934" t="-4839" b="-338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C75-5E21-977E-BBDE-FF223AFB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625FE-B4AC-B621-5B03-009C67D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7BB64-02A3-BCA1-47AA-4D030895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580E0-4F4F-5E02-BE24-310C48C6E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ADA3-486B-5B83-5475-9FCEE3EB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Real-world Applications: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2758-2E14-9554-ED70-F4B2D148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2590802"/>
            <a:ext cx="11789229" cy="4299856"/>
          </a:xfrm>
        </p:spPr>
        <p:txBody>
          <a:bodyPr>
            <a:normAutofit/>
          </a:bodyPr>
          <a:lstStyle/>
          <a:p>
            <a:r>
              <a:rPr lang="en-AU" b="1" dirty="0"/>
              <a:t>Urban Navigation:</a:t>
            </a:r>
            <a:r>
              <a:rPr lang="en-AU" dirty="0"/>
              <a:t> Optimising routes for tourists and residents in cities. </a:t>
            </a:r>
          </a:p>
          <a:p>
            <a:r>
              <a:rPr lang="en-AU" b="1" dirty="0"/>
              <a:t>Emergency Evacuation:</a:t>
            </a:r>
            <a:r>
              <a:rPr lang="en-AU" dirty="0"/>
              <a:t> Planning efficient evacuation routes during emergencies. </a:t>
            </a:r>
          </a:p>
          <a:p>
            <a:r>
              <a:rPr lang="en-AU" b="1" dirty="0"/>
              <a:t>Robotics:</a:t>
            </a:r>
            <a:r>
              <a:rPr lang="en-AU" dirty="0"/>
              <a:t> Pathfinding for robots and drones. </a:t>
            </a:r>
          </a:p>
          <a:p>
            <a:r>
              <a:rPr lang="en-AU" b="1" dirty="0"/>
              <a:t>Circuit Design:</a:t>
            </a:r>
            <a:r>
              <a:rPr lang="en-AU" dirty="0"/>
              <a:t> Optimizing the layout of components on circuit boards.</a:t>
            </a:r>
          </a:p>
        </p:txBody>
      </p:sp>
    </p:spTree>
    <p:extLst>
      <p:ext uri="{BB962C8B-B14F-4D97-AF65-F5344CB8AC3E}">
        <p14:creationId xmlns:p14="http://schemas.microsoft.com/office/powerpoint/2010/main" val="5256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8C164-C8ED-8450-6AE1-9B039C0C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A0B9C-238D-A806-3CB1-22AAEE3A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98192-4610-DB10-247F-72829C3B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46AE8-2D5F-70BA-ECE6-D7AE02C3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17" y="3145971"/>
            <a:ext cx="825697" cy="46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4682D-6CB6-5E0F-8465-05F2C400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84" y="3145971"/>
            <a:ext cx="825697" cy="46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7F267-15B9-9DC4-DF45-E461A4F2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174" y="3113314"/>
            <a:ext cx="825697" cy="46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F1226-9FE7-0A45-5F24-51182B2A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238" y="3113314"/>
            <a:ext cx="825697" cy="46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93990-32AC-F6A4-6690-C84B1A219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119" y="3113314"/>
            <a:ext cx="825697" cy="46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27A48-28A0-0EE5-3E68-AC78D0C26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17" y="3688798"/>
            <a:ext cx="825697" cy="46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EEB89-1E38-563D-D6AA-9EE1DED7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396" y="3668487"/>
            <a:ext cx="825697" cy="46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1B52A-DD81-0B7C-149D-E47EC73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175" y="3690259"/>
            <a:ext cx="825697" cy="46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20631-29AC-9281-5F7E-63347A6A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954" y="3690259"/>
            <a:ext cx="825697" cy="46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B60F46-B66E-039E-C988-78E9FD36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154" y="3657601"/>
            <a:ext cx="825697" cy="46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110B7-AA10-A6B2-1313-FC45C5D9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86" y="4234546"/>
            <a:ext cx="825697" cy="46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BAF79-F615-EC29-ECA3-2CB8B6CF9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271" y="4223661"/>
            <a:ext cx="825697" cy="46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49B1E7-6417-F94F-EE10-8DF28E39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231011"/>
            <a:ext cx="825697" cy="46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45C01-52AF-DEBD-F1D0-49488CE0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234546"/>
            <a:ext cx="825697" cy="46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68765-54FE-0BCC-D6D8-D18BDA1E2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4234546"/>
            <a:ext cx="825697" cy="46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0E117-93B4-142D-B9CA-3172F2655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952" y="4778834"/>
            <a:ext cx="825697" cy="46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4B632-A794-35AB-B02E-BD59583D2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46" y="4778834"/>
            <a:ext cx="825697" cy="468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04CF52-078F-F9D9-0438-40A53AD4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771763"/>
            <a:ext cx="825697" cy="46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478BE-ADC3-FCFD-1D05-4A49C91F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771551"/>
            <a:ext cx="825697" cy="46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BE3F06-2296-8CFF-1A30-EB23121C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552" y="4767547"/>
            <a:ext cx="825697" cy="4680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9D7A97-4123-6D89-CBF3-2901E7BDB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2" y="5300949"/>
            <a:ext cx="825697" cy="4680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650710-70B3-F8B8-A778-78DE2143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692" y="5301350"/>
            <a:ext cx="825697" cy="468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673F2C-590F-098E-FD84-41ECBF4C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02" y="5309760"/>
            <a:ext cx="825697" cy="468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24B0-C1E7-191F-A34F-9833949B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50" y="5312609"/>
            <a:ext cx="825697" cy="468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6E226C-6753-B6A8-FF37-7D33C594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5308486"/>
            <a:ext cx="825697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CF8B-267F-C99E-6CE2-CF319DF6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01189"/>
          </a:xfrm>
        </p:spPr>
        <p:txBody>
          <a:bodyPr/>
          <a:lstStyle/>
          <a:p>
            <a:r>
              <a:rPr lang="en-US" dirty="0"/>
              <a:t>Dijkstra’s Algorithm steps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F408-FB90-CA1F-DB3D-AE8418E2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1743"/>
            <a:ext cx="12192000" cy="597625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AU" dirty="0"/>
              <a:t>Draw a </a:t>
            </a:r>
            <a:r>
              <a:rPr lang="en-AU" dirty="0" err="1"/>
              <a:t>nxn</a:t>
            </a:r>
            <a:r>
              <a:rPr lang="en-AU" dirty="0"/>
              <a:t> table, n is vertices number.</a:t>
            </a:r>
          </a:p>
          <a:p>
            <a:pPr marL="514350" indent="-514350">
              <a:buAutoNum type="arabicPeriod"/>
            </a:pPr>
            <a:r>
              <a:rPr lang="en-AU" dirty="0"/>
              <a:t>Write all vertices names on the top row 1.</a:t>
            </a:r>
          </a:p>
          <a:p>
            <a:pPr marL="514350" indent="-514350">
              <a:buAutoNum type="arabicPeriod"/>
            </a:pPr>
            <a:r>
              <a:rPr lang="en-AU" dirty="0"/>
              <a:t>Write starting vertex name at the beginning of row 2.</a:t>
            </a:r>
          </a:p>
          <a:p>
            <a:pPr marL="514350" indent="-514350">
              <a:buAutoNum type="arabicPeriod"/>
            </a:pPr>
            <a:r>
              <a:rPr lang="en-AU" dirty="0"/>
              <a:t>Write all distances from starting point on the row 2, the rest no connection will be X’s.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Put a square around the smallest number on row 2. The smallest number vertex from row 2 will go to the beginning of row 3.</a:t>
            </a:r>
          </a:p>
          <a:p>
            <a:pPr marL="514350" indent="-514350">
              <a:buAutoNum type="arabicPeriod"/>
            </a:pPr>
            <a:r>
              <a:rPr lang="en-AU" dirty="0"/>
              <a:t>Write accumulating distance on row 3 from this new vertex, the rest numbers can be from above row.</a:t>
            </a:r>
          </a:p>
          <a:p>
            <a:pPr marL="514350" indent="-514350">
              <a:buAutoNum type="arabicPeriod"/>
            </a:pPr>
            <a:r>
              <a:rPr lang="en-AU" dirty="0"/>
              <a:t>Repeating step 5, 6 until all table filled.</a:t>
            </a:r>
          </a:p>
          <a:p>
            <a:pPr marL="514350" indent="-514350">
              <a:buAutoNum type="arabicPeriod"/>
            </a:pPr>
            <a:r>
              <a:rPr lang="en-AU" dirty="0"/>
              <a:t>Circle all intersection vertex on the table (</a:t>
            </a:r>
            <a:r>
              <a:rPr lang="en-AU" dirty="0" err="1"/>
              <a:t>e.g</a:t>
            </a:r>
            <a:r>
              <a:rPr lang="en-AU" dirty="0"/>
              <a:t> A-A, B-B)</a:t>
            </a:r>
          </a:p>
          <a:p>
            <a:pPr marL="514350" indent="-514350">
              <a:buAutoNum type="arabicPeriod"/>
            </a:pPr>
            <a:r>
              <a:rPr lang="en-AU" dirty="0"/>
              <a:t>Find the end vertex.</a:t>
            </a:r>
          </a:p>
          <a:p>
            <a:pPr marL="514350" indent="-514350">
              <a:buAutoNum type="arabicPeriod"/>
            </a:pPr>
            <a:r>
              <a:rPr lang="en-AU" dirty="0"/>
              <a:t>Use arrows to retreat on the column before the number changes.</a:t>
            </a:r>
          </a:p>
          <a:p>
            <a:pPr marL="514350" indent="-514350">
              <a:buAutoNum type="arabicPeriod"/>
            </a:pPr>
            <a:r>
              <a:rPr lang="en-AU" dirty="0"/>
              <a:t>Find the vertex from this new row.</a:t>
            </a:r>
          </a:p>
          <a:p>
            <a:pPr marL="514350" indent="-514350">
              <a:buAutoNum type="arabicPeriod"/>
            </a:pPr>
            <a:r>
              <a:rPr lang="en-AU" dirty="0"/>
              <a:t>Repeat step 10, 11 until trace back to starting vertex.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56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BC5A-0AE1-E280-60EC-718FA2B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64347" cy="506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4490C-878D-227D-56C2-1FBC7CF0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08" y="2291508"/>
            <a:ext cx="10332238" cy="44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03D16-B401-B14C-8FD7-2E9B05FD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" y="1"/>
            <a:ext cx="6265563" cy="2891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DF01B-123B-3712-B8CC-E00DFFBA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35" y="2593240"/>
            <a:ext cx="8526065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27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C00000"/>
                </a:solidFill>
              </a:rPr>
              <a:t>8F: Dijkstra's Algorithm and Shortest Path Problems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u="sng" dirty="0"/>
              <a:t>shortest path problems: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exists so that you can minimise cost, time or distance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involves finding the shortest path from one vertex to another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you can do this by eye or using Dijkstra's Algorithm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u="sng" dirty="0"/>
              <a:t>Dijkstra's Algorithm: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C00000"/>
                </a:solidFill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C00000"/>
                </a:solidFill>
              </a:rPr>
              <a:t>1. </a:t>
            </a:r>
            <a:r>
              <a:rPr lang="en-AU" sz="1400" dirty="0"/>
              <a:t>create a table, the </a:t>
            </a:r>
            <a:r>
              <a:rPr lang="en-AU" sz="1400" b="1" dirty="0"/>
              <a:t>starting vertex </a:t>
            </a:r>
            <a:r>
              <a:rPr lang="en-AU" sz="1400" dirty="0"/>
              <a:t>is in the </a:t>
            </a:r>
            <a:r>
              <a:rPr lang="en-AU" sz="1400" b="1" dirty="0"/>
              <a:t>first row</a:t>
            </a:r>
            <a:r>
              <a:rPr lang="en-AU" sz="1400" dirty="0"/>
              <a:t>, the </a:t>
            </a:r>
            <a:r>
              <a:rPr lang="en-AU" sz="1400" b="1" dirty="0"/>
              <a:t>rest</a:t>
            </a:r>
            <a:r>
              <a:rPr lang="en-AU" sz="1400" dirty="0"/>
              <a:t> of the </a:t>
            </a:r>
            <a:r>
              <a:rPr lang="en-AU" sz="1400" b="1" dirty="0"/>
              <a:t>vertices</a:t>
            </a:r>
            <a:r>
              <a:rPr lang="en-AU" sz="1400" dirty="0"/>
              <a:t> form the </a:t>
            </a:r>
            <a:r>
              <a:rPr lang="en-AU" sz="1400" b="1" dirty="0"/>
              <a:t>column labels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C00000"/>
                </a:solidFill>
              </a:rPr>
              <a:t>2. </a:t>
            </a:r>
            <a:r>
              <a:rPr lang="en-AU" sz="1400" dirty="0"/>
              <a:t>complete the first row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write the </a:t>
            </a:r>
            <a:r>
              <a:rPr lang="en-AU" sz="1400" b="1" dirty="0"/>
              <a:t>distance from the starting vertex </a:t>
            </a:r>
            <a:r>
              <a:rPr lang="en-AU" sz="1400" dirty="0"/>
              <a:t>to each other vertex in the corresponding column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if there is no direct connection, mark a cross 'x'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find the </a:t>
            </a:r>
            <a:r>
              <a:rPr lang="en-AU" sz="1400" b="1" dirty="0"/>
              <a:t>smallest number </a:t>
            </a:r>
            <a:r>
              <a:rPr lang="en-AU" sz="1400" dirty="0"/>
              <a:t>in the first row and put a </a:t>
            </a:r>
            <a:r>
              <a:rPr lang="en-AU" sz="1400" b="1" dirty="0"/>
              <a:t>box/square </a:t>
            </a:r>
            <a:r>
              <a:rPr lang="en-AU" sz="1400" dirty="0"/>
              <a:t>around it (if there are two or more the same, any can be chosen)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the </a:t>
            </a:r>
            <a:r>
              <a:rPr lang="en-AU" sz="1400" b="1" dirty="0"/>
              <a:t>column vertex </a:t>
            </a:r>
            <a:r>
              <a:rPr lang="en-AU" sz="1400" dirty="0"/>
              <a:t>that has the </a:t>
            </a:r>
            <a:r>
              <a:rPr lang="en-AU" sz="1400" b="1" dirty="0"/>
              <a:t>box around </a:t>
            </a:r>
            <a:r>
              <a:rPr lang="en-AU" sz="1400" dirty="0"/>
              <a:t>it becomes the </a:t>
            </a:r>
            <a:r>
              <a:rPr lang="en-AU" sz="1400" b="1" dirty="0"/>
              <a:t>next row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C00000"/>
                </a:solidFill>
              </a:rPr>
              <a:t>3. </a:t>
            </a:r>
            <a:r>
              <a:rPr lang="en-AU" sz="1400" dirty="0"/>
              <a:t>complete further rows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copy all boxed numbers into the next row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add the boxed number from the row vertex to the column vertex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AU" sz="1000" dirty="0"/>
              <a:t>if the </a:t>
            </a:r>
            <a:r>
              <a:rPr lang="en-AU" sz="1000" b="1" dirty="0"/>
              <a:t>value is greater </a:t>
            </a:r>
            <a:r>
              <a:rPr lang="en-AU" sz="1000" dirty="0"/>
              <a:t>than the value above it, </a:t>
            </a:r>
            <a:r>
              <a:rPr lang="en-AU" sz="1000" b="1" dirty="0"/>
              <a:t>ignore </a:t>
            </a:r>
            <a:r>
              <a:rPr lang="en-AU" sz="1000" dirty="0"/>
              <a:t>the new one and copy down the smaller number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AU" sz="1000" dirty="0"/>
              <a:t>if the </a:t>
            </a:r>
            <a:r>
              <a:rPr lang="en-AU" sz="1000" b="1" dirty="0"/>
              <a:t>value is less </a:t>
            </a:r>
            <a:r>
              <a:rPr lang="en-AU" sz="1000" dirty="0"/>
              <a:t>than or equal to the value above it, </a:t>
            </a:r>
            <a:r>
              <a:rPr lang="en-AU" sz="1000" b="1" dirty="0"/>
              <a:t>write down </a:t>
            </a:r>
            <a:r>
              <a:rPr lang="en-AU" sz="1000" dirty="0"/>
              <a:t>the new value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AU" sz="1000" dirty="0"/>
              <a:t>if there is no direct connection, mark a cross ‘x’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look for the </a:t>
            </a:r>
            <a:r>
              <a:rPr lang="en-AU" sz="1400" b="1" dirty="0"/>
              <a:t>smallest unboxed number </a:t>
            </a:r>
            <a:r>
              <a:rPr lang="en-AU" sz="1400" dirty="0"/>
              <a:t>in the row and draw a </a:t>
            </a:r>
            <a:r>
              <a:rPr lang="en-AU" sz="1400" b="1" dirty="0"/>
              <a:t>box</a:t>
            </a:r>
            <a:r>
              <a:rPr lang="en-AU" sz="1400" dirty="0"/>
              <a:t> around it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the </a:t>
            </a:r>
            <a:r>
              <a:rPr lang="en-AU" sz="1400" b="1" dirty="0"/>
              <a:t>column vertex </a:t>
            </a:r>
            <a:r>
              <a:rPr lang="en-AU" sz="1400" dirty="0"/>
              <a:t>for this </a:t>
            </a:r>
            <a:r>
              <a:rPr lang="en-AU" sz="1400" b="1" dirty="0"/>
              <a:t>new boxed number </a:t>
            </a:r>
            <a:r>
              <a:rPr lang="en-AU" sz="1400" dirty="0"/>
              <a:t>becomes the </a:t>
            </a:r>
            <a:r>
              <a:rPr lang="en-AU" sz="1400" b="1" dirty="0"/>
              <a:t>next row vertex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400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400" dirty="0">
                <a:solidFill>
                  <a:srgbClr val="0070C0"/>
                </a:solidFill>
              </a:rPr>
              <a:t>repeat until the destination vertex value has a box around 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4. </a:t>
            </a:r>
            <a:r>
              <a:rPr lang="en-AU" sz="1400" dirty="0"/>
              <a:t>backtrack to identify the shortest path and its length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start at the </a:t>
            </a:r>
            <a:r>
              <a:rPr lang="en-AU" sz="1400" b="1" dirty="0"/>
              <a:t>destination box</a:t>
            </a:r>
            <a:r>
              <a:rPr lang="en-AU" sz="1400" dirty="0"/>
              <a:t> - this is the length of the shortest path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draw a </a:t>
            </a:r>
            <a:r>
              <a:rPr lang="en-AU" sz="1400" b="1" dirty="0"/>
              <a:t>line up</a:t>
            </a:r>
            <a:r>
              <a:rPr lang="en-AU" sz="1400" dirty="0"/>
              <a:t> the column to the </a:t>
            </a:r>
            <a:r>
              <a:rPr lang="en-AU" sz="1400" b="1" dirty="0"/>
              <a:t>last number </a:t>
            </a:r>
            <a:r>
              <a:rPr lang="en-AU" sz="1400" dirty="0"/>
              <a:t>that is the </a:t>
            </a:r>
            <a:r>
              <a:rPr lang="en-AU" sz="1400" b="1" dirty="0"/>
              <a:t>same</a:t>
            </a:r>
            <a:r>
              <a:rPr lang="en-AU" sz="1400" dirty="0"/>
              <a:t>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look at the </a:t>
            </a:r>
            <a:r>
              <a:rPr lang="en-AU" sz="1400" b="1" dirty="0"/>
              <a:t>row vertex </a:t>
            </a:r>
            <a:r>
              <a:rPr lang="en-AU" sz="1400" dirty="0"/>
              <a:t>for this number and </a:t>
            </a:r>
            <a:r>
              <a:rPr lang="en-AU" sz="1400" b="1" dirty="0"/>
              <a:t>draw a horizontal line </a:t>
            </a:r>
            <a:r>
              <a:rPr lang="en-AU" sz="1400" dirty="0"/>
              <a:t>to the column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repeat until you reach the start 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the </a:t>
            </a:r>
            <a:r>
              <a:rPr lang="en-AU" sz="1400" b="1" dirty="0"/>
              <a:t>horizontal lines </a:t>
            </a:r>
            <a:r>
              <a:rPr lang="en-AU" sz="1400" dirty="0"/>
              <a:t>indicate </a:t>
            </a:r>
            <a:r>
              <a:rPr lang="en-AU" sz="1400" b="1" dirty="0"/>
              <a:t>the shortest path 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helpful hints: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if there is no direct connection and there is a number above, bring it down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always bring down the smallest number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don't forget to add the previous total to your new moves 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if two numbers are the same it doesn't matter which one you bring down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example: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1. </a:t>
            </a:r>
            <a:r>
              <a:rPr lang="en-AU" sz="1400" dirty="0"/>
              <a:t>find the shortest path from A → E</a:t>
            </a:r>
          </a:p>
          <a:p>
            <a:pPr marL="0" lv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AU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C00000"/>
                </a:solidFill>
              </a:rPr>
              <a:t>2</a:t>
            </a:r>
            <a:r>
              <a:rPr lang="en-AU" sz="1400" dirty="0"/>
              <a:t>. find the shortest path from A to G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2C614DE5-3F05-D92F-AB6D-778162AD41D7}"/>
              </a:ext>
            </a:extLst>
          </p:cNvPr>
          <p:cNvSpPr/>
          <p:nvPr/>
        </p:nvSpPr>
        <p:spPr>
          <a:xfrm>
            <a:off x="3922004" y="4748270"/>
            <a:ext cx="132146" cy="2087827"/>
          </a:xfrm>
          <a:prstGeom prst="rightBracket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78217-4C1A-55AC-40DB-56D0C9CA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72" y="4984035"/>
            <a:ext cx="2378622" cy="1775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73184-7D4D-4B08-D943-B8D7B084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176" y="2452200"/>
            <a:ext cx="2776152" cy="1886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3761A7-3A97-EE4C-DD64-AF059C581127}"/>
              </a:ext>
            </a:extLst>
          </p:cNvPr>
          <p:cNvSpPr txBox="1"/>
          <p:nvPr/>
        </p:nvSpPr>
        <p:spPr>
          <a:xfrm>
            <a:off x="10560194" y="576812"/>
            <a:ext cx="1487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30 = shortest distance</a:t>
            </a:r>
          </a:p>
          <a:p>
            <a:r>
              <a:rPr lang="en-AU" sz="1400" dirty="0"/>
              <a:t>shortest path =</a:t>
            </a:r>
          </a:p>
          <a:p>
            <a:r>
              <a:rPr lang="en-AU" sz="1400" dirty="0"/>
              <a:t> A C D F E</a:t>
            </a:r>
          </a:p>
          <a:p>
            <a:endParaRPr lang="en-A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8FA61-1CB9-E5B3-D8E1-62CD01A83766}"/>
              </a:ext>
            </a:extLst>
          </p:cNvPr>
          <p:cNvSpPr txBox="1"/>
          <p:nvPr/>
        </p:nvSpPr>
        <p:spPr>
          <a:xfrm>
            <a:off x="10994328" y="5315129"/>
            <a:ext cx="921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shortest path = 14    A H E G</a:t>
            </a:r>
          </a:p>
          <a:p>
            <a:endParaRPr lang="en-AU" sz="14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E67615D-9933-B6C7-FC86-52D43E58F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210" y="87089"/>
            <a:ext cx="2393055" cy="203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B4593A-5ADF-B9A4-4CC0-9919697C7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587" y="117569"/>
            <a:ext cx="2488327" cy="20487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CAA441-D3F8-D52C-02BE-C04C241B5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061" y="4376281"/>
            <a:ext cx="2771837" cy="2394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20477-EF48-4C4D-DF77-9E0C738E3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3210" y="4425844"/>
            <a:ext cx="2724241" cy="23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masis MT Pro" panose="020F0502020204030204" pitchFamily="18" charset="0"/>
              </a:rPr>
              <a:t>a. The edge is 𝐵-𝐹. The time taken is 12 minutes.</a:t>
            </a:r>
            <a:endParaRPr lang="en-AU" b="0" i="0" dirty="0">
              <a:solidFill>
                <a:srgbClr val="009EC6"/>
              </a:solidFill>
              <a:effectLst/>
              <a:latin typeface="Amasis MT Pro" panose="020F0502020204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lasassy Caps"/>
              </a:rPr>
              <a:t>b. The path is 𝑇-𝑊-𝐵-𝐹. The time taken is 10+9+12=31 minutes.</a:t>
            </a:r>
            <a:endParaRPr lang="en-AU" b="0" i="0" dirty="0">
              <a:solidFill>
                <a:srgbClr val="009EC6"/>
              </a:solidFill>
              <a:effectLst/>
              <a:latin typeface="Alasassy Cap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1564</Words>
  <Application>Microsoft Office PowerPoint</Application>
  <PresentationFormat>Widescreen</PresentationFormat>
  <Paragraphs>314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Devanagari</vt:lpstr>
      <vt:lpstr>Alasassy Caps</vt:lpstr>
      <vt:lpstr>Amasis MT Pro</vt:lpstr>
      <vt:lpstr>Avenir Next LT Pro</vt:lpstr>
      <vt:lpstr>Open Sans</vt:lpstr>
      <vt:lpstr>STIXGeneral-Italic</vt:lpstr>
      <vt:lpstr>Arial</vt:lpstr>
      <vt:lpstr>Calibri</vt:lpstr>
      <vt:lpstr>Cambria Math</vt:lpstr>
      <vt:lpstr>Wingdings</vt:lpstr>
      <vt:lpstr>AccentBoxVTI</vt:lpstr>
      <vt:lpstr>Shortest path problems</vt:lpstr>
      <vt:lpstr>Real-world Applications:</vt:lpstr>
      <vt:lpstr>Learning Intentions</vt:lpstr>
      <vt:lpstr>PowerPoint Presentation</vt:lpstr>
      <vt:lpstr>PowerPoint Presentation</vt:lpstr>
      <vt:lpstr>PowerPoint Presentation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PowerPoint Presentation</vt:lpstr>
      <vt:lpstr>PowerPoint Presentation</vt:lpstr>
      <vt:lpstr>Dijkstra’s Algorithm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42</cp:revision>
  <cp:lastPrinted>2025-02-13T21:25:15Z</cp:lastPrinted>
  <dcterms:created xsi:type="dcterms:W3CDTF">2020-05-26T22:35:14Z</dcterms:created>
  <dcterms:modified xsi:type="dcterms:W3CDTF">2026-07-01T22:09:07Z</dcterms:modified>
</cp:coreProperties>
</file>