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12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B8E5-C1A0-4D93-A023-12FBCB865FBB}" type="datetimeFigureOut">
              <a:rPr lang="he-IL" smtClean="0"/>
              <a:t>כ"ו/טבת/תשפ"ב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5271-8636-4929-AD90-03D582EFD6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834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B8E5-C1A0-4D93-A023-12FBCB865FBB}" type="datetimeFigureOut">
              <a:rPr lang="he-IL" smtClean="0"/>
              <a:t>כ"ו/טבת/תשפ"ב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5271-8636-4929-AD90-03D582EFD6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398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B8E5-C1A0-4D93-A023-12FBCB865FBB}" type="datetimeFigureOut">
              <a:rPr lang="he-IL" smtClean="0"/>
              <a:t>כ"ו/טבת/תשפ"ב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5271-8636-4929-AD90-03D582EFD6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607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B8E5-C1A0-4D93-A023-12FBCB865FBB}" type="datetimeFigureOut">
              <a:rPr lang="he-IL" smtClean="0"/>
              <a:t>כ"ו/טבת/תשפ"ב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5271-8636-4929-AD90-03D582EFD6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678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B8E5-C1A0-4D93-A023-12FBCB865FBB}" type="datetimeFigureOut">
              <a:rPr lang="he-IL" smtClean="0"/>
              <a:t>כ"ו/טבת/תשפ"ב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5271-8636-4929-AD90-03D582EFD6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51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B8E5-C1A0-4D93-A023-12FBCB865FBB}" type="datetimeFigureOut">
              <a:rPr lang="he-IL" smtClean="0"/>
              <a:t>כ"ו/טבת/תשפ"ב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5271-8636-4929-AD90-03D582EFD6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461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B8E5-C1A0-4D93-A023-12FBCB865FBB}" type="datetimeFigureOut">
              <a:rPr lang="he-IL" smtClean="0"/>
              <a:t>כ"ו/טבת/תשפ"ב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5271-8636-4929-AD90-03D582EFD6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915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B8E5-C1A0-4D93-A023-12FBCB865FBB}" type="datetimeFigureOut">
              <a:rPr lang="he-IL" smtClean="0"/>
              <a:t>כ"ו/טבת/תשפ"ב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5271-8636-4929-AD90-03D582EFD6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993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B8E5-C1A0-4D93-A023-12FBCB865FBB}" type="datetimeFigureOut">
              <a:rPr lang="he-IL" smtClean="0"/>
              <a:t>כ"ו/טבת/תשפ"ב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5271-8636-4929-AD90-03D582EFD6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419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B8E5-C1A0-4D93-A023-12FBCB865FBB}" type="datetimeFigureOut">
              <a:rPr lang="he-IL" smtClean="0"/>
              <a:t>כ"ו/טבת/תשפ"ב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5271-8636-4929-AD90-03D582EFD6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289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B8E5-C1A0-4D93-A023-12FBCB865FBB}" type="datetimeFigureOut">
              <a:rPr lang="he-IL" smtClean="0"/>
              <a:t>כ"ו/טבת/תשפ"ב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5271-8636-4929-AD90-03D582EFD6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193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4B8E5-C1A0-4D93-A023-12FBCB865FBB}" type="datetimeFigureOut">
              <a:rPr lang="he-IL" smtClean="0"/>
              <a:t>כ"ו/טבת/תשפ"ב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E5271-8636-4929-AD90-03D582EFD6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962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777FF47E-C14F-4A91-8F1A-A4CD67986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18" y="0"/>
            <a:ext cx="7749782" cy="685800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75526E2-7E45-49D8-95ED-C3B7DDE23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45"/>
          <a:stretch/>
        </p:blipFill>
        <p:spPr>
          <a:xfrm>
            <a:off x="-1613924" y="0"/>
            <a:ext cx="5398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3F5FD7B5-2593-4A22-A989-6066B6E7D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5" y="284687"/>
            <a:ext cx="9046276" cy="6713989"/>
          </a:xfr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F767CE9E-55DC-4AE8-9AE5-D82DCE127523}"/>
              </a:ext>
            </a:extLst>
          </p:cNvPr>
          <p:cNvSpPr/>
          <p:nvPr/>
        </p:nvSpPr>
        <p:spPr>
          <a:xfrm>
            <a:off x="206818" y="211017"/>
            <a:ext cx="9457683" cy="64185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06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41793A4D-109D-47A3-AC5C-29ED9F58F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0" y="342622"/>
            <a:ext cx="9065880" cy="61727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BEA30F-2E4A-47F2-9BF7-B43945DF2E38}"/>
              </a:ext>
            </a:extLst>
          </p:cNvPr>
          <p:cNvSpPr txBox="1"/>
          <p:nvPr/>
        </p:nvSpPr>
        <p:spPr>
          <a:xfrm>
            <a:off x="2307102" y="162953"/>
            <a:ext cx="17584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Gveret Levin AlefAlefAlef" panose="00000500000000000000" pitchFamily="50" charset="-79"/>
                <a:cs typeface="Gveret Levin AlefAlefAlef" panose="00000500000000000000" pitchFamily="50" charset="-79"/>
              </a:rPr>
              <a:t>בול על המעטפה!</a:t>
            </a:r>
          </a:p>
        </p:txBody>
      </p:sp>
      <p:pic>
        <p:nvPicPr>
          <p:cNvPr id="8" name="גרפיקה 7" descr="חץ קו עקומה בכיוון השעון">
            <a:extLst>
              <a:ext uri="{FF2B5EF4-FFF2-40B4-BE49-F238E27FC236}">
                <a16:creationId xmlns:a16="http://schemas.microsoft.com/office/drawing/2014/main" id="{248FD1BD-5645-4442-A4B4-B1600A66E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564440" flipH="1">
            <a:off x="1837477" y="181524"/>
            <a:ext cx="45076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6387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4</Words>
  <Application>Microsoft Office PowerPoint</Application>
  <PresentationFormat>נייר A4 ‏(210x297 מ"מ)</PresentationFormat>
  <Paragraphs>1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Gveret Levin AlefAlefAlef</vt:lpstr>
      <vt:lpstr>Times New Roman</vt:lpstr>
      <vt:lpstr>ערכת נושא Office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IMOE001</dc:creator>
  <cp:lastModifiedBy>IMOE001</cp:lastModifiedBy>
  <cp:revision>1</cp:revision>
  <dcterms:created xsi:type="dcterms:W3CDTF">2021-12-30T17:27:51Z</dcterms:created>
  <dcterms:modified xsi:type="dcterms:W3CDTF">2021-12-30T17:33:25Z</dcterms:modified>
</cp:coreProperties>
</file>