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75" r:id="rId15"/>
    <p:sldId id="271" r:id="rId16"/>
    <p:sldId id="272" r:id="rId17"/>
    <p:sldId id="268" r:id="rId18"/>
    <p:sldId id="273" r:id="rId19"/>
    <p:sldId id="274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518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72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013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01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22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172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2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174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00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E1B4-6BCC-47BC-9797-3EE5FA209FCB}" type="datetimeFigureOut">
              <a:rPr lang="he-IL" smtClean="0"/>
              <a:t>ט"ו/שבט/תשפ"ב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9931-F5C2-48FA-AAD1-D7D7E99737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93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C62F07-2E21-47F6-B87F-69F2C31AF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4CDA1BA-7F52-4438-A3C9-E776DD80D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20D227C-B3A4-4A81-81B9-B866C2998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871AE6-BE2E-46CA-A215-A20491FF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A972E252-27AC-405C-90E5-AE31B1567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7088770-2A04-495F-A47F-6CEEDF9B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6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B8EC2508-5CBB-4C9C-AFD1-76693935539F}"/>
              </a:ext>
            </a:extLst>
          </p:cNvPr>
          <p:cNvSpPr/>
          <p:nvPr/>
        </p:nvSpPr>
        <p:spPr>
          <a:xfrm>
            <a:off x="5019441" y="365127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0B46712-CC02-493E-9B37-A7D382846C85}"/>
              </a:ext>
            </a:extLst>
          </p:cNvPr>
          <p:cNvSpPr/>
          <p:nvPr/>
        </p:nvSpPr>
        <p:spPr>
          <a:xfrm>
            <a:off x="8135024" y="1929209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DC7A3C78-5E95-4B73-8B59-C24631586FFF}"/>
              </a:ext>
            </a:extLst>
          </p:cNvPr>
          <p:cNvSpPr/>
          <p:nvPr/>
        </p:nvSpPr>
        <p:spPr>
          <a:xfrm>
            <a:off x="6541547" y="1929209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C241127B-4183-4CC5-9565-8EEB4B10B287}"/>
              </a:ext>
            </a:extLst>
          </p:cNvPr>
          <p:cNvSpPr/>
          <p:nvPr/>
        </p:nvSpPr>
        <p:spPr>
          <a:xfrm>
            <a:off x="4977276" y="1929209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2058639-DAEE-459A-A289-71D5B277749A}"/>
              </a:ext>
            </a:extLst>
          </p:cNvPr>
          <p:cNvSpPr/>
          <p:nvPr/>
        </p:nvSpPr>
        <p:spPr>
          <a:xfrm>
            <a:off x="8181372" y="3561025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AB3BA7F-B307-448D-968F-9A4B77BF72CF}"/>
              </a:ext>
            </a:extLst>
          </p:cNvPr>
          <p:cNvSpPr/>
          <p:nvPr/>
        </p:nvSpPr>
        <p:spPr>
          <a:xfrm>
            <a:off x="6587895" y="3561025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E39A2B0-AE94-4791-BF47-C29FCFE8A636}"/>
              </a:ext>
            </a:extLst>
          </p:cNvPr>
          <p:cNvSpPr/>
          <p:nvPr/>
        </p:nvSpPr>
        <p:spPr>
          <a:xfrm>
            <a:off x="4999348" y="3561025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BE9CDE15-B317-424A-9856-2711C987EF5D}"/>
              </a:ext>
            </a:extLst>
          </p:cNvPr>
          <p:cNvSpPr/>
          <p:nvPr/>
        </p:nvSpPr>
        <p:spPr>
          <a:xfrm>
            <a:off x="8159261" y="5125107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20A5D92-29A0-4E22-94C5-FDE9AB1C4BAE}"/>
              </a:ext>
            </a:extLst>
          </p:cNvPr>
          <p:cNvSpPr/>
          <p:nvPr/>
        </p:nvSpPr>
        <p:spPr>
          <a:xfrm>
            <a:off x="6565784" y="5125107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7BFBAD7E-78C8-4F79-A882-34145CAB06CA}"/>
              </a:ext>
            </a:extLst>
          </p:cNvPr>
          <p:cNvSpPr/>
          <p:nvPr/>
        </p:nvSpPr>
        <p:spPr>
          <a:xfrm>
            <a:off x="4977237" y="5125107"/>
            <a:ext cx="1429975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C9F0DF4C-789A-4466-8DEB-70FF440AD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573500-9188-42CD-BA4C-DE45B2D3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8861574-DEE4-4C88-90C7-367532428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331532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1999-48C8-4F25-9C8E-D3144C80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5236B44-835B-4C77-92A4-340D0E85C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365126"/>
            <a:ext cx="4953000" cy="6991643"/>
          </a:xfrm>
        </p:spPr>
      </p:pic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5138ACB8-663D-4422-9DA5-1044D7CB8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953000" y="365127"/>
            <a:ext cx="4953000" cy="6991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3B099-ADC6-4DD0-B3EC-03DB225D3115}"/>
              </a:ext>
            </a:extLst>
          </p:cNvPr>
          <p:cNvSpPr txBox="1"/>
          <p:nvPr/>
        </p:nvSpPr>
        <p:spPr>
          <a:xfrm>
            <a:off x="4677435" y="122233"/>
            <a:ext cx="19132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Gveret Levin AlefAlefAlef" panose="00000500000000000000" pitchFamily="50" charset="-79"/>
                <a:cs typeface="Gveret Levin AlefAlefAlef" panose="00000500000000000000" pitchFamily="50" charset="-79"/>
              </a:rPr>
              <a:t>צבעוני</a:t>
            </a:r>
          </a:p>
        </p:txBody>
      </p:sp>
    </p:spTree>
    <p:extLst>
      <p:ext uri="{BB962C8B-B14F-4D97-AF65-F5344CB8AC3E}">
        <p14:creationId xmlns:p14="http://schemas.microsoft.com/office/powerpoint/2010/main" val="407562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D61763C-3203-492B-8B79-8338267F4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6"/>
          <a:stretch/>
        </p:blipFill>
        <p:spPr>
          <a:xfrm>
            <a:off x="29308" y="436099"/>
            <a:ext cx="4833579" cy="6791179"/>
          </a:xfr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47DF68C0-5B00-45FE-9CAC-67C668EB2D68}"/>
              </a:ext>
            </a:extLst>
          </p:cNvPr>
          <p:cNvSpPr/>
          <p:nvPr/>
        </p:nvSpPr>
        <p:spPr>
          <a:xfrm>
            <a:off x="8201465" y="365127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B8EC2508-5CBB-4C9C-AFD1-76693935539F}"/>
              </a:ext>
            </a:extLst>
          </p:cNvPr>
          <p:cNvSpPr/>
          <p:nvPr/>
        </p:nvSpPr>
        <p:spPr>
          <a:xfrm>
            <a:off x="5019441" y="365127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0B46712-CC02-493E-9B37-A7D382846C85}"/>
              </a:ext>
            </a:extLst>
          </p:cNvPr>
          <p:cNvSpPr/>
          <p:nvPr/>
        </p:nvSpPr>
        <p:spPr>
          <a:xfrm>
            <a:off x="8135024" y="1929209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DC7A3C78-5E95-4B73-8B59-C24631586FFF}"/>
              </a:ext>
            </a:extLst>
          </p:cNvPr>
          <p:cNvSpPr/>
          <p:nvPr/>
        </p:nvSpPr>
        <p:spPr>
          <a:xfrm>
            <a:off x="6541547" y="1929209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C241127B-4183-4CC5-9565-8EEB4B10B287}"/>
              </a:ext>
            </a:extLst>
          </p:cNvPr>
          <p:cNvSpPr/>
          <p:nvPr/>
        </p:nvSpPr>
        <p:spPr>
          <a:xfrm>
            <a:off x="4977276" y="1929209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2058639-DAEE-459A-A289-71D5B277749A}"/>
              </a:ext>
            </a:extLst>
          </p:cNvPr>
          <p:cNvSpPr/>
          <p:nvPr/>
        </p:nvSpPr>
        <p:spPr>
          <a:xfrm>
            <a:off x="8181372" y="3561025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AB3BA7F-B307-448D-968F-9A4B77BF72CF}"/>
              </a:ext>
            </a:extLst>
          </p:cNvPr>
          <p:cNvSpPr/>
          <p:nvPr/>
        </p:nvSpPr>
        <p:spPr>
          <a:xfrm>
            <a:off x="6587895" y="3561025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E39A2B0-AE94-4791-BF47-C29FCFE8A636}"/>
              </a:ext>
            </a:extLst>
          </p:cNvPr>
          <p:cNvSpPr/>
          <p:nvPr/>
        </p:nvSpPr>
        <p:spPr>
          <a:xfrm>
            <a:off x="4999348" y="3561025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BE9CDE15-B317-424A-9856-2711C987EF5D}"/>
              </a:ext>
            </a:extLst>
          </p:cNvPr>
          <p:cNvSpPr/>
          <p:nvPr/>
        </p:nvSpPr>
        <p:spPr>
          <a:xfrm>
            <a:off x="8159261" y="5125107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20A5D92-29A0-4E22-94C5-FDE9AB1C4BAE}"/>
              </a:ext>
            </a:extLst>
          </p:cNvPr>
          <p:cNvSpPr/>
          <p:nvPr/>
        </p:nvSpPr>
        <p:spPr>
          <a:xfrm>
            <a:off x="6565784" y="5125107"/>
            <a:ext cx="137863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7BFBAD7E-78C8-4F79-A882-34145CAB06CA}"/>
              </a:ext>
            </a:extLst>
          </p:cNvPr>
          <p:cNvSpPr/>
          <p:nvPr/>
        </p:nvSpPr>
        <p:spPr>
          <a:xfrm>
            <a:off x="4977237" y="5125107"/>
            <a:ext cx="1429975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מציין מיקום תוכן 4">
            <a:extLst>
              <a:ext uri="{FF2B5EF4-FFF2-40B4-BE49-F238E27FC236}">
                <a16:creationId xmlns:a16="http://schemas.microsoft.com/office/drawing/2014/main" id="{BF70EA09-EAD9-4324-A69A-2F3EC94C0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6"/>
          <a:stretch/>
        </p:blipFill>
        <p:spPr>
          <a:xfrm>
            <a:off x="4908506" y="436098"/>
            <a:ext cx="4833579" cy="67911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371AB1-3AC7-498E-935B-D778DDB1CF04}"/>
              </a:ext>
            </a:extLst>
          </p:cNvPr>
          <p:cNvSpPr txBox="1"/>
          <p:nvPr/>
        </p:nvSpPr>
        <p:spPr>
          <a:xfrm>
            <a:off x="4677435" y="122233"/>
            <a:ext cx="19132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Gveret Levin AlefAlefAlef" panose="00000500000000000000" pitchFamily="50" charset="-79"/>
                <a:cs typeface="Gveret Levin AlefAlefAlef" panose="00000500000000000000" pitchFamily="50" charset="-79"/>
              </a:rPr>
              <a:t>שחור לבן</a:t>
            </a:r>
          </a:p>
        </p:txBody>
      </p:sp>
    </p:spTree>
    <p:extLst>
      <p:ext uri="{BB962C8B-B14F-4D97-AF65-F5344CB8AC3E}">
        <p14:creationId xmlns:p14="http://schemas.microsoft.com/office/powerpoint/2010/main" val="230991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8F823E-171F-47D1-82AD-438708A4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574F2E3-4D04-4AD5-8626-D877E9BCF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5983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322E6B-3CEA-4609-8C8E-70324ADE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3F78E15-F2A3-47AB-AF0E-338E8138A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298561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B0B1A-81B8-4258-A77D-96D92267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2E96EFC-ABCA-47B0-8892-3282C65C1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206165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360145-6EFB-41EE-9058-B751CD33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4247892-884E-479A-BF40-25C07E3F6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214173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B52A50-FDD8-4DC4-A4E7-066286D5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804B3CE-0E54-47ED-BBE9-FBDD7BA32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269736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A678EE-EC2E-452B-AEC1-9A21F036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34147A4-2FF5-4CF1-B0C8-89D28D651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</p:spPr>
      </p:pic>
    </p:spTree>
    <p:extLst>
      <p:ext uri="{BB962C8B-B14F-4D97-AF65-F5344CB8AC3E}">
        <p14:creationId xmlns:p14="http://schemas.microsoft.com/office/powerpoint/2010/main" val="25509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4009F8-28F2-4BA7-A8D4-413FB258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DBAA6B62-BB0D-4100-BF1A-AD0FD97F5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CC3A4B0-F011-4EEB-BDB0-B8E9B120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4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00D7DE-B15B-4330-A5D3-3E331343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CBF6078-6644-4E1A-8C54-73238ED37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14752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28E7CD-AFC8-43D8-A9BF-6596EEAD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F6EDD35-922E-4857-84A4-7DBDD038F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492873"/>
          </a:xfrm>
        </p:spPr>
      </p:pic>
    </p:spTree>
    <p:extLst>
      <p:ext uri="{BB962C8B-B14F-4D97-AF65-F5344CB8AC3E}">
        <p14:creationId xmlns:p14="http://schemas.microsoft.com/office/powerpoint/2010/main" val="201408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B179A8-8F3F-421C-A829-350C316B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F3AE1C51-0716-48EE-BC42-5B9C0C60A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7" y="1825625"/>
            <a:ext cx="6285266" cy="4351338"/>
          </a:xfr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6B4D536-D10D-477E-8E16-0C32B4B9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פרצוף מחייך 9">
            <a:extLst>
              <a:ext uri="{FF2B5EF4-FFF2-40B4-BE49-F238E27FC236}">
                <a16:creationId xmlns:a16="http://schemas.microsoft.com/office/drawing/2014/main" id="{FC9AB2F5-43AD-41A3-A596-873DC1DF1C97}"/>
              </a:ext>
            </a:extLst>
          </p:cNvPr>
          <p:cNvSpPr/>
          <p:nvPr/>
        </p:nvSpPr>
        <p:spPr>
          <a:xfrm>
            <a:off x="2644726" y="3438259"/>
            <a:ext cx="661182" cy="661181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פרצוף מחייך 10">
            <a:extLst>
              <a:ext uri="{FF2B5EF4-FFF2-40B4-BE49-F238E27FC236}">
                <a16:creationId xmlns:a16="http://schemas.microsoft.com/office/drawing/2014/main" id="{86084BC9-7A72-4B86-B951-8A402A7C9087}"/>
              </a:ext>
            </a:extLst>
          </p:cNvPr>
          <p:cNvSpPr/>
          <p:nvPr/>
        </p:nvSpPr>
        <p:spPr>
          <a:xfrm>
            <a:off x="1408952" y="3613163"/>
            <a:ext cx="661182" cy="661181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626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B1D642-A8FA-4241-87F7-9B1CD50B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7F22F45-476C-4060-9315-BB1707799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150094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F96592-6240-4DBD-B4FB-F7685899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BFFAC57-B578-4D30-9B6B-CB3AAD6B1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135376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DAE316-DBF2-4078-B822-D9B422DE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30B2AA5C-5B08-4BC3-933B-17ABD8864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</p:spPr>
      </p:pic>
    </p:spTree>
    <p:extLst>
      <p:ext uri="{BB962C8B-B14F-4D97-AF65-F5344CB8AC3E}">
        <p14:creationId xmlns:p14="http://schemas.microsoft.com/office/powerpoint/2010/main" val="337104230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3</Words>
  <Application>Microsoft Office PowerPoint</Application>
  <PresentationFormat>נייר A4 ‏(210x297 מ"מ)</PresentationFormat>
  <Paragraphs>2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Gveret Levin AlefAlefAlef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4</cp:revision>
  <dcterms:created xsi:type="dcterms:W3CDTF">2021-12-26T17:48:38Z</dcterms:created>
  <dcterms:modified xsi:type="dcterms:W3CDTF">2022-01-17T11:13:48Z</dcterms:modified>
</cp:coreProperties>
</file>