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9" r:id="rId4"/>
    <p:sldId id="257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>
        <p:scale>
          <a:sx n="64" d="100"/>
          <a:sy n="64" d="100"/>
        </p:scale>
        <p:origin x="2022" y="-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55A3-F6C9-4F75-96DC-53C8A147A30B}" type="datetimeFigureOut">
              <a:rPr lang="he-IL" smtClean="0"/>
              <a:t>כ"ה/שבט/תשפ"ב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925-E877-4CD4-9837-8C5C15D0D93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515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55A3-F6C9-4F75-96DC-53C8A147A30B}" type="datetimeFigureOut">
              <a:rPr lang="he-IL" smtClean="0"/>
              <a:t>כ"ה/שבט/תשפ"ב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925-E877-4CD4-9837-8C5C15D0D93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3784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55A3-F6C9-4F75-96DC-53C8A147A30B}" type="datetimeFigureOut">
              <a:rPr lang="he-IL" smtClean="0"/>
              <a:t>כ"ה/שבט/תשפ"ב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925-E877-4CD4-9837-8C5C15D0D93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531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55A3-F6C9-4F75-96DC-53C8A147A30B}" type="datetimeFigureOut">
              <a:rPr lang="he-IL" smtClean="0"/>
              <a:t>כ"ה/שבט/תשפ"ב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925-E877-4CD4-9837-8C5C15D0D93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8884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55A3-F6C9-4F75-96DC-53C8A147A30B}" type="datetimeFigureOut">
              <a:rPr lang="he-IL" smtClean="0"/>
              <a:t>כ"ה/שבט/תשפ"ב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925-E877-4CD4-9837-8C5C15D0D93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565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55A3-F6C9-4F75-96DC-53C8A147A30B}" type="datetimeFigureOut">
              <a:rPr lang="he-IL" smtClean="0"/>
              <a:t>כ"ה/שבט/תשפ"ב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925-E877-4CD4-9837-8C5C15D0D93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169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55A3-F6C9-4F75-96DC-53C8A147A30B}" type="datetimeFigureOut">
              <a:rPr lang="he-IL" smtClean="0"/>
              <a:t>כ"ה/שבט/תשפ"ב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925-E877-4CD4-9837-8C5C15D0D93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961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55A3-F6C9-4F75-96DC-53C8A147A30B}" type="datetimeFigureOut">
              <a:rPr lang="he-IL" smtClean="0"/>
              <a:t>כ"ה/שבט/תשפ"ב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925-E877-4CD4-9837-8C5C15D0D93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285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55A3-F6C9-4F75-96DC-53C8A147A30B}" type="datetimeFigureOut">
              <a:rPr lang="he-IL" smtClean="0"/>
              <a:t>כ"ה/שבט/תשפ"ב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925-E877-4CD4-9837-8C5C15D0D93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4024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55A3-F6C9-4F75-96DC-53C8A147A30B}" type="datetimeFigureOut">
              <a:rPr lang="he-IL" smtClean="0"/>
              <a:t>כ"ה/שבט/תשפ"ב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925-E877-4CD4-9837-8C5C15D0D93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129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55A3-F6C9-4F75-96DC-53C8A147A30B}" type="datetimeFigureOut">
              <a:rPr lang="he-IL" smtClean="0"/>
              <a:t>כ"ה/שבט/תשפ"ב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2925-E877-4CD4-9837-8C5C15D0D93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983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E55A3-F6C9-4F75-96DC-53C8A147A30B}" type="datetimeFigureOut">
              <a:rPr lang="he-IL" smtClean="0"/>
              <a:t>כ"ה/שבט/תשפ"ב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72925-E877-4CD4-9837-8C5C15D0D93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4862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04543F36-161B-4BAD-B93B-89A83C906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31649" y="4267627"/>
            <a:ext cx="4594704" cy="6124477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78C78926-9F46-4972-9A9A-1E44CEDB15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31649" y="-523035"/>
            <a:ext cx="4594704" cy="6124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953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C75A4793-B5E2-426A-8639-1F74413BF1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8" y="238540"/>
            <a:ext cx="3328098" cy="4436165"/>
          </a:xfrm>
        </p:spPr>
      </p:pic>
      <p:pic>
        <p:nvPicPr>
          <p:cNvPr id="7" name="מציין מיקום תוכן 4">
            <a:extLst>
              <a:ext uri="{FF2B5EF4-FFF2-40B4-BE49-F238E27FC236}">
                <a16:creationId xmlns:a16="http://schemas.microsoft.com/office/drawing/2014/main" id="{002C4F41-867D-43DC-B5E8-56B80CDFF1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878" y="238540"/>
            <a:ext cx="3328098" cy="4436165"/>
          </a:xfrm>
          <a:prstGeom prst="rect">
            <a:avLst/>
          </a:prstGeom>
        </p:spPr>
      </p:pic>
      <p:pic>
        <p:nvPicPr>
          <p:cNvPr id="8" name="מציין מיקום תוכן 4">
            <a:extLst>
              <a:ext uri="{FF2B5EF4-FFF2-40B4-BE49-F238E27FC236}">
                <a16:creationId xmlns:a16="http://schemas.microsoft.com/office/drawing/2014/main" id="{BBBB312A-E712-43BA-B366-CF14374C0C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8" y="4953000"/>
            <a:ext cx="3328098" cy="4436165"/>
          </a:xfrm>
          <a:prstGeom prst="rect">
            <a:avLst/>
          </a:prstGeom>
        </p:spPr>
      </p:pic>
      <p:pic>
        <p:nvPicPr>
          <p:cNvPr id="9" name="מציין מיקום תוכן 4">
            <a:extLst>
              <a:ext uri="{FF2B5EF4-FFF2-40B4-BE49-F238E27FC236}">
                <a16:creationId xmlns:a16="http://schemas.microsoft.com/office/drawing/2014/main" id="{A3DF7EE4-D95A-4BE9-BDE8-FFDEC9C414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878" y="4953000"/>
            <a:ext cx="3328098" cy="443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73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מציין מיקום תוכן 11">
            <a:extLst>
              <a:ext uri="{FF2B5EF4-FFF2-40B4-BE49-F238E27FC236}">
                <a16:creationId xmlns:a16="http://schemas.microsoft.com/office/drawing/2014/main" id="{C24C8CE1-CC7F-4801-8639-493FA68B73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41" y="217675"/>
            <a:ext cx="2079814" cy="2772273"/>
          </a:xfrm>
        </p:spPr>
      </p:pic>
      <p:pic>
        <p:nvPicPr>
          <p:cNvPr id="14" name="מציין מיקום תוכן 11">
            <a:extLst>
              <a:ext uri="{FF2B5EF4-FFF2-40B4-BE49-F238E27FC236}">
                <a16:creationId xmlns:a16="http://schemas.microsoft.com/office/drawing/2014/main" id="{A3D00C64-7CB1-4EFB-8733-E20BDAB41F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753" y="217674"/>
            <a:ext cx="2079814" cy="2772273"/>
          </a:xfrm>
          <a:prstGeom prst="rect">
            <a:avLst/>
          </a:prstGeom>
        </p:spPr>
      </p:pic>
      <p:pic>
        <p:nvPicPr>
          <p:cNvPr id="15" name="מציין מיקום תוכן 11">
            <a:extLst>
              <a:ext uri="{FF2B5EF4-FFF2-40B4-BE49-F238E27FC236}">
                <a16:creationId xmlns:a16="http://schemas.microsoft.com/office/drawing/2014/main" id="{B0CD9BC4-68E0-484E-8AEF-C826CFA2F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765" y="217673"/>
            <a:ext cx="2079814" cy="2772273"/>
          </a:xfrm>
          <a:prstGeom prst="rect">
            <a:avLst/>
          </a:prstGeom>
        </p:spPr>
      </p:pic>
      <p:pic>
        <p:nvPicPr>
          <p:cNvPr id="16" name="מציין מיקום תוכן 11">
            <a:extLst>
              <a:ext uri="{FF2B5EF4-FFF2-40B4-BE49-F238E27FC236}">
                <a16:creationId xmlns:a16="http://schemas.microsoft.com/office/drawing/2014/main" id="{91799924-DA4C-4EC7-8664-9F85DAB5D1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41" y="3140757"/>
            <a:ext cx="2079814" cy="2772273"/>
          </a:xfrm>
          <a:prstGeom prst="rect">
            <a:avLst/>
          </a:prstGeom>
        </p:spPr>
      </p:pic>
      <p:pic>
        <p:nvPicPr>
          <p:cNvPr id="17" name="מציין מיקום תוכן 11">
            <a:extLst>
              <a:ext uri="{FF2B5EF4-FFF2-40B4-BE49-F238E27FC236}">
                <a16:creationId xmlns:a16="http://schemas.microsoft.com/office/drawing/2014/main" id="{2B181956-9738-4376-A310-46403E57A9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753" y="3140756"/>
            <a:ext cx="2079814" cy="2772273"/>
          </a:xfrm>
          <a:prstGeom prst="rect">
            <a:avLst/>
          </a:prstGeom>
        </p:spPr>
      </p:pic>
      <p:pic>
        <p:nvPicPr>
          <p:cNvPr id="18" name="מציין מיקום תוכן 11">
            <a:extLst>
              <a:ext uri="{FF2B5EF4-FFF2-40B4-BE49-F238E27FC236}">
                <a16:creationId xmlns:a16="http://schemas.microsoft.com/office/drawing/2014/main" id="{C830D9AB-6DDE-4EE3-B87D-2BA71221A2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765" y="3140755"/>
            <a:ext cx="2079814" cy="2772273"/>
          </a:xfrm>
          <a:prstGeom prst="rect">
            <a:avLst/>
          </a:prstGeom>
        </p:spPr>
      </p:pic>
      <p:pic>
        <p:nvPicPr>
          <p:cNvPr id="19" name="מציין מיקום תוכן 11">
            <a:extLst>
              <a:ext uri="{FF2B5EF4-FFF2-40B4-BE49-F238E27FC236}">
                <a16:creationId xmlns:a16="http://schemas.microsoft.com/office/drawing/2014/main" id="{FDADB1CB-9CD0-41C8-B3B7-0706CBFF6A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41" y="6063839"/>
            <a:ext cx="2079814" cy="2772273"/>
          </a:xfrm>
          <a:prstGeom prst="rect">
            <a:avLst/>
          </a:prstGeom>
        </p:spPr>
      </p:pic>
      <p:pic>
        <p:nvPicPr>
          <p:cNvPr id="20" name="מציין מיקום תוכן 11">
            <a:extLst>
              <a:ext uri="{FF2B5EF4-FFF2-40B4-BE49-F238E27FC236}">
                <a16:creationId xmlns:a16="http://schemas.microsoft.com/office/drawing/2014/main" id="{178325A1-680E-4581-A10E-3E446F60E1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753" y="6063838"/>
            <a:ext cx="2079814" cy="2772273"/>
          </a:xfrm>
          <a:prstGeom prst="rect">
            <a:avLst/>
          </a:prstGeom>
        </p:spPr>
      </p:pic>
      <p:pic>
        <p:nvPicPr>
          <p:cNvPr id="21" name="מציין מיקום תוכן 11">
            <a:extLst>
              <a:ext uri="{FF2B5EF4-FFF2-40B4-BE49-F238E27FC236}">
                <a16:creationId xmlns:a16="http://schemas.microsoft.com/office/drawing/2014/main" id="{51B43249-CBC6-4365-900A-E548856B8B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765" y="6063837"/>
            <a:ext cx="2079814" cy="2772273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29F476D8-5357-4A3E-B211-EDD253519F13}"/>
              </a:ext>
            </a:extLst>
          </p:cNvPr>
          <p:cNvSpPr txBox="1"/>
          <p:nvPr/>
        </p:nvSpPr>
        <p:spPr>
          <a:xfrm>
            <a:off x="1873770" y="8986920"/>
            <a:ext cx="3237876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latin typeface="Gveret Levin AlefAlefAlef" panose="00000500000000000000" pitchFamily="50" charset="-79"/>
                <a:cs typeface="Gveret Levin AlefAlefAlef" panose="00000500000000000000" pitchFamily="50" charset="-79"/>
              </a:rPr>
              <a:t>מדביקה על השקית </a:t>
            </a:r>
            <a:r>
              <a:rPr lang="he-IL" dirty="0" err="1">
                <a:latin typeface="Gveret Levin AlefAlefAlef" panose="00000500000000000000" pitchFamily="50" charset="-79"/>
                <a:cs typeface="Gveret Levin AlefAlefAlef" panose="00000500000000000000" pitchFamily="50" charset="-79"/>
              </a:rPr>
              <a:t>פסגור</a:t>
            </a:r>
            <a:r>
              <a:rPr lang="he-IL" dirty="0">
                <a:latin typeface="Gveret Levin AlefAlefAlef" panose="00000500000000000000" pitchFamily="50" charset="-79"/>
                <a:cs typeface="Gveret Levin AlefAlefAlef" panose="00000500000000000000" pitchFamily="50" charset="-79"/>
              </a:rPr>
              <a:t> של המשחק </a:t>
            </a:r>
            <a:r>
              <a:rPr lang="he-IL" sz="2400" dirty="0">
                <a:latin typeface="Gveret Levin AlefAlefAlef" panose="00000500000000000000" pitchFamily="50" charset="-79"/>
                <a:cs typeface="Gveret Levin AlefAlefAlef" panose="00000500000000000000" pitchFamily="50" charset="-79"/>
              </a:rPr>
              <a:t>בינגו</a:t>
            </a:r>
            <a:r>
              <a:rPr lang="he-IL" dirty="0">
                <a:latin typeface="Gveret Levin AlefAlefAlef" panose="00000500000000000000" pitchFamily="50" charset="-79"/>
                <a:cs typeface="Gveret Levin AlefAlefAlef" panose="00000500000000000000" pitchFamily="50" charset="-79"/>
              </a:rPr>
              <a:t> בעמוד הבא!</a:t>
            </a:r>
          </a:p>
        </p:txBody>
      </p:sp>
    </p:spTree>
    <p:extLst>
      <p:ext uri="{BB962C8B-B14F-4D97-AF65-F5344CB8AC3E}">
        <p14:creationId xmlns:p14="http://schemas.microsoft.com/office/powerpoint/2010/main" val="4074854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ABA7151-9FE4-4261-9FAE-A7C171B98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6403DC1C-CF44-45F6-8D73-00FDC4FA23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68" y="194838"/>
            <a:ext cx="6919661" cy="922351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C29AEC-010D-4536-A749-5AC98101E2B5}"/>
              </a:ext>
            </a:extLst>
          </p:cNvPr>
          <p:cNvSpPr txBox="1"/>
          <p:nvPr/>
        </p:nvSpPr>
        <p:spPr>
          <a:xfrm>
            <a:off x="471487" y="9341830"/>
            <a:ext cx="591502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latin typeface="Gveret Levin AlefAlefAlef" panose="00000500000000000000" pitchFamily="50" charset="-79"/>
                <a:cs typeface="Gveret Levin AlefAlefAlef" panose="00000500000000000000" pitchFamily="50" charset="-79"/>
              </a:rPr>
              <a:t>כל אחד מבני הבית מקבל לוח ו- 9 כתרים להניח על תמונה שמצאתי!</a:t>
            </a:r>
          </a:p>
        </p:txBody>
      </p:sp>
    </p:spTree>
    <p:extLst>
      <p:ext uri="{BB962C8B-B14F-4D97-AF65-F5344CB8AC3E}">
        <p14:creationId xmlns:p14="http://schemas.microsoft.com/office/powerpoint/2010/main" val="344849442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24</Words>
  <Application>Microsoft Office PowerPoint</Application>
  <PresentationFormat>נייר A4 ‏(210x297 מ"מ)</PresentationFormat>
  <Paragraphs>2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Gveret Levin AlefAlefAlef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IMOE001</dc:creator>
  <cp:lastModifiedBy>IMOE001</cp:lastModifiedBy>
  <cp:revision>2</cp:revision>
  <dcterms:created xsi:type="dcterms:W3CDTF">2022-01-27T20:47:24Z</dcterms:created>
  <dcterms:modified xsi:type="dcterms:W3CDTF">2022-01-27T20:57:13Z</dcterms:modified>
</cp:coreProperties>
</file>