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23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7107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2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52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803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677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387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09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64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98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976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FF128-F601-44DC-B942-E0F71BE62033}" type="datetimeFigureOut">
              <a:rPr lang="he-IL" smtClean="0"/>
              <a:t>י"א/אדר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9FB7-7FD6-4E59-8556-8406381659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385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8C2A60-D9E4-4947-9676-171F70132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FDDFCDF-67D3-46A0-946B-90F004D260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DB9F6D01-5004-4A54-B618-7C80DE05E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4000" y="152400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6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E6B11F5-08A4-4BE1-8D9D-3DA26A47B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CD12FCAC-B818-4829-8FF3-1787066FC9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4002" y="1524002"/>
            <a:ext cx="9906001" cy="6858000"/>
          </a:xfrm>
        </p:spPr>
      </p:pic>
    </p:spTree>
    <p:extLst>
      <p:ext uri="{BB962C8B-B14F-4D97-AF65-F5344CB8AC3E}">
        <p14:creationId xmlns:p14="http://schemas.microsoft.com/office/powerpoint/2010/main" val="154188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69521A4-F67B-4220-9A54-547897B3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0E40DE42-B211-480B-A771-937779792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</p:spPr>
      </p:pic>
    </p:spTree>
    <p:extLst>
      <p:ext uri="{BB962C8B-B14F-4D97-AF65-F5344CB8AC3E}">
        <p14:creationId xmlns:p14="http://schemas.microsoft.com/office/powerpoint/2010/main" val="139926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1B2B35-D189-427A-8AC5-D7B0191DD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F39F71F4-CA41-43BE-BDB5-1F2A9B50B9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</p:spPr>
      </p:pic>
    </p:spTree>
    <p:extLst>
      <p:ext uri="{BB962C8B-B14F-4D97-AF65-F5344CB8AC3E}">
        <p14:creationId xmlns:p14="http://schemas.microsoft.com/office/powerpoint/2010/main" val="875175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EEDA18-FF73-4231-AFCD-6981E18EE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6F974194-5DFF-4594-85EE-3535293548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</p:spPr>
      </p:pic>
    </p:spTree>
    <p:extLst>
      <p:ext uri="{BB962C8B-B14F-4D97-AF65-F5344CB8AC3E}">
        <p14:creationId xmlns:p14="http://schemas.microsoft.com/office/powerpoint/2010/main" val="33750534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נייר A4 ‏(210x297 מ"מ)</PresentationFormat>
  <Paragraphs>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1</cp:revision>
  <dcterms:created xsi:type="dcterms:W3CDTF">2022-02-12T18:37:34Z</dcterms:created>
  <dcterms:modified xsi:type="dcterms:W3CDTF">2022-02-12T18:39:52Z</dcterms:modified>
</cp:coreProperties>
</file>