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8" d="100"/>
          <a:sy n="48" d="100"/>
        </p:scale>
        <p:origin x="23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46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276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761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75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609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174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338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81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188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577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029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18A9-1637-4BFE-8A5B-DC013E7B853F}" type="datetimeFigureOut">
              <a:rPr lang="he-IL" smtClean="0"/>
              <a:t>י"ב/אדר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9EB2F-A13F-4DD6-B18A-467443C16F9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08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2110A1-5CD1-47F4-9278-946387F430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F4773FC-4098-4925-9C45-5E9A16591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DFB7AC45-257F-496C-98FF-FE06350EE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0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7566AF-0C18-460C-AEF5-A4BEE7B3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8E04D2D0-9C5A-4D5C-B01F-46D84088A4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54" y="2636838"/>
            <a:ext cx="4351092" cy="6284912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D197A86F-E275-49C0-80CB-1782710D9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0E2D85-BBE9-4C24-BBD5-08FFE2275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A21D699C-7552-4BA2-87BD-A4FB7F0D64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54" y="2636838"/>
            <a:ext cx="4351092" cy="6284912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5AA6203A-5658-4FBB-8F30-42BAAD874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7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0F7017-5B21-4D93-BB0F-FA0A1FE2A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D878B8E2-8A93-4492-AD81-BA198D16A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54" y="2636838"/>
            <a:ext cx="4351092" cy="6284912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CF951ADA-6C2A-463C-838B-1DC6CBF01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09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0B811D4-147D-4BFE-A023-7400F011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56281BAC-8A7B-414D-BF36-7F7A66008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54" y="2636838"/>
            <a:ext cx="4351092" cy="6284912"/>
          </a:xfr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1DBD7E0E-A61B-4E87-97DB-C97A6F270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11952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נייר A4 ‏(210x297 מ"מ)</PresentationFormat>
  <Paragraphs>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1</cp:revision>
  <dcterms:created xsi:type="dcterms:W3CDTF">2022-02-13T16:30:19Z</dcterms:created>
  <dcterms:modified xsi:type="dcterms:W3CDTF">2022-02-13T16:35:48Z</dcterms:modified>
</cp:coreProperties>
</file>