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8" d="100"/>
          <a:sy n="68" d="100"/>
        </p:scale>
        <p:origin x="12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FC559-E113-4872-AF52-A16102D43CA0}" type="datetimeFigureOut">
              <a:rPr lang="he-IL" smtClean="0"/>
              <a:t>ט"ו/אדר א/תשפ"ב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D934-C599-47CC-B1ED-BB8E27AACA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0590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FC559-E113-4872-AF52-A16102D43CA0}" type="datetimeFigureOut">
              <a:rPr lang="he-IL" smtClean="0"/>
              <a:t>ט"ו/אדר א/תשפ"ב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D934-C599-47CC-B1ED-BB8E27AACA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1733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FC559-E113-4872-AF52-A16102D43CA0}" type="datetimeFigureOut">
              <a:rPr lang="he-IL" smtClean="0"/>
              <a:t>ט"ו/אדר א/תשפ"ב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D934-C599-47CC-B1ED-BB8E27AACA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0928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FC559-E113-4872-AF52-A16102D43CA0}" type="datetimeFigureOut">
              <a:rPr lang="he-IL" smtClean="0"/>
              <a:t>ט"ו/אדר א/תשפ"ב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D934-C599-47CC-B1ED-BB8E27AACA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11668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FC559-E113-4872-AF52-A16102D43CA0}" type="datetimeFigureOut">
              <a:rPr lang="he-IL" smtClean="0"/>
              <a:t>ט"ו/אדר א/תשפ"ב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D934-C599-47CC-B1ED-BB8E27AACA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242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FC559-E113-4872-AF52-A16102D43CA0}" type="datetimeFigureOut">
              <a:rPr lang="he-IL" smtClean="0"/>
              <a:t>ט"ו/אדר א/תשפ"ב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D934-C599-47CC-B1ED-BB8E27AACA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0573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FC559-E113-4872-AF52-A16102D43CA0}" type="datetimeFigureOut">
              <a:rPr lang="he-IL" smtClean="0"/>
              <a:t>ט"ו/אדר א/תשפ"ב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D934-C599-47CC-B1ED-BB8E27AACA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6576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FC559-E113-4872-AF52-A16102D43CA0}" type="datetimeFigureOut">
              <a:rPr lang="he-IL" smtClean="0"/>
              <a:t>ט"ו/אדר א/תשפ"ב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D934-C599-47CC-B1ED-BB8E27AACA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4188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FC559-E113-4872-AF52-A16102D43CA0}" type="datetimeFigureOut">
              <a:rPr lang="he-IL" smtClean="0"/>
              <a:t>ט"ו/אדר א/תשפ"ב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D934-C599-47CC-B1ED-BB8E27AACA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245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FC559-E113-4872-AF52-A16102D43CA0}" type="datetimeFigureOut">
              <a:rPr lang="he-IL" smtClean="0"/>
              <a:t>ט"ו/אדר א/תשפ"ב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D934-C599-47CC-B1ED-BB8E27AACA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06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FC559-E113-4872-AF52-A16102D43CA0}" type="datetimeFigureOut">
              <a:rPr lang="he-IL" smtClean="0"/>
              <a:t>ט"ו/אדר א/תשפ"ב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D934-C599-47CC-B1ED-BB8E27AACA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27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FC559-E113-4872-AF52-A16102D43CA0}" type="datetimeFigureOut">
              <a:rPr lang="he-IL" smtClean="0"/>
              <a:t>ט"ו/אדר א/תשפ"ב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FD934-C599-47CC-B1ED-BB8E27AACA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586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359ABFC-507D-44DE-9FF4-76CE4948E4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6B258E7-5D70-4DB9-82E2-1B74BA5A66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15D30096-78B3-43DC-AB8F-8FD070EBB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98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4792C4E-1C56-41FB-BD93-21DBFCF2B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BC3F68B5-4E52-44CF-8D9F-EC87F068D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67" y="1825625"/>
            <a:ext cx="6285266" cy="4351338"/>
          </a:xfr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4989B83-8A0D-473E-B879-03B76940D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16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A50C2D7-32C3-4FCA-9025-32CBE139C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A2A49110-82D2-4E49-9F7A-FC0F75FB24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67" y="1825625"/>
            <a:ext cx="6285266" cy="4351338"/>
          </a:xfr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A7D44D64-E442-4D4E-80E2-EBD475AC6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84406"/>
            <a:ext cx="9662158" cy="66891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2667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1CAA2AE8-2D81-4F4D-AF26-D583A6498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66964" y="1150375"/>
            <a:ext cx="6285266" cy="4351338"/>
          </a:xfrm>
        </p:spPr>
      </p:pic>
      <p:pic>
        <p:nvPicPr>
          <p:cNvPr id="6" name="מציין מיקום תוכן 4">
            <a:extLst>
              <a:ext uri="{FF2B5EF4-FFF2-40B4-BE49-F238E27FC236}">
                <a16:creationId xmlns:a16="http://schemas.microsoft.com/office/drawing/2014/main" id="{3122C2FC-336D-4251-ADF0-929734697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68605" y="1150375"/>
            <a:ext cx="6285266" cy="4351338"/>
          </a:xfrm>
          <a:prstGeom prst="rect">
            <a:avLst/>
          </a:prstGeom>
        </p:spPr>
      </p:pic>
      <p:pic>
        <p:nvPicPr>
          <p:cNvPr id="7" name="מציין מיקום תוכן 4">
            <a:extLst>
              <a:ext uri="{FF2B5EF4-FFF2-40B4-BE49-F238E27FC236}">
                <a16:creationId xmlns:a16="http://schemas.microsoft.com/office/drawing/2014/main" id="{841B03EB-23F8-4650-883B-01ED5E3C8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04175" y="1150375"/>
            <a:ext cx="628526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96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8C52846-E4B7-4DCA-B3A3-223C1AC7B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1" name="מציין מיקום תוכן 10">
            <a:extLst>
              <a:ext uri="{FF2B5EF4-FFF2-40B4-BE49-F238E27FC236}">
                <a16:creationId xmlns:a16="http://schemas.microsoft.com/office/drawing/2014/main" id="{6038929C-388A-4C8C-9874-37F67A2DC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67" y="1825625"/>
            <a:ext cx="6285266" cy="4351338"/>
          </a:xfr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A135CF59-D9B1-4638-80DD-E07EB7F1B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6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DAA23C8-C015-4FFE-94C4-10A83FE70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C0B15D43-0EC0-4FEE-A14E-4294D78E7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67" y="1825625"/>
            <a:ext cx="6285266" cy="4351338"/>
          </a:xfr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9FB3D963-85B4-49AD-9A16-F64B2CBFB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83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09B2A9A-B324-4C5C-B5B1-07BEB69E1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846F58B1-44F4-47FD-AA69-FC60F31F9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67" y="1825625"/>
            <a:ext cx="6285266" cy="4351338"/>
          </a:xfr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DC75DD27-6791-44F8-9263-DC65D1E93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64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7B4C229-9C31-442C-A7B3-F189D0DE6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E82493FE-209C-4576-A57C-29090DEE8B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67" y="1825625"/>
            <a:ext cx="6285266" cy="4351338"/>
          </a:xfr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6AFBD877-6FC9-469D-976D-9FF720303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27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8D2AE1B-C6E7-4F1F-A0AA-E8BCEA146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25E68D36-8AE0-487E-BC15-802C4162F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67" y="1825625"/>
            <a:ext cx="6285266" cy="4351338"/>
          </a:xfr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0023699A-39E0-4A06-A2D3-271033694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0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1792E2A-6079-43AE-BE4A-3FBC67ECE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0DD38A7F-36EF-4837-93C7-54528953D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67" y="1825625"/>
            <a:ext cx="6285266" cy="4351338"/>
          </a:xfr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702E984-A2DF-4699-A4D1-C8F8C008B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6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6C82FCC-E27B-4C64-B86D-1D92E390A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B1FCC8EC-75EC-4113-A07E-3711D56E84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67" y="1825625"/>
            <a:ext cx="6285266" cy="4351338"/>
          </a:xfr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C8BD2E7D-93C7-4A75-AA0F-86B8D5A90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91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7416F18-4F72-47AA-A98F-077A91319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AC616866-33D9-46CC-97BB-8E9E62571E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67" y="1825625"/>
            <a:ext cx="6285266" cy="4351338"/>
          </a:xfr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376944C8-602C-4ED0-A599-8F12466D2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7862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נייר A4 ‏(210x297 מ"מ)</PresentationFormat>
  <Paragraphs>0</Paragraphs>
  <Slides>12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IMOE001</dc:creator>
  <cp:lastModifiedBy>IMOE001</cp:lastModifiedBy>
  <cp:revision>2</cp:revision>
  <dcterms:created xsi:type="dcterms:W3CDTF">2022-02-16T18:33:25Z</dcterms:created>
  <dcterms:modified xsi:type="dcterms:W3CDTF">2022-02-16T18:45:04Z</dcterms:modified>
</cp:coreProperties>
</file>