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8" d="100"/>
          <a:sy n="68" d="100"/>
        </p:scale>
        <p:origin x="12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778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061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016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002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969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3783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276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6208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7244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872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92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E3554-A926-4680-95E0-1E994B1AF161}" type="datetimeFigureOut">
              <a:rPr lang="he-IL" smtClean="0"/>
              <a:t>כ"ט/אדר א/תשפ"ב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CD04A-B136-42FD-8DE3-43D5A5EF0A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357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D0C143-3220-452D-8ADE-35D99567A5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B547EC3-DD74-4601-9170-3AA00DF9B3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F8F0B01C-BFF6-4685-AD61-35EFB09F7F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0" y="0"/>
            <a:ext cx="4953000" cy="685800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6E32CA30-23AA-482A-A866-DE75CF0A1B3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4953000" y="-28136"/>
            <a:ext cx="4953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9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D6BB0518-738D-4096-A2F8-9EF4F5F041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24001" y="-1524001"/>
            <a:ext cx="6857998" cy="9906000"/>
          </a:xfrm>
        </p:spPr>
      </p:pic>
    </p:spTree>
    <p:extLst>
      <p:ext uri="{BB962C8B-B14F-4D97-AF65-F5344CB8AC3E}">
        <p14:creationId xmlns:p14="http://schemas.microsoft.com/office/powerpoint/2010/main" val="212377227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נייר A4 ‏(210x297 מ"מ)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IMOE001</dc:creator>
  <cp:lastModifiedBy>IMOE001</cp:lastModifiedBy>
  <cp:revision>1</cp:revision>
  <dcterms:created xsi:type="dcterms:W3CDTF">2022-03-02T06:48:44Z</dcterms:created>
  <dcterms:modified xsi:type="dcterms:W3CDTF">2022-03-02T06:52:51Z</dcterms:modified>
</cp:coreProperties>
</file>