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48" d="100"/>
          <a:sy n="48" d="100"/>
        </p:scale>
        <p:origin x="23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987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735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689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93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547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956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026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61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571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500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405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71F51-7F26-4471-BC5D-A9D75BF3D5F9}" type="datetimeFigureOut">
              <a:rPr lang="he-IL" smtClean="0"/>
              <a:t>ל'/אדר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5234D-51F0-4DB1-BCBA-0780121EE98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573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>
            <a:extLst>
              <a:ext uri="{FF2B5EF4-FFF2-40B4-BE49-F238E27FC236}">
                <a16:creationId xmlns:a16="http://schemas.microsoft.com/office/drawing/2014/main" id="{4A3AAFEC-101B-4908-AB1C-62E50F9C0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1CD025-5C11-4EDA-AFF1-FAB6A263E65B}"/>
              </a:ext>
            </a:extLst>
          </p:cNvPr>
          <p:cNvSpPr txBox="1"/>
          <p:nvPr/>
        </p:nvSpPr>
        <p:spPr>
          <a:xfrm>
            <a:off x="2564296" y="8965096"/>
            <a:ext cx="339918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veret Levin AlefAlefAlef" panose="00000500000000000000" pitchFamily="50" charset="-79"/>
                <a:cs typeface="Gveret Levin AlefAlefAlef" panose="00000500000000000000" pitchFamily="50" charset="-79"/>
              </a:rPr>
              <a:t>משימת כתיבה</a:t>
            </a:r>
          </a:p>
        </p:txBody>
      </p:sp>
    </p:spTree>
    <p:extLst>
      <p:ext uri="{BB962C8B-B14F-4D97-AF65-F5344CB8AC3E}">
        <p14:creationId xmlns:p14="http://schemas.microsoft.com/office/powerpoint/2010/main" val="246649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FC7B572-9F88-4E22-802E-BA82F4060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4CBBE0A9-CE2A-4864-A9B2-3084C32804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454" y="2636838"/>
            <a:ext cx="4351092" cy="6284912"/>
          </a:xfr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13085B8F-8661-4C57-AA58-E40017A9F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97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230D07E-A7DA-4BEA-AE05-E0A32D7E8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DB160231-40DB-419D-B7A9-A03FB1D4EF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360696" y="1637057"/>
            <a:ext cx="9579390" cy="6631885"/>
          </a:xfrm>
        </p:spPr>
      </p:pic>
    </p:spTree>
    <p:extLst>
      <p:ext uri="{BB962C8B-B14F-4D97-AF65-F5344CB8AC3E}">
        <p14:creationId xmlns:p14="http://schemas.microsoft.com/office/powerpoint/2010/main" val="34876545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1809</TotalTime>
  <Words>2</Words>
  <Application>Microsoft Office PowerPoint</Application>
  <PresentationFormat>נייר A4 ‏(210x297 מ"מ)</PresentationFormat>
  <Paragraphs>1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Gveret Levin AlefAlefAlef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IMOE001</dc:creator>
  <cp:lastModifiedBy>IMOE001</cp:lastModifiedBy>
  <cp:revision>3</cp:revision>
  <dcterms:created xsi:type="dcterms:W3CDTF">2022-03-02T12:39:57Z</dcterms:created>
  <dcterms:modified xsi:type="dcterms:W3CDTF">2022-03-03T19:11:40Z</dcterms:modified>
</cp:coreProperties>
</file>