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6858000" cy="9906000" type="A4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8" d="100"/>
          <a:sy n="4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D446-4711-4968-A35B-CB362A8E69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0FEF-BAD3-493C-A71A-A65945B1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" y="546100"/>
            <a:ext cx="6124834" cy="886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38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C9364E9-271E-4752-908B-2452BADE5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 rot="5400000">
            <a:off x="-2885106" y="2738342"/>
            <a:ext cx="10199525" cy="44293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AB50E06-1777-43F6-8DFD-8255C36FA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 rot="16200000">
            <a:off x="-456420" y="2253650"/>
            <a:ext cx="10199525" cy="44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7"/>
          <a:stretch/>
        </p:blipFill>
        <p:spPr>
          <a:xfrm rot="5400000">
            <a:off x="352972" y="-685574"/>
            <a:ext cx="6136503" cy="6842446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0"/>
          <a:stretch/>
        </p:blipFill>
        <p:spPr>
          <a:xfrm rot="5400000">
            <a:off x="437099" y="4166734"/>
            <a:ext cx="6133349" cy="66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4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2501" y="-1667401"/>
            <a:ext cx="6146800" cy="869420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0088" y="2943450"/>
            <a:ext cx="6327039" cy="89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7"/>
          <a:stretch/>
        </p:blipFill>
        <p:spPr>
          <a:xfrm>
            <a:off x="904168" y="88900"/>
            <a:ext cx="5572048" cy="448310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" y="1034161"/>
            <a:ext cx="5867400" cy="82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4" y="-3319462"/>
            <a:ext cx="5552326" cy="785336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0" y="1460015"/>
            <a:ext cx="5575300" cy="78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3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-3281362"/>
            <a:ext cx="5853540" cy="8279408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919617"/>
            <a:ext cx="5802740" cy="82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04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0</Words>
  <Application>Microsoft Office PowerPoint</Application>
  <PresentationFormat>נייר A4 ‏(210x297 מ"מ)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IMOE001</cp:lastModifiedBy>
  <cp:revision>3</cp:revision>
  <dcterms:created xsi:type="dcterms:W3CDTF">2022-03-20T07:50:13Z</dcterms:created>
  <dcterms:modified xsi:type="dcterms:W3CDTF">2022-03-20T15:16:28Z</dcterms:modified>
</cp:coreProperties>
</file>