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48" d="100"/>
          <a:sy n="48" d="100"/>
        </p:scale>
        <p:origin x="23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41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308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013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001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370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126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325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235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54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692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245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D450-F5F8-4AEA-BD78-D7D313F8F910}" type="datetimeFigureOut">
              <a:rPr lang="he-IL" smtClean="0"/>
              <a:t>י"ד/אייר/תשפ"ב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F97C-60C9-4FCA-A3FE-BA2F71DEB1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4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9B62C7-EDC1-41E5-93F8-9479FECEC4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3809FA1-8F38-4262-8D48-B732B9102F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BD124D8-CB52-4D1A-991B-8D5673C9B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29"/>
            <a:ext cx="6858000" cy="970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7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29EB43-8FE7-4C9D-8B55-FF2DBCEE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429CD305-187E-45F4-B48E-59E58608E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73963" y="1692014"/>
            <a:ext cx="9378596" cy="6630666"/>
          </a:xfrm>
        </p:spPr>
      </p:pic>
    </p:spTree>
    <p:extLst>
      <p:ext uri="{BB962C8B-B14F-4D97-AF65-F5344CB8AC3E}">
        <p14:creationId xmlns:p14="http://schemas.microsoft.com/office/powerpoint/2010/main" val="139765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A0A844-6204-47F3-B2C0-E0EBA0F1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0C293CCE-84BC-4637-BB1E-BC47A03AC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21071" y="1389237"/>
            <a:ext cx="9700143" cy="6858000"/>
          </a:xfrm>
        </p:spPr>
      </p:pic>
    </p:spTree>
    <p:extLst>
      <p:ext uri="{BB962C8B-B14F-4D97-AF65-F5344CB8AC3E}">
        <p14:creationId xmlns:p14="http://schemas.microsoft.com/office/powerpoint/2010/main" val="216466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1AAFE5-B3F5-43EC-8C62-38FAD25C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0E235AD-1956-4A84-8379-8C740280E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21069" y="1421069"/>
            <a:ext cx="9700140" cy="6857998"/>
          </a:xfrm>
        </p:spPr>
      </p:pic>
    </p:spTree>
    <p:extLst>
      <p:ext uri="{BB962C8B-B14F-4D97-AF65-F5344CB8AC3E}">
        <p14:creationId xmlns:p14="http://schemas.microsoft.com/office/powerpoint/2010/main" val="285341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E794B4-2EA7-434C-A189-CA5DE00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תוכן 7">
            <a:extLst>
              <a:ext uri="{FF2B5EF4-FFF2-40B4-BE49-F238E27FC236}">
                <a16:creationId xmlns:a16="http://schemas.microsoft.com/office/drawing/2014/main" id="{5261B17A-417D-4C40-948A-BD383DA62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42606A1-D07B-44D6-BAC9-5DA63409F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4848606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9D5E80C0-902D-4980-9875-12F442A9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7395"/>
            <a:ext cx="6858000" cy="484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1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61DA9F0-9107-4A01-96A4-1949CC41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31456C8-1083-4116-8C05-23F5F157C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7616" y="1616550"/>
            <a:ext cx="9438332" cy="6672900"/>
          </a:xfrm>
        </p:spPr>
      </p:pic>
    </p:spTree>
    <p:extLst>
      <p:ext uri="{BB962C8B-B14F-4D97-AF65-F5344CB8AC3E}">
        <p14:creationId xmlns:p14="http://schemas.microsoft.com/office/powerpoint/2010/main" val="29311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A43530-6306-497A-BF5B-1A164616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0DDA71D-D4F2-42AE-8B9B-8840FEDB0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21069" y="1421069"/>
            <a:ext cx="9700140" cy="6857998"/>
          </a:xfrm>
        </p:spPr>
      </p:pic>
    </p:spTree>
    <p:extLst>
      <p:ext uri="{BB962C8B-B14F-4D97-AF65-F5344CB8AC3E}">
        <p14:creationId xmlns:p14="http://schemas.microsoft.com/office/powerpoint/2010/main" val="108921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527C83-F7DA-4D91-9250-D3B1F048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A3FF2C5-1EFB-455A-8C20-2F777B2EE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21071" y="1421071"/>
            <a:ext cx="9700142" cy="6857999"/>
          </a:xfrm>
        </p:spPr>
      </p:pic>
    </p:spTree>
    <p:extLst>
      <p:ext uri="{BB962C8B-B14F-4D97-AF65-F5344CB8AC3E}">
        <p14:creationId xmlns:p14="http://schemas.microsoft.com/office/powerpoint/2010/main" val="186982681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נייר A4 ‏(210x297 מ"מ)</PresentationFormat>
  <Paragraphs>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IMOE001</dc:creator>
  <cp:lastModifiedBy>IMOE001</cp:lastModifiedBy>
  <cp:revision>1</cp:revision>
  <dcterms:created xsi:type="dcterms:W3CDTF">2022-05-15T17:57:17Z</dcterms:created>
  <dcterms:modified xsi:type="dcterms:W3CDTF">2022-05-15T18:05:36Z</dcterms:modified>
</cp:coreProperties>
</file>