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12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64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117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757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892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298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688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54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085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464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93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981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7EDD6-DB1C-4573-8181-0EF41BB36920}" type="datetimeFigureOut">
              <a:rPr lang="he-IL" smtClean="0"/>
              <a:t>ט"ז/אייר/תשפ"ב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60FD-6A61-4FA2-839B-6D770B7E2B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94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9ED369-3A8F-4781-BC5C-EFF0EAC8EC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A99B4BC-6A74-4BAC-A339-B807DA825E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BD3A7C2-C5D8-423A-A48A-FBD63C212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" y="0"/>
            <a:ext cx="9700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6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447F2CB-5CEA-49FA-B0A4-4BB092F9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017A8D8F-717A-41FC-B5AE-751A7784F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75" y="1825625"/>
            <a:ext cx="6154650" cy="4351338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EE88B52C-9AD8-47D8-A9AC-E1B2BFECE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" y="0"/>
            <a:ext cx="9700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5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D3F8D2-23BA-4C13-800E-72AD08E8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7D457DC9-A1A2-44A8-A928-10F04CC16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75" y="1825625"/>
            <a:ext cx="6154650" cy="4351338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243A28C6-15FE-4D6F-BEFC-B554BBAE6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" y="0"/>
            <a:ext cx="9700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1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04256C8-26D6-4D84-A04B-23B2A9BC1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01CBDAF-2E67-4419-B046-9AFB4A1B84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75" y="1825625"/>
            <a:ext cx="6154650" cy="4351338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2C78BF58-2F3C-490C-BA84-2B0F86704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" y="0"/>
            <a:ext cx="9700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4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6976B6-BE08-4F53-AC47-72B72CBC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13269A9C-5434-4A08-A78B-0435F2297E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75" y="1825625"/>
            <a:ext cx="6154650" cy="4351338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F759B5AA-152C-470C-A8B8-A09316E24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" y="0"/>
            <a:ext cx="9700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107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נייר A4 ‏(210x297 מ"מ)</PresentationFormat>
  <Paragraphs>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1</cp:revision>
  <dcterms:created xsi:type="dcterms:W3CDTF">2022-05-17T17:26:43Z</dcterms:created>
  <dcterms:modified xsi:type="dcterms:W3CDTF">2022-05-17T17:31:09Z</dcterms:modified>
</cp:coreProperties>
</file>