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84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3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800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52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433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981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64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35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86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19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78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714F-47C0-4D18-95C0-84FF58E22DA8}" type="datetimeFigureOut">
              <a:rPr lang="he-IL" smtClean="0"/>
              <a:t>י"ד/סיון/תשפ"ב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03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07AB84-4DC8-437D-AA9A-A2322CA1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C70AA0C-8433-4B4B-AED2-E9815DBED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4578" y="-1422034"/>
            <a:ext cx="6862640" cy="9706707"/>
          </a:xfrm>
        </p:spPr>
      </p:pic>
    </p:spTree>
    <p:extLst>
      <p:ext uri="{BB962C8B-B14F-4D97-AF65-F5344CB8AC3E}">
        <p14:creationId xmlns:p14="http://schemas.microsoft.com/office/powerpoint/2010/main" val="40535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57BFB0-B4A0-427E-9C80-605D67EF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BCD5AEC-7731-427F-84A5-228BDC633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1228" y="-1451230"/>
            <a:ext cx="7003541" cy="9906001"/>
          </a:xfrm>
        </p:spPr>
      </p:pic>
    </p:spTree>
    <p:extLst>
      <p:ext uri="{BB962C8B-B14F-4D97-AF65-F5344CB8AC3E}">
        <p14:creationId xmlns:p14="http://schemas.microsoft.com/office/powerpoint/2010/main" val="416957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036275-B911-46D4-870B-6F38830A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28A7DBF8-CED9-4F61-AB8C-74349BA6B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1499" y="-1423557"/>
            <a:ext cx="6860058" cy="9703055"/>
          </a:xfrm>
        </p:spPr>
      </p:pic>
    </p:spTree>
    <p:extLst>
      <p:ext uri="{BB962C8B-B14F-4D97-AF65-F5344CB8AC3E}">
        <p14:creationId xmlns:p14="http://schemas.microsoft.com/office/powerpoint/2010/main" val="99629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234C42-49E1-4A1B-B971-1B046968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D145DCE-DE26-43A8-914B-86251C4B3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543"/>
          </a:xfrm>
        </p:spPr>
      </p:pic>
    </p:spTree>
    <p:extLst>
      <p:ext uri="{BB962C8B-B14F-4D97-AF65-F5344CB8AC3E}">
        <p14:creationId xmlns:p14="http://schemas.microsoft.com/office/powerpoint/2010/main" val="249663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81F9CE-2AC7-45D2-8C1E-06A4F316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013A846-9466-460E-9472-2F5B39A48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3543"/>
          </a:xfrm>
        </p:spPr>
      </p:pic>
    </p:spTree>
    <p:extLst>
      <p:ext uri="{BB962C8B-B14F-4D97-AF65-F5344CB8AC3E}">
        <p14:creationId xmlns:p14="http://schemas.microsoft.com/office/powerpoint/2010/main" val="11505999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נייר A4 ‏(210x297 מ"מ)</PresentationFormat>
  <Paragraphs>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4</cp:revision>
  <dcterms:created xsi:type="dcterms:W3CDTF">2022-06-13T05:54:17Z</dcterms:created>
  <dcterms:modified xsi:type="dcterms:W3CDTF">2022-06-13T15:30:05Z</dcterms:modified>
</cp:coreProperties>
</file>