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4" r:id="rId2"/>
    <p:sldId id="276" r:id="rId3"/>
    <p:sldId id="277" r:id="rId4"/>
    <p:sldId id="278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12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714F-47C0-4D18-95C0-84FF58E22DA8}" type="datetimeFigureOut">
              <a:rPr lang="he-IL" smtClean="0"/>
              <a:t>ט"ו/סיון/תשפ"ב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5B20-852E-44D2-AB75-0A17D01912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984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714F-47C0-4D18-95C0-84FF58E22DA8}" type="datetimeFigureOut">
              <a:rPr lang="he-IL" smtClean="0"/>
              <a:t>ט"ו/סיון/תשפ"ב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5B20-852E-44D2-AB75-0A17D01912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34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714F-47C0-4D18-95C0-84FF58E22DA8}" type="datetimeFigureOut">
              <a:rPr lang="he-IL" smtClean="0"/>
              <a:t>ט"ו/סיון/תשפ"ב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5B20-852E-44D2-AB75-0A17D01912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800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714F-47C0-4D18-95C0-84FF58E22DA8}" type="datetimeFigureOut">
              <a:rPr lang="he-IL" smtClean="0"/>
              <a:t>ט"ו/סיון/תשפ"ב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5B20-852E-44D2-AB75-0A17D01912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252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714F-47C0-4D18-95C0-84FF58E22DA8}" type="datetimeFigureOut">
              <a:rPr lang="he-IL" smtClean="0"/>
              <a:t>ט"ו/סיון/תשפ"ב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5B20-852E-44D2-AB75-0A17D01912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433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714F-47C0-4D18-95C0-84FF58E22DA8}" type="datetimeFigureOut">
              <a:rPr lang="he-IL" smtClean="0"/>
              <a:t>ט"ו/סיון/תשפ"ב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5B20-852E-44D2-AB75-0A17D01912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981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714F-47C0-4D18-95C0-84FF58E22DA8}" type="datetimeFigureOut">
              <a:rPr lang="he-IL" smtClean="0"/>
              <a:t>ט"ו/סיון/תשפ"ב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5B20-852E-44D2-AB75-0A17D01912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364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714F-47C0-4D18-95C0-84FF58E22DA8}" type="datetimeFigureOut">
              <a:rPr lang="he-IL" smtClean="0"/>
              <a:t>ט"ו/סיון/תשפ"ב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5B20-852E-44D2-AB75-0A17D01912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935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714F-47C0-4D18-95C0-84FF58E22DA8}" type="datetimeFigureOut">
              <a:rPr lang="he-IL" smtClean="0"/>
              <a:t>ט"ו/סיון/תשפ"ב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5B20-852E-44D2-AB75-0A17D01912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863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714F-47C0-4D18-95C0-84FF58E22DA8}" type="datetimeFigureOut">
              <a:rPr lang="he-IL" smtClean="0"/>
              <a:t>ט"ו/סיון/תשפ"ב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5B20-852E-44D2-AB75-0A17D01912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219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714F-47C0-4D18-95C0-84FF58E22DA8}" type="datetimeFigureOut">
              <a:rPr lang="he-IL" smtClean="0"/>
              <a:t>ט"ו/סיון/תשפ"ב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5B20-852E-44D2-AB75-0A17D01912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78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3714F-47C0-4D18-95C0-84FF58E22DA8}" type="datetimeFigureOut">
              <a:rPr lang="he-IL" smtClean="0"/>
              <a:t>ט"ו/סיון/תשפ"ב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C5B20-852E-44D2-AB75-0A17D01912C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037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48BD7E90-B5A4-4E3B-959F-4B61E1CEA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821"/>
          <a:stretch/>
        </p:blipFill>
        <p:spPr>
          <a:xfrm>
            <a:off x="102929" y="239151"/>
            <a:ext cx="9700141" cy="158964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AADBF103-FBC5-47FA-B9CA-158A4A1A8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1" y="2548995"/>
            <a:ext cx="9699577" cy="159119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F0DE6FC-36C6-489D-8AA0-D62AC4431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9" y="5027655"/>
            <a:ext cx="9699577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1DB714C2-2155-4AA8-88EB-850BDB59A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" y="212376"/>
            <a:ext cx="4698455" cy="6645624"/>
          </a:xfr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3F16E18-48E4-4B55-897A-152172811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210" y="212376"/>
            <a:ext cx="4700423" cy="664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9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234C42-49E1-4A1B-B971-1B0469689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DD145DCE-DE26-43A8-914B-86251C4B3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003543"/>
          </a:xfrm>
        </p:spPr>
      </p:pic>
    </p:spTree>
    <p:extLst>
      <p:ext uri="{BB962C8B-B14F-4D97-AF65-F5344CB8AC3E}">
        <p14:creationId xmlns:p14="http://schemas.microsoft.com/office/powerpoint/2010/main" val="249663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981F9CE-2AC7-45D2-8C1E-06A4F316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D013A846-9466-460E-9472-2F5B39A48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6000" cy="7003543"/>
          </a:xfrm>
        </p:spPr>
      </p:pic>
    </p:spTree>
    <p:extLst>
      <p:ext uri="{BB962C8B-B14F-4D97-AF65-F5344CB8AC3E}">
        <p14:creationId xmlns:p14="http://schemas.microsoft.com/office/powerpoint/2010/main" val="115059993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נייר A4 ‏(210x297 מ"מ)</PresentationFormat>
  <Paragraphs>0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IMOE001</dc:creator>
  <cp:lastModifiedBy>IMOE001</cp:lastModifiedBy>
  <cp:revision>6</cp:revision>
  <dcterms:created xsi:type="dcterms:W3CDTF">2022-06-13T05:54:17Z</dcterms:created>
  <dcterms:modified xsi:type="dcterms:W3CDTF">2022-06-14T16:35:04Z</dcterms:modified>
</cp:coreProperties>
</file>