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48" d="100"/>
          <a:sy n="48" d="100"/>
        </p:scale>
        <p:origin x="235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D6DEF-F2FE-46B0-BA60-9D25EA6617F4}" type="datetimeFigureOut">
              <a:rPr lang="he-IL" smtClean="0"/>
              <a:t>י"ב/תמוז/תשפ"ב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88E58-52B7-46DA-AEFD-193AF8056EE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64462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D6DEF-F2FE-46B0-BA60-9D25EA6617F4}" type="datetimeFigureOut">
              <a:rPr lang="he-IL" smtClean="0"/>
              <a:t>י"ב/תמוז/תשפ"ב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88E58-52B7-46DA-AEFD-193AF8056EE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13126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D6DEF-F2FE-46B0-BA60-9D25EA6617F4}" type="datetimeFigureOut">
              <a:rPr lang="he-IL" smtClean="0"/>
              <a:t>י"ב/תמוז/תשפ"ב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88E58-52B7-46DA-AEFD-193AF8056EE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51710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D6DEF-F2FE-46B0-BA60-9D25EA6617F4}" type="datetimeFigureOut">
              <a:rPr lang="he-IL" smtClean="0"/>
              <a:t>י"ב/תמוז/תשפ"ב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88E58-52B7-46DA-AEFD-193AF8056EE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82092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D6DEF-F2FE-46B0-BA60-9D25EA6617F4}" type="datetimeFigureOut">
              <a:rPr lang="he-IL" smtClean="0"/>
              <a:t>י"ב/תמוז/תשפ"ב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88E58-52B7-46DA-AEFD-193AF8056EE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51137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D6DEF-F2FE-46B0-BA60-9D25EA6617F4}" type="datetimeFigureOut">
              <a:rPr lang="he-IL" smtClean="0"/>
              <a:t>י"ב/תמוז/תשפ"ב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88E58-52B7-46DA-AEFD-193AF8056EE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81392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D6DEF-F2FE-46B0-BA60-9D25EA6617F4}" type="datetimeFigureOut">
              <a:rPr lang="he-IL" smtClean="0"/>
              <a:t>י"ב/תמוז/תשפ"ב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88E58-52B7-46DA-AEFD-193AF8056EE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89373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D6DEF-F2FE-46B0-BA60-9D25EA6617F4}" type="datetimeFigureOut">
              <a:rPr lang="he-IL" smtClean="0"/>
              <a:t>י"ב/תמוז/תשפ"ב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88E58-52B7-46DA-AEFD-193AF8056EE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43290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D6DEF-F2FE-46B0-BA60-9D25EA6617F4}" type="datetimeFigureOut">
              <a:rPr lang="he-IL" smtClean="0"/>
              <a:t>י"ב/תמוז/תשפ"ב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88E58-52B7-46DA-AEFD-193AF8056EE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9494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D6DEF-F2FE-46B0-BA60-9D25EA6617F4}" type="datetimeFigureOut">
              <a:rPr lang="he-IL" smtClean="0"/>
              <a:t>י"ב/תמוז/תשפ"ב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88E58-52B7-46DA-AEFD-193AF8056EE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60675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D6DEF-F2FE-46B0-BA60-9D25EA6617F4}" type="datetimeFigureOut">
              <a:rPr lang="he-IL" smtClean="0"/>
              <a:t>י"ב/תמוז/תשפ"ב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88E58-52B7-46DA-AEFD-193AF8056EE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88313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D6DEF-F2FE-46B0-BA60-9D25EA6617F4}" type="datetimeFigureOut">
              <a:rPr lang="he-IL" smtClean="0"/>
              <a:t>י"ב/תמוז/תשפ"ב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88E58-52B7-46DA-AEFD-193AF8056EE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51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F632A6E-927E-478B-BB9F-E598A6FB12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5C956213-8355-4EC5-BDA9-9E422CD411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A7CCC07E-24B3-4EB9-AB97-CBE88C7AC4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929"/>
            <a:ext cx="6858000" cy="9700142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74E76D9D-AB2F-4048-B44E-6DC256C336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358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5E193FE-94B2-4745-8855-DD8589D77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E904183E-3E84-4CE0-9FB4-7802AE010D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88" y="1245360"/>
            <a:ext cx="4443432" cy="6284912"/>
          </a:xfr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8773C265-734A-431A-8755-3A3E2248A8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228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84EC874-FD16-4B98-A65C-91EC6580B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747F1572-008C-4998-8BDB-F2C824313F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284" y="2636838"/>
            <a:ext cx="4443432" cy="6284912"/>
          </a:xfr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EF362F2E-D1ED-4499-8523-3BDD03327D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566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244F0BE-220F-4FF8-984C-AA56ED74D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7C21B956-539D-4A0E-8D9C-CCC7F519CA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284" y="2636838"/>
            <a:ext cx="4443432" cy="6284912"/>
          </a:xfr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333655D2-A7D9-4089-A848-4BB0C7376E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139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90B4461-7781-445D-A64E-00944E614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A972F19E-E861-40BE-AFAA-2376387982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284" y="2636838"/>
            <a:ext cx="4443432" cy="6284912"/>
          </a:xfr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07D22C90-3636-45CD-8808-43059968C3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195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0012945-F836-4502-AF40-AC4E0F1B4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217C923C-0271-4DDD-B64F-C3F1624CC0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284" y="2636838"/>
            <a:ext cx="4443432" cy="6284912"/>
          </a:xfr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14A99C94-694E-4804-91FC-281292316E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94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599A049-A26B-4916-BA41-67BEB2527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87BC7C56-694A-4A1C-8EA8-210D46A78E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284" y="2636838"/>
            <a:ext cx="4443432" cy="6284912"/>
          </a:xfr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B7FBC85A-1B6D-4830-8FD9-2C3C5EFE91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929"/>
            <a:ext cx="6858000" cy="97001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172675C-2721-44C5-8AA5-298463CD6170}"/>
              </a:ext>
            </a:extLst>
          </p:cNvPr>
          <p:cNvSpPr txBox="1"/>
          <p:nvPr/>
        </p:nvSpPr>
        <p:spPr>
          <a:xfrm>
            <a:off x="2325758" y="9291082"/>
            <a:ext cx="210709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לצלם על </a:t>
            </a:r>
            <a:r>
              <a:rPr lang="he-IL" dirty="0">
                <a:latin typeface="Gveret Levin AlefAlefAlef" panose="00000500000000000000" pitchFamily="50" charset="-79"/>
                <a:cs typeface="Gveret Levin AlefAlefAlef" panose="00000500000000000000" pitchFamily="50" charset="-79"/>
              </a:rPr>
              <a:t>בריסטול</a:t>
            </a:r>
            <a:r>
              <a:rPr lang="he-IL" dirty="0"/>
              <a:t> לבן</a:t>
            </a:r>
          </a:p>
        </p:txBody>
      </p:sp>
    </p:spTree>
    <p:extLst>
      <p:ext uri="{BB962C8B-B14F-4D97-AF65-F5344CB8AC3E}">
        <p14:creationId xmlns:p14="http://schemas.microsoft.com/office/powerpoint/2010/main" val="3135502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D5B02D5-2F29-4657-91F4-71FF7D8D7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11" name="מציין מיקום תוכן 10">
            <a:extLst>
              <a:ext uri="{FF2B5EF4-FFF2-40B4-BE49-F238E27FC236}">
                <a16:creationId xmlns:a16="http://schemas.microsoft.com/office/drawing/2014/main" id="{F8FBCCA2-7B6A-4BB0-A089-261B906B27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284" y="2636838"/>
            <a:ext cx="4443432" cy="6284912"/>
          </a:xfr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20A0BABA-813F-4725-968A-1AE84E6EB0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697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1C354B3-E1A8-4EF3-8D11-FC0634125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CA257365-A9C9-42E2-B8A0-B91890FEA4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756" y="0"/>
            <a:ext cx="7005659" cy="4953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3293D1-C524-4092-9310-901B1106C5E4}"/>
              </a:ext>
            </a:extLst>
          </p:cNvPr>
          <p:cNvSpPr txBox="1"/>
          <p:nvPr/>
        </p:nvSpPr>
        <p:spPr>
          <a:xfrm>
            <a:off x="-675860" y="5480405"/>
            <a:ext cx="655982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5400" dirty="0">
                <a:latin typeface="Gveret Levin AlefAlefAlef" panose="00000500000000000000" pitchFamily="50" charset="-79"/>
                <a:cs typeface="Gveret Levin AlefAlefAlef" panose="00000500000000000000" pitchFamily="50" charset="-79"/>
              </a:rPr>
              <a:t>לרכישה אצלי באתר</a:t>
            </a:r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3913346E-8034-44EE-8C6B-FA9A640C6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8" y="7477259"/>
            <a:ext cx="5820646" cy="132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107483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</TotalTime>
  <Words>7</Words>
  <Application>Microsoft Office PowerPoint</Application>
  <PresentationFormat>נייר A4 ‏(210x297 מ"מ)</PresentationFormat>
  <Paragraphs>2</Paragraphs>
  <Slides>9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Gveret Levin AlefAlefAlef</vt:lpstr>
      <vt:lpstr>Times New Roman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IMOE001</dc:creator>
  <cp:lastModifiedBy>IMOE001</cp:lastModifiedBy>
  <cp:revision>2</cp:revision>
  <dcterms:created xsi:type="dcterms:W3CDTF">2022-07-11T17:54:20Z</dcterms:created>
  <dcterms:modified xsi:type="dcterms:W3CDTF">2022-07-11T18:18:36Z</dcterms:modified>
</cp:coreProperties>
</file>