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70" r:id="rId2"/>
    <p:sldId id="256" r:id="rId3"/>
    <p:sldId id="269" r:id="rId4"/>
    <p:sldId id="268" r:id="rId5"/>
    <p:sldId id="267" r:id="rId6"/>
    <p:sldId id="266" r:id="rId7"/>
    <p:sldId id="271" r:id="rId8"/>
    <p:sldId id="264" r:id="rId9"/>
    <p:sldId id="263" r:id="rId10"/>
    <p:sldId id="262" r:id="rId11"/>
    <p:sldId id="261" r:id="rId12"/>
    <p:sldId id="260" r:id="rId13"/>
    <p:sldId id="258" r:id="rId14"/>
    <p:sldId id="257" r:id="rId1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8" d="100"/>
          <a:sy n="68" d="100"/>
        </p:scale>
        <p:origin x="12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3F46-4AAA-4FFB-BC2D-F91A52486A9D}" type="datetimeFigureOut">
              <a:rPr lang="he-IL" smtClean="0"/>
              <a:t>ו'/אב/תשפ"ב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5CEE-0628-4738-84C0-1B1620CA97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97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3F46-4AAA-4FFB-BC2D-F91A52486A9D}" type="datetimeFigureOut">
              <a:rPr lang="he-IL" smtClean="0"/>
              <a:t>ו'/אב/תשפ"ב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5CEE-0628-4738-84C0-1B1620CA97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5909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3F46-4AAA-4FFB-BC2D-F91A52486A9D}" type="datetimeFigureOut">
              <a:rPr lang="he-IL" smtClean="0"/>
              <a:t>ו'/אב/תשפ"ב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5CEE-0628-4738-84C0-1B1620CA97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657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3F46-4AAA-4FFB-BC2D-F91A52486A9D}" type="datetimeFigureOut">
              <a:rPr lang="he-IL" smtClean="0"/>
              <a:t>ו'/אב/תשפ"ב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5CEE-0628-4738-84C0-1B1620CA97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982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3F46-4AAA-4FFB-BC2D-F91A52486A9D}" type="datetimeFigureOut">
              <a:rPr lang="he-IL" smtClean="0"/>
              <a:t>ו'/אב/תשפ"ב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5CEE-0628-4738-84C0-1B1620CA97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511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3F46-4AAA-4FFB-BC2D-F91A52486A9D}" type="datetimeFigureOut">
              <a:rPr lang="he-IL" smtClean="0"/>
              <a:t>ו'/אב/תשפ"ב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5CEE-0628-4738-84C0-1B1620CA97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7410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3F46-4AAA-4FFB-BC2D-F91A52486A9D}" type="datetimeFigureOut">
              <a:rPr lang="he-IL" smtClean="0"/>
              <a:t>ו'/אב/תשפ"ב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5CEE-0628-4738-84C0-1B1620CA97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403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3F46-4AAA-4FFB-BC2D-F91A52486A9D}" type="datetimeFigureOut">
              <a:rPr lang="he-IL" smtClean="0"/>
              <a:t>ו'/אב/תשפ"ב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5CEE-0628-4738-84C0-1B1620CA97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497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3F46-4AAA-4FFB-BC2D-F91A52486A9D}" type="datetimeFigureOut">
              <a:rPr lang="he-IL" smtClean="0"/>
              <a:t>ו'/אב/תשפ"ב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5CEE-0628-4738-84C0-1B1620CA97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976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3F46-4AAA-4FFB-BC2D-F91A52486A9D}" type="datetimeFigureOut">
              <a:rPr lang="he-IL" smtClean="0"/>
              <a:t>ו'/אב/תשפ"ב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5CEE-0628-4738-84C0-1B1620CA97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368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3F46-4AAA-4FFB-BC2D-F91A52486A9D}" type="datetimeFigureOut">
              <a:rPr lang="he-IL" smtClean="0"/>
              <a:t>ו'/אב/תשפ"ב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5CEE-0628-4738-84C0-1B1620CA97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494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33F46-4AAA-4FFB-BC2D-F91A52486A9D}" type="datetimeFigureOut">
              <a:rPr lang="he-IL" smtClean="0"/>
              <a:t>ו'/אב/תשפ"ב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15CEE-0628-4738-84C0-1B1620CA97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725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3ED8261B-E445-4D4A-9802-42C37DFC8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-73831"/>
            <a:ext cx="4953000" cy="7005661"/>
          </a:xfrm>
        </p:spPr>
      </p:pic>
    </p:spTree>
    <p:extLst>
      <p:ext uri="{BB962C8B-B14F-4D97-AF65-F5344CB8AC3E}">
        <p14:creationId xmlns:p14="http://schemas.microsoft.com/office/powerpoint/2010/main" val="109193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36D2198-A13C-415D-BD1F-FA622D7BB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12E90BB-DADE-4B16-9FB9-B028BE806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9FC6BF6A-DEB7-434A-A75E-01F8285D2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1" y="0"/>
            <a:ext cx="9698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80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2F721BD-191E-49A1-AE53-375DF75ED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4C56DAB-9A8D-4E50-8371-0B3925537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BF21386F-A7AE-4F50-B2B2-AF057D7B4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1" y="0"/>
            <a:ext cx="9698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4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B159F00-8FDE-4324-925D-A8D045590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2B51564-3601-4DCF-8E04-5CFE8E0E5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7A9608C8-075C-4FFA-B0B5-ECFE7ACF4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1" y="0"/>
            <a:ext cx="9698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45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1C00DC3-AFE6-4D17-9C6E-96D12ED8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18BAFB3E-57CB-45D4-B528-D5CF77305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6121" y="1825625"/>
            <a:ext cx="6153759" cy="4351338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3A47A802-6F89-4520-8A3B-F56C999E4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1" y="0"/>
            <a:ext cx="9698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66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02D5A7C-365B-4623-848F-27F25A86B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id="{D827D682-1F68-4227-8020-EECA49113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75" y="1825625"/>
            <a:ext cx="6154650" cy="4351338"/>
          </a:xfr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EEB2ADCA-73EA-4FB3-AEBC-3DB8629A1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9" y="0"/>
            <a:ext cx="9700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23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2076BC9-6478-44FA-8BDC-0F44D52C4A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390183B-DF02-4F25-86AA-C319E88851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742785B-B145-4A6E-B62E-10C18646B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91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C69F357-C90C-4B51-8E33-2CCD7892A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52DFB00-394D-48C8-8AED-425A0480A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C8AADEB-E07F-461E-A3DC-18CC39472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1" y="0"/>
            <a:ext cx="9698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95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E34919D-6FDF-4DEC-B4DD-D5AE445DA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C3806B2-304E-44FC-A8D9-7289A25FE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9ECC8105-BB04-4838-B486-9AA1453FF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1" y="0"/>
            <a:ext cx="9698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52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51B6C65-6AE4-45C1-9C07-18796B1E0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BA0ECBC-9F19-45EF-8046-B91C6F2FB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2862CA7-A986-4EC0-823D-DB1596D34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1" y="0"/>
            <a:ext cx="9698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9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4821A5E-24B4-4E4E-9569-6FAD0CD10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94962F6-5642-4A1F-B43D-912C75F13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4D7CCBB-AA56-488C-83F8-64626E7E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1" y="0"/>
            <a:ext cx="9698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20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B7CB89-B043-4655-8535-8D32B667F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7A868DF-1B6F-48FC-9AE6-89954E891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490928D-AEE3-43EA-AF46-F9C21467C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1" y="0"/>
            <a:ext cx="9698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35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68E860C-60C5-4679-9B6F-AB1465061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B8275A9-CC64-42F9-B35C-1054D410A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873FB0D6-0CEF-4C90-A6BE-F9A8EB7BB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1" y="0"/>
            <a:ext cx="9698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8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5C3BA7F-D6E0-4522-BCED-DE894D55D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481CB76-CD33-4499-99D5-0FAA33986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18FA9F6F-26F6-441F-8457-A11C945FC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1" y="0"/>
            <a:ext cx="9698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9018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נייר A4 ‏(210x297 מ"מ)</PresentationFormat>
  <Paragraphs>0</Paragraphs>
  <Slides>14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IMOE001</dc:creator>
  <cp:lastModifiedBy>IMOE001</cp:lastModifiedBy>
  <cp:revision>2</cp:revision>
  <dcterms:created xsi:type="dcterms:W3CDTF">2022-08-03T12:45:29Z</dcterms:created>
  <dcterms:modified xsi:type="dcterms:W3CDTF">2022-08-03T16:04:47Z</dcterms:modified>
</cp:coreProperties>
</file>