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0" r:id="rId2"/>
    <p:sldId id="256" r:id="rId3"/>
    <p:sldId id="259" r:id="rId4"/>
    <p:sldId id="258" r:id="rId5"/>
    <p:sldId id="257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8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971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777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356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109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7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300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266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343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391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44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2B3F-9235-4CCD-A0DC-9636A8F5C248}" type="datetimeFigureOut">
              <a:rPr lang="he-IL" smtClean="0"/>
              <a:t>י"א/אב/תשפ"ב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84C91-30C3-4048-ADC3-52E19F95DA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0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3E8FF3-0CA6-4E8D-A30C-0CC4A94F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146248B-6942-4480-966B-3899D653A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" y="0"/>
            <a:ext cx="4853354" cy="6864718"/>
          </a:xfr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86316C1-E8B5-49F5-AB74-5E0D6626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104" y="6718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6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B97BD2D-8B7E-401F-90E7-03CC092F0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726B045-299A-445D-B3FF-5D49A22B4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3EC70E8-FE28-4851-89F8-61BC4278B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10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A7B31D-E1DE-4F9A-8209-517EACC2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74AF5F2-6647-42B0-BE51-BF7F16E7E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8972DD6A-4D44-4FF3-B3C4-B930684E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3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F5E1EF-557F-4161-9426-43E06D50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6E92DF6-7B4B-4395-B9FF-34D3379A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3AFDE89-51C0-41F2-96D4-29EDE86C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E905F3-66ED-44AE-A262-3F74E4EE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D9EACEA-124B-40F7-AA4E-35497BAC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AD1964C-251A-4F54-A876-E10A9C917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" y="0"/>
            <a:ext cx="969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5684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נייר A4 ‏(210x297 מ"מ)</PresentationFormat>
  <Paragraphs>0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1</cp:revision>
  <dcterms:created xsi:type="dcterms:W3CDTF">2022-08-08T08:45:17Z</dcterms:created>
  <dcterms:modified xsi:type="dcterms:W3CDTF">2022-08-08T08:47:35Z</dcterms:modified>
</cp:coreProperties>
</file>