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80" r:id="rId3"/>
    <p:sldId id="279" r:id="rId4"/>
    <p:sldId id="269" r:id="rId5"/>
    <p:sldId id="268" r:id="rId6"/>
    <p:sldId id="267" r:id="rId7"/>
    <p:sldId id="266" r:id="rId8"/>
    <p:sldId id="265" r:id="rId9"/>
    <p:sldId id="264" r:id="rId10"/>
    <p:sldId id="263" r:id="rId11"/>
    <p:sldId id="262" r:id="rId12"/>
    <p:sldId id="261" r:id="rId13"/>
    <p:sldId id="260" r:id="rId14"/>
    <p:sldId id="259" r:id="rId15"/>
    <p:sldId id="258" r:id="rId16"/>
    <p:sldId id="257" r:id="rId17"/>
    <p:sldId id="278" r:id="rId18"/>
    <p:sldId id="277" r:id="rId19"/>
    <p:sldId id="276" r:id="rId20"/>
    <p:sldId id="275" r:id="rId21"/>
    <p:sldId id="274" r:id="rId22"/>
    <p:sldId id="273" r:id="rId23"/>
    <p:sldId id="272" r:id="rId24"/>
    <p:sldId id="271" r:id="rId25"/>
    <p:sldId id="270" r:id="rId2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48" d="100"/>
          <a:sy n="48" d="100"/>
        </p:scale>
        <p:origin x="235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43326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65504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4403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9984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065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82876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0392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09786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5148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7480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e-IL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7655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1D8A6-9F36-4C18-837E-EE0E65E71C3D}" type="datetimeFigureOut">
              <a:rPr lang="he-IL" smtClean="0"/>
              <a:t>י"ב/אב/תשפ"ב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0F1BE-913B-46B9-87CD-CCE52ACC7D66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7469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C37811-6751-4E93-B34F-49E3F33E22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B3874162-E860-4C8B-A299-6F056BD978E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9" name="תמונה 48">
            <a:extLst>
              <a:ext uri="{FF2B5EF4-FFF2-40B4-BE49-F238E27FC236}">
                <a16:creationId xmlns:a16="http://schemas.microsoft.com/office/drawing/2014/main" id="{CE424DC0-45D9-46BF-9BD2-29A4FA770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848606"/>
          </a:xfrm>
          <a:prstGeom prst="rect">
            <a:avLst/>
          </a:prstGeom>
        </p:spPr>
      </p:pic>
      <p:pic>
        <p:nvPicPr>
          <p:cNvPr id="51" name="תמונה 50">
            <a:extLst>
              <a:ext uri="{FF2B5EF4-FFF2-40B4-BE49-F238E27FC236}">
                <a16:creationId xmlns:a16="http://schemas.microsoft.com/office/drawing/2014/main" id="{16454518-6FFF-44C4-A397-6B42E5B899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8606"/>
            <a:ext cx="6858000" cy="48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31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C9B9F34-7516-45A7-BA0C-062DB03E1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B251832-C22F-4A04-A231-47B8061A3D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197B670-C374-4B8A-95C7-B52DFD5D8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715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4D0E35A-EB73-439D-A7AC-A8004C5AF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DF073298-B20A-4371-A3A6-5EB86FB793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D5B1997-8824-4099-AA4C-FEC613E69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148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4A2EC19-871D-4E7A-B5E5-580831D9F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EDF9441-F2AC-4FA4-B906-B2665621E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00F20C5-88AD-466F-90D7-3DBE48588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43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D2503D5-0497-4F24-B2E4-60068B3AF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B95C93-939E-4219-93B0-A6C596233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65FF9AA-93B6-458F-8EA0-2AF9F8783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6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65AEC49-3ADF-497B-805C-D3FC51882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3BFAFE1-59A1-4D31-9A53-BF62FC0436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66F6C49-E0B3-4A8B-95E1-4C6C75DD7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741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F6039DF-FD5C-4EC3-8B67-7CF1731C5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43FC3D2-71AE-4261-833E-510362289F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01821D0-2497-4E74-BA40-3A6EF3149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14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CEFFE4B-8A62-44C9-8A09-6A18C3D50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44519D7-DA0F-4FE7-B187-6A21E7EAE3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734C4D01-E966-4735-B6E6-8F92BD8F7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2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35BE8B1-1DD6-407C-B17A-5C277359B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59C94CC-D16F-4F8C-B965-54B23A8EC1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BAE0105-676B-4A39-A53F-991693A6A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056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8B01E35-3B67-47BA-8296-D2AF8C3C3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BD6D716-5648-44D1-AFB0-6A09E70EE6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906D9FF-42E1-4288-8EA3-541953EC2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13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477B610-263D-4DB8-ABDF-59789AF462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0C2556E-52B8-425F-9DF1-3664FEA955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2A1DFDE-E0D3-4370-96CD-0AAB3C2A9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68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F30E770-057F-4483-A766-348934743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CEC3188A-7124-4A76-A60A-D9F877F0F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1027486-4671-4919-B4FD-F6FFCEB29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990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45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4844EB5-1E10-4766-8B13-95EC33DBB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4FC3A098-B2D6-49CF-B825-55481B6C3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BB15DC3-06D3-42E1-9573-075802441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57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9A7465-5C1B-4375-8CDE-462D51B9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00A0427-2812-4E3F-BC6C-A8453A6C3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FFE8691-2586-4DDF-9B55-72848170F5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0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64F2AA4-DCB1-4AC9-A417-9C641883B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6DB6761-2F0F-4358-94CE-6FED275B4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208A7D4-1633-46D0-B2CB-97105370E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75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E7D98F3-CEC1-4BB0-AB08-E75F1EC75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28A8B3F-B02A-4668-AC69-05D65D1F9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4D71C07D-0663-4086-881A-D750CC108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98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D6BB76D-C8D6-448E-885F-E478C6B6E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8D03ACB-6700-47EC-91CE-F541148FFB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9360184-BDF2-431A-AD7B-A0BBD2B85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69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15A1ED8-C50D-4628-9340-6734661D9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6FA3ED02-9884-4387-96CF-FAF5D81C8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DBCE1E6F-24CE-4E80-9187-1DD89D99B1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311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C6F70F5-8CFD-484C-9E5C-6273D3C28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5" name="מציין מיקום תוכן 4">
            <a:extLst>
              <a:ext uri="{FF2B5EF4-FFF2-40B4-BE49-F238E27FC236}">
                <a16:creationId xmlns:a16="http://schemas.microsoft.com/office/drawing/2014/main" id="{BC38DD27-BD3C-4D4B-AE64-3C368ACDF5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" y="39756"/>
            <a:ext cx="6872371" cy="9720470"/>
          </a:xfrm>
        </p:spPr>
      </p:pic>
    </p:spTree>
    <p:extLst>
      <p:ext uri="{BB962C8B-B14F-4D97-AF65-F5344CB8AC3E}">
        <p14:creationId xmlns:p14="http://schemas.microsoft.com/office/powerpoint/2010/main" val="2730617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D01D7FC-C8AC-410D-B7CD-28830E30F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2FC03A9-A016-41B2-9ADC-E471EFA25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98E804B-847F-4DB3-820C-0C7510B26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8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A8CD744-82CB-4B8B-AEED-736F4924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54FA97E-F81D-4851-ABD6-2052A4BBE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957BBD9-7D40-4C8E-BEA9-20FCAA9A3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9947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477628B-A6FA-44D8-961B-4430BF86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84950A66-5B8D-4049-89D6-BFCB3D07B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82A09E11-04BF-4582-814D-D56AD4904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368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5BD03C3-2813-462C-B5E8-080E61C97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0A041364-D5EA-47FD-B612-703379F1E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C4345336-0F0A-4375-9B42-40BE4BB2C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83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FA19B0-38F2-4810-BA83-C4B3CC342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A883DFDE-E1E5-40B5-B489-2580D45C0C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35801173-6E1E-4222-A681-B069147B9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52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3960E211-0AD6-47EC-953F-BFA225972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FD0ABA-4F50-40BF-B5C9-D720C9516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0C9267FB-8CB9-4752-812D-A034BC946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31"/>
            <a:ext cx="6858000" cy="969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0730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</TotalTime>
  <Words>0</Words>
  <Application>Microsoft Office PowerPoint</Application>
  <PresentationFormat>נייר A4 ‏(210x297 מ"מ)</PresentationFormat>
  <Paragraphs>0</Paragraphs>
  <Slides>25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IMOE001</dc:creator>
  <cp:lastModifiedBy>IMOE001</cp:lastModifiedBy>
  <cp:revision>2</cp:revision>
  <dcterms:created xsi:type="dcterms:W3CDTF">2022-08-09T18:21:35Z</dcterms:created>
  <dcterms:modified xsi:type="dcterms:W3CDTF">2022-08-09T18:44:32Z</dcterms:modified>
</cp:coreProperties>
</file>