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56" r:id="rId2"/>
    <p:sldId id="264" r:id="rId3"/>
    <p:sldId id="262" r:id="rId4"/>
    <p:sldId id="261" r:id="rId5"/>
    <p:sldId id="260" r:id="rId6"/>
    <p:sldId id="259" r:id="rId7"/>
    <p:sldId id="258" r:id="rId8"/>
    <p:sldId id="257" r:id="rId9"/>
    <p:sldId id="263" r:id="rId10"/>
    <p:sldId id="266" r:id="rId11"/>
    <p:sldId id="265" r:id="rId12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 snapToGrid="0">
      <p:cViewPr varScale="1">
        <p:scale>
          <a:sx n="68" d="100"/>
          <a:sy n="68" d="100"/>
        </p:scale>
        <p:origin x="128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B7102-E262-4CD5-8C3F-A4736EC9A06C}" type="datetimeFigureOut">
              <a:rPr lang="he-IL" smtClean="0"/>
              <a:t>כ'/אב/תשפ"ב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54719-5596-4DEB-806A-116FCF65CE1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20107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B7102-E262-4CD5-8C3F-A4736EC9A06C}" type="datetimeFigureOut">
              <a:rPr lang="he-IL" smtClean="0"/>
              <a:t>כ'/אב/תשפ"ב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54719-5596-4DEB-806A-116FCF65CE1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06167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B7102-E262-4CD5-8C3F-A4736EC9A06C}" type="datetimeFigureOut">
              <a:rPr lang="he-IL" smtClean="0"/>
              <a:t>כ'/אב/תשפ"ב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54719-5596-4DEB-806A-116FCF65CE1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926727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B7102-E262-4CD5-8C3F-A4736EC9A06C}" type="datetimeFigureOut">
              <a:rPr lang="he-IL" smtClean="0"/>
              <a:t>כ'/אב/תשפ"ב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54719-5596-4DEB-806A-116FCF65CE1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76207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B7102-E262-4CD5-8C3F-A4736EC9A06C}" type="datetimeFigureOut">
              <a:rPr lang="he-IL" smtClean="0"/>
              <a:t>כ'/אב/תשפ"ב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54719-5596-4DEB-806A-116FCF65CE1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24208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B7102-E262-4CD5-8C3F-A4736EC9A06C}" type="datetimeFigureOut">
              <a:rPr lang="he-IL" smtClean="0"/>
              <a:t>כ'/אב/תשפ"ב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54719-5596-4DEB-806A-116FCF65CE1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18242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B7102-E262-4CD5-8C3F-A4736EC9A06C}" type="datetimeFigureOut">
              <a:rPr lang="he-IL" smtClean="0"/>
              <a:t>כ'/אב/תשפ"ב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54719-5596-4DEB-806A-116FCF65CE1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995006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B7102-E262-4CD5-8C3F-A4736EC9A06C}" type="datetimeFigureOut">
              <a:rPr lang="he-IL" smtClean="0"/>
              <a:t>כ'/אב/תשפ"ב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54719-5596-4DEB-806A-116FCF65CE1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430663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B7102-E262-4CD5-8C3F-A4736EC9A06C}" type="datetimeFigureOut">
              <a:rPr lang="he-IL" smtClean="0"/>
              <a:t>כ'/אב/תשפ"ב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54719-5596-4DEB-806A-116FCF65CE1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641424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B7102-E262-4CD5-8C3F-A4736EC9A06C}" type="datetimeFigureOut">
              <a:rPr lang="he-IL" smtClean="0"/>
              <a:t>כ'/אב/תשפ"ב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54719-5596-4DEB-806A-116FCF65CE1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84977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B7102-E262-4CD5-8C3F-A4736EC9A06C}" type="datetimeFigureOut">
              <a:rPr lang="he-IL" smtClean="0"/>
              <a:t>כ'/אב/תשפ"ב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54719-5596-4DEB-806A-116FCF65CE1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594553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BB7102-E262-4CD5-8C3F-A4736EC9A06C}" type="datetimeFigureOut">
              <a:rPr lang="he-IL" smtClean="0"/>
              <a:t>כ'/אב/תשפ"ב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A54719-5596-4DEB-806A-116FCF65CE1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99679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AA848809-DA8E-49EC-8273-E808047E524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7E74D6CD-8B52-4963-BC22-2AF44C98D1B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5" name="תמונה 4">
            <a:extLst>
              <a:ext uri="{FF2B5EF4-FFF2-40B4-BE49-F238E27FC236}">
                <a16:creationId xmlns:a16="http://schemas.microsoft.com/office/drawing/2014/main" id="{50311879-DF7E-4912-9B27-C495D53FBC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0584"/>
            <a:ext cx="9906000" cy="6656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1947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75CFC88A-29B3-49B1-8CAE-05F4808C22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1E13A255-CB4F-41F6-A8EF-ED9194A428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16041FA9-5318-4B98-A826-E4F95D6166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1452880" y="-1452880"/>
            <a:ext cx="700024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4979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55B5BA73-B859-4E50-868C-DCD7C81F1F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B590C4BA-D846-42C4-A2ED-FEBD705EEF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D74365D7-C907-4296-9365-F241976F4F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1452880" y="-1452880"/>
            <a:ext cx="700024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3700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5A8867C4-4C8F-487E-8407-FFED207732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A512DC77-E90A-4373-A7BB-2700D31E25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E0A1349E-434A-42B1-9138-E551233881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0584"/>
            <a:ext cx="9906000" cy="6656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3803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AF066D59-C019-4B14-A210-729FE90B1E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9C41F063-917D-42EE-8CCB-24C86EE4E0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66D688AB-36B0-4686-887F-37EAD24948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8137" y="0"/>
            <a:ext cx="102053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0505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051B7D97-D676-487D-9CD5-E8B547CE3F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DC255CDC-BA62-46F4-8A73-4043707D7A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F23079F1-BC95-4E92-924A-A6C8FE80BA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0584"/>
            <a:ext cx="9906000" cy="6656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6551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B7CB5766-500B-44CA-AB24-735A677066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A02DD2EB-FB0E-4928-A800-56DD3BF79C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4D89D0D9-EA37-4F97-9251-5F5CAF05CC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0584"/>
            <a:ext cx="9906000" cy="6656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6380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FF6B9BCC-D9B4-46FF-887D-C3468DCAAB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18A20D81-57E3-4A64-BFBE-BAD1FD7428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2767A059-785B-4F5B-B31C-D56CD25DE2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0584"/>
            <a:ext cx="9906000" cy="6656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299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52377A11-EB1C-46D9-A9B6-79AA705AC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4B62F821-D374-444C-BE16-279D6AC7E9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9030E240-8E77-40EB-BF7D-ACBE5AEEE8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0584"/>
            <a:ext cx="9906000" cy="6656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7659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F7888C87-170F-4214-8659-F702FE360C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AD0FCB4A-3577-4AE9-A1D0-B041EBE605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5903AC63-64FD-436F-8594-611B125FA1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0584"/>
            <a:ext cx="9906000" cy="6656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121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00A051F7-6711-47D5-8178-224E9CD10C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5" name="מציין מיקום תוכן 4">
            <a:extLst>
              <a:ext uri="{FF2B5EF4-FFF2-40B4-BE49-F238E27FC236}">
                <a16:creationId xmlns:a16="http://schemas.microsoft.com/office/drawing/2014/main" id="{8803DF64-AE53-4D5F-8D9C-25991FFC88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451230" y="-1451230"/>
            <a:ext cx="7003539" cy="9905999"/>
          </a:xfrm>
        </p:spPr>
      </p:pic>
    </p:spTree>
    <p:extLst>
      <p:ext uri="{BB962C8B-B14F-4D97-AF65-F5344CB8AC3E}">
        <p14:creationId xmlns:p14="http://schemas.microsoft.com/office/powerpoint/2010/main" val="3006488665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ערכת נושא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ערכת נושא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ערכת נושא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</TotalTime>
  <Words>0</Words>
  <Application>Microsoft Office PowerPoint</Application>
  <PresentationFormat>נייר A4 ‏(210x297 מ"מ)</PresentationFormat>
  <Paragraphs>0</Paragraphs>
  <Slides>11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4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ערכת נושא Office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IMOE001</dc:creator>
  <cp:lastModifiedBy>IMOE001</cp:lastModifiedBy>
  <cp:revision>1</cp:revision>
  <dcterms:created xsi:type="dcterms:W3CDTF">2022-08-17T08:48:12Z</dcterms:created>
  <dcterms:modified xsi:type="dcterms:W3CDTF">2022-08-17T08:53:16Z</dcterms:modified>
</cp:coreProperties>
</file>