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9" r:id="rId2"/>
    <p:sldId id="260" r:id="rId3"/>
    <p:sldId id="256" r:id="rId4"/>
    <p:sldId id="258" r:id="rId5"/>
    <p:sldId id="257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48" d="100"/>
          <a:sy n="48" d="100"/>
        </p:scale>
        <p:origin x="23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52A0-2AB6-4377-A361-FF0811C641A8}" type="datetimeFigureOut">
              <a:rPr lang="he-IL" smtClean="0"/>
              <a:t>כ"ז/אב/תשפ"ב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95136-5AE9-45B0-AFA7-4173C43F24F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406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52A0-2AB6-4377-A361-FF0811C641A8}" type="datetimeFigureOut">
              <a:rPr lang="he-IL" smtClean="0"/>
              <a:t>כ"ז/אב/תשפ"ב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95136-5AE9-45B0-AFA7-4173C43F24F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211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52A0-2AB6-4377-A361-FF0811C641A8}" type="datetimeFigureOut">
              <a:rPr lang="he-IL" smtClean="0"/>
              <a:t>כ"ז/אב/תשפ"ב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95136-5AE9-45B0-AFA7-4173C43F24F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686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52A0-2AB6-4377-A361-FF0811C641A8}" type="datetimeFigureOut">
              <a:rPr lang="he-IL" smtClean="0"/>
              <a:t>כ"ז/אב/תשפ"ב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95136-5AE9-45B0-AFA7-4173C43F24F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19307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52A0-2AB6-4377-A361-FF0811C641A8}" type="datetimeFigureOut">
              <a:rPr lang="he-IL" smtClean="0"/>
              <a:t>כ"ז/אב/תשפ"ב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95136-5AE9-45B0-AFA7-4173C43F24F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4611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52A0-2AB6-4377-A361-FF0811C641A8}" type="datetimeFigureOut">
              <a:rPr lang="he-IL" smtClean="0"/>
              <a:t>כ"ז/אב/תשפ"ב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95136-5AE9-45B0-AFA7-4173C43F24F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3125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52A0-2AB6-4377-A361-FF0811C641A8}" type="datetimeFigureOut">
              <a:rPr lang="he-IL" smtClean="0"/>
              <a:t>כ"ז/אב/תשפ"ב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95136-5AE9-45B0-AFA7-4173C43F24F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1374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52A0-2AB6-4377-A361-FF0811C641A8}" type="datetimeFigureOut">
              <a:rPr lang="he-IL" smtClean="0"/>
              <a:t>כ"ז/אב/תשפ"ב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95136-5AE9-45B0-AFA7-4173C43F24F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817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52A0-2AB6-4377-A361-FF0811C641A8}" type="datetimeFigureOut">
              <a:rPr lang="he-IL" smtClean="0"/>
              <a:t>כ"ז/אב/תשפ"ב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95136-5AE9-45B0-AFA7-4173C43F24F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327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52A0-2AB6-4377-A361-FF0811C641A8}" type="datetimeFigureOut">
              <a:rPr lang="he-IL" smtClean="0"/>
              <a:t>כ"ז/אב/תשפ"ב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95136-5AE9-45B0-AFA7-4173C43F24F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82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52A0-2AB6-4377-A361-FF0811C641A8}" type="datetimeFigureOut">
              <a:rPr lang="he-IL" smtClean="0"/>
              <a:t>כ"ז/אב/תשפ"ב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95136-5AE9-45B0-AFA7-4173C43F24F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411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E52A0-2AB6-4377-A361-FF0811C641A8}" type="datetimeFigureOut">
              <a:rPr lang="he-IL" smtClean="0"/>
              <a:t>כ"ז/אב/תשפ"ב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95136-5AE9-45B0-AFA7-4173C43F24F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691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862DBCA-2616-4D52-97DD-F547DB413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7849AC35-70CD-4C4B-ACDF-A939420292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70736" cy="9906000"/>
          </a:xfrm>
        </p:spPr>
      </p:pic>
    </p:spTree>
    <p:extLst>
      <p:ext uri="{BB962C8B-B14F-4D97-AF65-F5344CB8AC3E}">
        <p14:creationId xmlns:p14="http://schemas.microsoft.com/office/powerpoint/2010/main" val="1269551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1E47C90-F5AE-4916-A0FF-82F50188C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F3DFDBA-2CDC-40B7-ADB3-EF98D2545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81727FFA-4E25-4C84-AB28-986AE678C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20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6322C6D-9A7A-4AC5-B782-5BE805F80E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B7C1A4BD-83EF-4E4F-8821-10F1129ADE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20774D3-8976-4A1C-A907-B657461B5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929"/>
            <a:ext cx="6858000" cy="970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31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5434977-6ECD-43C3-A034-F23EDABBB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C5EE6430-C84F-4E99-A333-8738692F72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6858000" cy="970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51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34CF918-9658-4C0C-857D-76A116942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653AD8E-71A5-4068-A5EA-D1BAC0226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B8314AE4-53B0-4988-B404-140323A56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631"/>
            <a:ext cx="6858000" cy="969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0750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נייר A4 ‏(210x297 מ"מ)</PresentationFormat>
  <Paragraphs>0</Paragraphs>
  <Slides>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IMOE001</dc:creator>
  <cp:lastModifiedBy>IMOE001</cp:lastModifiedBy>
  <cp:revision>3</cp:revision>
  <dcterms:created xsi:type="dcterms:W3CDTF">2022-08-24T19:30:22Z</dcterms:created>
  <dcterms:modified xsi:type="dcterms:W3CDTF">2022-08-24T19:48:10Z</dcterms:modified>
</cp:coreProperties>
</file>