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E9CA-BEEC-42DC-83AE-9E4E0D93D427}" type="datetimeFigureOut">
              <a:rPr lang="he-IL" smtClean="0"/>
              <a:t>ב'/אלול/תשפ"ב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5F2F-B38F-420D-B4E5-8398A1C7D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79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E9CA-BEEC-42DC-83AE-9E4E0D93D427}" type="datetimeFigureOut">
              <a:rPr lang="he-IL" smtClean="0"/>
              <a:t>ב'/אלול/תשפ"ב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5F2F-B38F-420D-B4E5-8398A1C7D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109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E9CA-BEEC-42DC-83AE-9E4E0D93D427}" type="datetimeFigureOut">
              <a:rPr lang="he-IL" smtClean="0"/>
              <a:t>ב'/אלול/תשפ"ב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5F2F-B38F-420D-B4E5-8398A1C7D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191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E9CA-BEEC-42DC-83AE-9E4E0D93D427}" type="datetimeFigureOut">
              <a:rPr lang="he-IL" smtClean="0"/>
              <a:t>ב'/אלול/תשפ"ב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5F2F-B38F-420D-B4E5-8398A1C7D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848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E9CA-BEEC-42DC-83AE-9E4E0D93D427}" type="datetimeFigureOut">
              <a:rPr lang="he-IL" smtClean="0"/>
              <a:t>ב'/אלול/תשפ"ב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5F2F-B38F-420D-B4E5-8398A1C7D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688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E9CA-BEEC-42DC-83AE-9E4E0D93D427}" type="datetimeFigureOut">
              <a:rPr lang="he-IL" smtClean="0"/>
              <a:t>ב'/אלול/תשפ"ב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5F2F-B38F-420D-B4E5-8398A1C7D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938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E9CA-BEEC-42DC-83AE-9E4E0D93D427}" type="datetimeFigureOut">
              <a:rPr lang="he-IL" smtClean="0"/>
              <a:t>ב'/אלול/תשפ"ב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5F2F-B38F-420D-B4E5-8398A1C7D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133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E9CA-BEEC-42DC-83AE-9E4E0D93D427}" type="datetimeFigureOut">
              <a:rPr lang="he-IL" smtClean="0"/>
              <a:t>ב'/אלול/תשפ"ב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5F2F-B38F-420D-B4E5-8398A1C7D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889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E9CA-BEEC-42DC-83AE-9E4E0D93D427}" type="datetimeFigureOut">
              <a:rPr lang="he-IL" smtClean="0"/>
              <a:t>ב'/אלול/תשפ"ב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5F2F-B38F-420D-B4E5-8398A1C7D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200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E9CA-BEEC-42DC-83AE-9E4E0D93D427}" type="datetimeFigureOut">
              <a:rPr lang="he-IL" smtClean="0"/>
              <a:t>ב'/אלול/תשפ"ב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5F2F-B38F-420D-B4E5-8398A1C7D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31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E9CA-BEEC-42DC-83AE-9E4E0D93D427}" type="datetimeFigureOut">
              <a:rPr lang="he-IL" smtClean="0"/>
              <a:t>ב'/אלול/תשפ"ב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5F2F-B38F-420D-B4E5-8398A1C7D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642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AE9CA-BEEC-42DC-83AE-9E4E0D93D427}" type="datetimeFigureOut">
              <a:rPr lang="he-IL" smtClean="0"/>
              <a:t>ב'/אלול/תשפ"ב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35F2F-B38F-420D-B4E5-8398A1C7D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591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8BCD9F-7C6C-4E2B-BC21-635A0015F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4A727E3-A7EC-4CA1-958C-C69A264D6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E86E7A8-81DD-418C-8C91-815EF3C5F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0"/>
            <a:ext cx="970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8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1E8E8F-05D4-4155-8A78-C79875EBF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66714AA-52CB-4A1F-AF55-8E9E52184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7A0BDC0-2DBC-415B-9671-37AB8852E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3450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נייר A4 ‏(210x297 מ"מ)</PresentationFormat>
  <Paragraphs>0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1</cp:revision>
  <dcterms:created xsi:type="dcterms:W3CDTF">2022-08-29T14:26:07Z</dcterms:created>
  <dcterms:modified xsi:type="dcterms:W3CDTF">2022-08-29T14:26:28Z</dcterms:modified>
</cp:coreProperties>
</file>