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69" d="100"/>
          <a:sy n="69" d="100"/>
        </p:scale>
        <p:origin x="1908" y="-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C44ABB-C590-4721-8B5E-F12E511ABA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79D36D3-0D81-4ED3-8A03-FDCF73038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88A9770-3BAC-4F8E-9100-EA516D85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C9D6B39-14FD-4201-AA53-152DA19A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C0B4F4B-AF7B-46CB-8C8E-96C94FD02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400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8920892-76D0-44C8-BE1D-D279A072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8CA7DCB-6474-4D3B-BDAE-25D443FDA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0A40F7F-D544-4B6F-BB6D-912A83CE9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B19E2E3-9DA3-464F-912D-13AC76DC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A9FC300-F2CD-4F23-9066-70EAEC78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15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BECC5C1-8ECF-4145-B9A0-E3338251A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A16C5DC-FA9C-483C-B265-D90DF3272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48D42BF-9CFD-483D-B66F-2A72689FA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E5D2D93-75AF-4B02-9FB1-8D0B6B39B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5455744-C4EA-49D4-9779-549024124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280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9CB86C3-B520-4FAA-B7CF-F3930C488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CA7C82F-556C-4BC3-9119-5BBE5FD18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8E80E57-17EE-4666-A0C9-294A7F89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B9A3442-C166-4047-9D62-A798E60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21DF908-C330-4B1B-928D-A5FBBC9C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891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F156225-8D8C-4845-9942-51DBE3D20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C000A53-DD13-4E0B-BBB1-7116DA315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13B23A7-4B41-4708-B5F4-93815CD4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C67A647-89A0-4706-BE20-3893C29E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30F85AA-8ADD-4BDE-B75D-97AC97C7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0910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43F1345-4DD5-4CA9-9B8C-A56408E9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52FF859-D81A-4F18-904E-3BD385A99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A60E7B-C3BE-4C5C-B061-0D87A96B7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8223ECF-C1E8-4F31-A277-ED94E3D73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A6A7239-B143-4788-A2F1-336D790FF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1312206-21AB-4E8F-A684-898B6AC9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117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62F07EE-AD8A-45C9-ACFB-4278B3D6D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BE27E4D-0529-4780-9350-4B5029B8F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505328A-CBE4-4F0A-A72C-D1A81305C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4EE39E2-64DC-4988-B4C8-45B6A2FE2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6F61B7E3-E908-4A0A-8446-2151BC1E4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5EA40AD-7A77-4E4C-B133-86EC6E9A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C6B68B7-A05A-4620-BA9E-6831B3945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499D970-B6B2-4297-A99F-DA516AA05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333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6171206-6D6B-41C6-BBF1-46206E689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093455D-AFCF-4C07-B0C8-D2BE931E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3EF5A6E-2D79-4C5B-BD32-BFA50CF8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5ECDCC2-48A3-4122-999B-174836BEA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003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3C254A8-3187-40CD-9653-F76889B8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CB4F131-1676-4D46-8B73-850200F3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8D46428-91D4-4B41-9A9D-3F435397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793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A6BBEC4-6908-47CA-A839-6CAB2CCCD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B9FD67F-AC56-4A28-9697-2B0704FA7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CA0A0769-34FF-44EE-9417-E4499EB9C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1F46D01-7760-49D2-85FA-187BC2569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8C25487-06BE-4016-8252-1C6447F9C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6FB2D59-C65D-481C-9255-B62D9A941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28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95CB2B-1CCC-429C-BC2F-3BD99784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2F95F7-32DB-494F-BC44-8301D0A367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1D0A1FE-7B11-42B8-BA35-BE96D55E8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74493BE-7632-4A15-A3CB-5B76793CA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0D0053A-32CF-425C-A9BA-896E1C17B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3CAC77A-70C3-4C88-A485-E5D40A4B1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9461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4DCDF61-8F81-43A2-8D97-4BCE1C33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D89BAA7-9EF3-4B35-A583-F173BD204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877A29E-A7DA-451F-A828-8EA18BAC8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F2309-027B-4A61-B41C-C31E29BD511C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FDF72BF-9A3E-4CBD-8D23-199D6DCA8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45C8011-8552-4345-912D-8E50F26A8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5D464-E0B0-4851-8A19-3C6D1592BC5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034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86F7417-6FBD-42D9-BC0C-7B6F820C3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EF880B1-0CB8-4214-A047-06055B298D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E7CEF7A1-8671-4EA7-A8D2-4A637F393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29"/>
            <a:ext cx="6858000" cy="97001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4C0B51-0D5D-45EE-8488-1D95B4B43606}"/>
              </a:ext>
            </a:extLst>
          </p:cNvPr>
          <p:cNvSpPr txBox="1"/>
          <p:nvPr/>
        </p:nvSpPr>
        <p:spPr>
          <a:xfrm>
            <a:off x="4450773" y="3837710"/>
            <a:ext cx="14408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המורה: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9EAE875D-67FE-426C-B177-6AFC35C8C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867" y="3819689"/>
            <a:ext cx="1493649" cy="499915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A8DC55D8-9ABA-441E-A195-83CA5161B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100" y="3805834"/>
            <a:ext cx="1493649" cy="49991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0B411C-B498-4E64-8A58-8CF4480100B6}"/>
              </a:ext>
            </a:extLst>
          </p:cNvPr>
          <p:cNvSpPr txBox="1"/>
          <p:nvPr/>
        </p:nvSpPr>
        <p:spPr>
          <a:xfrm>
            <a:off x="3677473" y="7829138"/>
            <a:ext cx="14408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402AC3-35DA-4F19-8691-2CE74840205D}"/>
              </a:ext>
            </a:extLst>
          </p:cNvPr>
          <p:cNvSpPr txBox="1"/>
          <p:nvPr/>
        </p:nvSpPr>
        <p:spPr>
          <a:xfrm>
            <a:off x="1899718" y="7875259"/>
            <a:ext cx="14408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שם המורה:</a:t>
            </a:r>
          </a:p>
        </p:txBody>
      </p:sp>
    </p:spTree>
    <p:extLst>
      <p:ext uri="{BB962C8B-B14F-4D97-AF65-F5344CB8AC3E}">
        <p14:creationId xmlns:p14="http://schemas.microsoft.com/office/powerpoint/2010/main" val="11381683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נייר A4 ‏(210x297 מ"מ)</PresentationFormat>
  <Paragraphs>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1</cp:revision>
  <dcterms:created xsi:type="dcterms:W3CDTF">2022-08-29T17:04:44Z</dcterms:created>
  <dcterms:modified xsi:type="dcterms:W3CDTF">2022-08-29T17:05:57Z</dcterms:modified>
</cp:coreProperties>
</file>