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211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338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74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200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79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898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4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780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255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618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15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458C-245F-4E16-81AA-6C6363B74A8D}" type="datetimeFigureOut">
              <a:rPr lang="he-IL" smtClean="0"/>
              <a:t>ד'/אלול/תשפ"ב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CAEF-0567-450B-ACC4-6EF68CECAB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48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3562CBF-A705-4BFF-A7CF-FFAD03899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1" y="-182234"/>
            <a:ext cx="12056013" cy="81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CA9AAD0-9C88-41B9-BA27-39BFD76A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00584"/>
            <a:ext cx="990600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924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נייר A4 ‏(210x297 מ"מ)</PresentationFormat>
  <Paragraphs>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1</cp:revision>
  <dcterms:created xsi:type="dcterms:W3CDTF">2022-08-31T13:30:41Z</dcterms:created>
  <dcterms:modified xsi:type="dcterms:W3CDTF">2022-08-31T13:32:32Z</dcterms:modified>
</cp:coreProperties>
</file>