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62" r:id="rId3"/>
    <p:sldId id="257" r:id="rId4"/>
    <p:sldId id="256" r:id="rId5"/>
    <p:sldId id="260" r:id="rId6"/>
    <p:sldId id="259" r:id="rId7"/>
    <p:sldId id="258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91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73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733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352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779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9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16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855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0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2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090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1BDA-2891-49D5-88FD-1435439C17AC}" type="datetimeFigureOut">
              <a:rPr lang="he-IL" smtClean="0"/>
              <a:t>כ"ב/חשון/תשפ"ג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9F02-673E-4D7D-8385-1DD3A75AD83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971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455E3796-0901-4746-81DF-A5941944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03" y="548390"/>
            <a:ext cx="6858594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439888-2CC6-4DC9-9F81-E0945003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E7942967-7EAE-457A-8E57-C35C4255F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6653" y="-1419972"/>
            <a:ext cx="6852694" cy="9692639"/>
          </a:xfrm>
        </p:spPr>
      </p:pic>
    </p:spTree>
    <p:extLst>
      <p:ext uri="{BB962C8B-B14F-4D97-AF65-F5344CB8AC3E}">
        <p14:creationId xmlns:p14="http://schemas.microsoft.com/office/powerpoint/2010/main" val="357344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1906A6-319B-4B7C-8ED6-B4F8283C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770E6B-6F4F-4146-B84F-ACB2445B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831504E-120F-4BE9-8D57-41BCE702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4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9C3A65-D686-4608-A864-CC15022D4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8D63260-EC0F-4C48-9263-00A9C6DDA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95AD2AA-3E57-41AA-9AD5-4E91A5751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C11E11-8023-4732-A7B9-655CCA0B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8809D97-5E99-4F12-9F00-25A7E6C2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96130C4-D74C-4159-980A-AD630CEF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B7F530-4950-473E-B640-861DA36B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E203FC7-B806-4046-8DF4-49E30AFD9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4FDBA4D-76FA-4CE9-B87A-739829E65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40B6F2-1DB6-4FB4-867B-787B0A16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4E02E2-3DE7-479F-A521-C3C995DEF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504A7F2-567E-41C8-8ACA-579AF32D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82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נייר A4 ‏(210x297 מ"מ)</PresentationFormat>
  <Paragraphs>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1</cp:revision>
  <dcterms:created xsi:type="dcterms:W3CDTF">2022-11-16T18:23:36Z</dcterms:created>
  <dcterms:modified xsi:type="dcterms:W3CDTF">2022-11-16T18:29:14Z</dcterms:modified>
</cp:coreProperties>
</file>