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303" r:id="rId2"/>
    <p:sldId id="304" r:id="rId3"/>
    <p:sldId id="305" r:id="rId4"/>
    <p:sldId id="306" r:id="rId5"/>
    <p:sldId id="307" r:id="rId6"/>
    <p:sldId id="293" r:id="rId7"/>
    <p:sldId id="294" r:id="rId8"/>
    <p:sldId id="295" r:id="rId9"/>
    <p:sldId id="296" r:id="rId10"/>
    <p:sldId id="300" r:id="rId11"/>
    <p:sldId id="301" r:id="rId12"/>
    <p:sldId id="302" r:id="rId13"/>
    <p:sldId id="297" r:id="rId14"/>
    <p:sldId id="298" r:id="rId15"/>
    <p:sldId id="262" r:id="rId16"/>
    <p:sldId id="314" r:id="rId17"/>
    <p:sldId id="309" r:id="rId18"/>
    <p:sldId id="308" r:id="rId19"/>
    <p:sldId id="299" r:id="rId20"/>
    <p:sldId id="261" r:id="rId21"/>
    <p:sldId id="260" r:id="rId22"/>
    <p:sldId id="259" r:id="rId23"/>
    <p:sldId id="258" r:id="rId24"/>
    <p:sldId id="257" r:id="rId25"/>
    <p:sldId id="292" r:id="rId26"/>
    <p:sldId id="287" r:id="rId27"/>
    <p:sldId id="291" r:id="rId28"/>
    <p:sldId id="288" r:id="rId29"/>
    <p:sldId id="290" r:id="rId30"/>
    <p:sldId id="285" r:id="rId31"/>
    <p:sldId id="286" r:id="rId32"/>
    <p:sldId id="311" r:id="rId33"/>
    <p:sldId id="313" r:id="rId34"/>
    <p:sldId id="312" r:id="rId35"/>
    <p:sldId id="310" r:id="rId36"/>
    <p:sldId id="289" r:id="rId37"/>
    <p:sldId id="273" r:id="rId38"/>
    <p:sldId id="272" r:id="rId39"/>
    <p:sldId id="271" r:id="rId40"/>
    <p:sldId id="270" r:id="rId41"/>
    <p:sldId id="269" r:id="rId42"/>
    <p:sldId id="268" r:id="rId43"/>
    <p:sldId id="267" r:id="rId44"/>
    <p:sldId id="266" r:id="rId45"/>
    <p:sldId id="265" r:id="rId46"/>
    <p:sldId id="264" r:id="rId47"/>
    <p:sldId id="263" r:id="rId48"/>
    <p:sldId id="283" r:id="rId49"/>
    <p:sldId id="282" r:id="rId50"/>
    <p:sldId id="279" r:id="rId51"/>
    <p:sldId id="280" r:id="rId52"/>
    <p:sldId id="281" r:id="rId53"/>
    <p:sldId id="274" r:id="rId54"/>
    <p:sldId id="275" r:id="rId55"/>
    <p:sldId id="276" r:id="rId56"/>
    <p:sldId id="284" r:id="rId57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8" d="100"/>
          <a:sy n="68" d="100"/>
        </p:scale>
        <p:origin x="12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1847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71364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4576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91507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37809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89091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5870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658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106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51971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079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8DEC3-2773-441C-8E48-0EF6A884CF94}" type="datetimeFigureOut">
              <a:rPr lang="he-IL" smtClean="0"/>
              <a:t>כ"ט/תמוז/תשפ"ג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56FA-41C4-4C89-886D-54A5D861EA2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4265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8D5716C-8D19-4348-9AD9-EF8CB7EA6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D41CF83-1363-43DD-85E7-212C47033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C68351E-BCF9-4BCE-B39B-207D1D7DC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02" y="348137"/>
            <a:ext cx="7326923" cy="616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9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357EEE7-25F7-4111-965B-6FF5625C2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5B1DA29-EB06-490F-B421-CA2BB6E06F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E7DF5D1-0C70-4798-8EF6-23CFD3C1D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6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25F6484-60DB-4CB7-8F6B-DE894BBBC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0120F57-A550-4661-B3F4-A71A2705A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4D291AD-FF99-4398-A001-B1F1EEAC1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95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4E36932-43A5-4B39-A2DE-687F6AC9A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D69C90D-5328-4128-9039-6FED09241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337EDDE-0E7F-474D-9B21-5E23BBE5D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46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69B21B1-7BDF-4088-B9A7-267B9E58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514EDD5-C361-40BD-A8F1-9D67C33D1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EB68D97-D760-4067-9B6D-ED545AC38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286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C397530-A1D0-4BFC-9710-17E97F8CB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432413B-7A4A-444F-835D-71E17D31C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6D16C11-44F4-49A2-9379-7D347799D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00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D6C102-081B-4C2F-B9AB-7C8016727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390677A-C7C1-4D56-82AB-5F45C208A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3E30BE7-4364-4E6C-A15E-981E74E92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57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B66A8C5-7B48-4DC6-94D6-4C652CDDA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888BEA6-DF70-438F-8E1D-099E50411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B38653A-E105-4344-8547-C39C208FF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42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60DCD3F-89EC-4815-BE5C-385EE33D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64CE77F-6433-4DA6-BB43-B8E378D6B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1542152-7813-4895-BB94-4AAA5F282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08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A68F5A7-25C0-4CB6-B090-D31470F71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41D0C40-A308-45EA-A27B-0FAE862329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046A192-F517-4CA4-9F60-00A30B54A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30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4E830D5-7B50-43CE-9AE4-1ABC14D5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142FEDA-EA98-43E3-B639-2D0ECAE09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3FAAD0E-4619-454D-9753-F3BEBCE13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76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5648108-405C-4B1B-8F87-161EF60FC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FAC8B9C-0666-4376-89C6-F1388990E9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490DE06-4CA2-42B2-8E68-0A9655570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39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B7ACB0-B0E4-499D-88A5-C07FBC97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B882F48-D73A-4786-98A7-41BA92D25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0ED1320-9A88-463B-BFF7-C38658525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29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FE43FD6-2D78-4ACB-AC8F-F2C7AD67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1125925-A572-4550-AFC0-56E21B849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5C333AC-3C63-473D-B278-F95439A21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911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202AA0-6C78-4A99-8F78-826198A6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0B38A6B-3E7C-417B-A5A2-A16F80600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528DE4F-13C7-49FD-A4EA-4AB8CD73E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931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EDB807F-3C21-4733-91B1-786762902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8911145-9D6A-43A4-914A-0EE594A33A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61AD864-743F-473C-85DA-AF95D9B38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87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1F4B2EB-0419-4A60-96E6-420D81423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5B2742D-EFF4-4798-96A8-F13A12784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A85D8CD-CACB-4A12-A794-C52609925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16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F8DB468-436C-45D2-8DF5-CFDEB330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1542014-9546-4856-B22C-A4047AB790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589073F-5585-4653-A734-3492BBB41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064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69BD0A7-B3A2-4ECB-8499-31B3DD8F0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6734BF8-1487-4536-8AF8-E10440428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8174814-0EA8-4DA0-9FDB-579CB06B3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80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B419E5C-8F93-495F-802F-A356E8A99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76151F4-5EA3-4898-8165-4CAC80CA8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0F7CB1A-FBA3-4133-8BD4-F7F0D7966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8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E891D20-D48A-4AE6-95EA-B3E63F836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0C16212-C198-4134-90B1-180C55B07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E73A80D-6855-4666-B9FB-D12BC36E7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67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E0FC65E-BBF5-4091-9024-A173167E7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527B1F8-7866-4568-A239-72195378C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B1455AF-4DBB-4E34-A9B8-C713DB357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82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A8A225B-1FDA-41F9-9A4A-BDB7B719D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9A21FBA-65D2-4AF4-A15B-3975094E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1FF5EFC-0D11-4AAD-A550-09A915F3E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774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37D3FCE-2D40-4C3F-943B-AFBE3FC5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6AC33F9-8C14-42E4-945E-9247C382B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78DB8B8-0D4E-4AEB-9F01-C13708867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78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86CCA49-1620-429E-8E5E-CB26BAAE8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959CB9-751D-4E5C-942F-CD7F1393F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F0A2FCD-B685-4A14-8D1A-298D583AE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14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DD4E8C8-E0CE-4104-9F2C-41C2B113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BAD867B-0DA0-4CEA-816C-B292AB321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0FD3AA3-EF20-44C5-B1B3-20CBE8EC3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34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8DF67A1-26A1-4B6B-BCC6-8CBBB1C4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171848B-0CB7-4C08-96EC-8A3180812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704EAD9-037C-493A-9FCE-C74B80443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13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0C5CAC0-7094-482D-85CD-55CAD6036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FB0B73-1314-415A-9313-EE5DB55CB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216D944-6B7E-457B-A890-3E6DDEBA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67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AA8318E-DE0C-4C96-B193-2A91E519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A93D46E-B299-4ECF-A462-678F2D1F5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F84E586-0B69-488F-90E6-71252D591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572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4E15FF4-4A0E-445E-985B-B59EA0F2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1D007AB-9824-45B5-9688-C908D557F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4C7A820-893F-49E0-8654-FD0ACC59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637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27F802-5E30-40A3-88EF-3EFE1715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C34DB92-2D40-4B9D-A3BE-74F6B48E2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66C5E70-F49C-49D3-A1F5-A635EBB0C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12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DE2097D-3904-4777-9D49-17F2BAE6C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2B3396E-99D3-44D1-B52A-FC1D21F2BC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59C0CD7-77C5-4C38-B2A9-8FA010F27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53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44A2FC-6880-4CC3-A0A6-1D659D7A1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96E2577-7885-45CA-A0B2-A7CCCB79C7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F94D6AB-3421-4D2B-8427-19F87F43E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799" y="-1425317"/>
            <a:ext cx="6861517" cy="97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77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67A24E3-3E34-4512-BE8C-83B07707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F37BD96-E805-4444-9FE6-DE460E9B1B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2643D3A-7183-4B80-802E-26AF69D3C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37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A43FF5A-FA2F-4B0E-8F70-2909464A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58C139D-D21E-4ECA-8A41-0C8DFF9DC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443770C-E5A5-4EFB-B912-055B2D04C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2401" y="-1439835"/>
            <a:ext cx="6960941" cy="984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65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03FD74-0C5F-4A11-A835-D391CF8ED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45D8973-48C2-4E57-9041-1F628A37E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4E597EE-7985-4D77-90B8-4D67DF11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17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36F74EB-FD67-47DA-A1E0-5A4512AFB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35C154D-0318-4D7E-B0D8-4598752DD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6363C33-410E-4E52-93CE-7BF906773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893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9716ED6-BB6D-4BB7-BB48-38F302980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375189C-4213-4DD8-8EB4-2A58F62C1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60193C5-0B0C-4E5A-A5F3-B77F7659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74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0833C1-03CA-49B6-9501-C59D107CC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3770AAC-A3B5-4873-BDCB-A96248937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AB702A4-E53C-4999-8AE5-C202460C9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259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703154-1817-42B4-9742-9A5A3EB5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D612F0F-5812-4F09-B83A-7BF25E9106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8CD3F37-541C-475E-BA8D-1065E5335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24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DDEDE07-5691-41E5-A796-B07ABE456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ADCDB25-A67D-4437-87E7-52858F12F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345A839-F1F3-4F80-8C4E-3D2542567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63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678694-47DC-4F13-9638-8DD646582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B7AA307-7CC6-41F0-B194-4E054301C2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EF5E072-D46C-44BD-AA0B-82F8CA95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679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7FF548A-E85B-4B23-97BE-2EDD7D5B8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85647F2-E74C-4F28-8152-8C5006EC5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116E3E1D-6895-4470-9B4F-E85BD7717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DB5519-32B9-4CCE-A8A3-E6FB1A646007}"/>
              </a:ext>
            </a:extLst>
          </p:cNvPr>
          <p:cNvSpPr txBox="1"/>
          <p:nvPr/>
        </p:nvSpPr>
        <p:spPr>
          <a:xfrm>
            <a:off x="7261274" y="2630026"/>
            <a:ext cx="26447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המלצת הדפסה על גודל    </a:t>
            </a:r>
            <a:r>
              <a:rPr lang="en-US" dirty="0"/>
              <a:t>A</a:t>
            </a:r>
            <a:r>
              <a:rPr lang="he-I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214347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BAB7F9A-E13B-45C3-B912-63D9D9A21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2B7DF0E-B2FA-4BED-AED5-5C3CAA4E4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C4093C0-A61D-4D7D-804D-11FCD8A46F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70192F-8500-4ED4-9656-096AB5599DBB}"/>
              </a:ext>
            </a:extLst>
          </p:cNvPr>
          <p:cNvSpPr txBox="1"/>
          <p:nvPr/>
        </p:nvSpPr>
        <p:spPr>
          <a:xfrm>
            <a:off x="6372664" y="3105833"/>
            <a:ext cx="26447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המלצת הדפסה על גודל    </a:t>
            </a:r>
            <a:r>
              <a:rPr lang="en-US" dirty="0"/>
              <a:t>A</a:t>
            </a:r>
            <a:r>
              <a:rPr lang="he-I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30469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3444C6B-E2B7-45AA-8D15-514731CF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D6F02AE-8D7C-4B89-880A-BD8E1A6AC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547E9A6-3006-41D6-ADEE-60960FA3B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282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9A8D2F1-C589-44D7-B275-BD5B4E80A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F0B6343-C58D-4FC0-8502-E02B94173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DE06D69-FD65-43F8-A115-FA8612003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2032" y="-1422033"/>
            <a:ext cx="6862643" cy="9706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0B7523-E161-4218-85C4-96792D7B7435}"/>
              </a:ext>
            </a:extLst>
          </p:cNvPr>
          <p:cNvSpPr txBox="1"/>
          <p:nvPr/>
        </p:nvSpPr>
        <p:spPr>
          <a:xfrm>
            <a:off x="3277772" y="365127"/>
            <a:ext cx="26447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המלצת הדפסה על גודל    </a:t>
            </a:r>
            <a:r>
              <a:rPr lang="en-US" dirty="0"/>
              <a:t>A</a:t>
            </a:r>
            <a:r>
              <a:rPr lang="he-I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7031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69F78B-85F8-4B39-AF38-8F9920CE0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CF96900-5A03-44BD-99A5-431F6BB75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4E2591D-2314-4088-AC05-F62F6C621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5C3B4C-CE82-4CAC-BA17-D971B7A51E62}"/>
              </a:ext>
            </a:extLst>
          </p:cNvPr>
          <p:cNvSpPr txBox="1"/>
          <p:nvPr/>
        </p:nvSpPr>
        <p:spPr>
          <a:xfrm>
            <a:off x="3277772" y="365127"/>
            <a:ext cx="26447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המלצת הדפסה על גודל    </a:t>
            </a:r>
            <a:r>
              <a:rPr lang="en-US" dirty="0"/>
              <a:t>A</a:t>
            </a:r>
            <a:r>
              <a:rPr lang="he-I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3982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21B296F-53E4-457A-AC5B-3F5627AF2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347974B-04B7-4A60-9D6B-096964676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AE98C714-E83C-4661-8296-C5C683731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070" y="-1421071"/>
            <a:ext cx="6858000" cy="9700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05FF97-2E39-4C40-BC28-9E5AA6A5815E}"/>
              </a:ext>
            </a:extLst>
          </p:cNvPr>
          <p:cNvSpPr txBox="1"/>
          <p:nvPr/>
        </p:nvSpPr>
        <p:spPr>
          <a:xfrm>
            <a:off x="3277772" y="365127"/>
            <a:ext cx="26447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המלצת הדפסה על גודל    </a:t>
            </a:r>
            <a:r>
              <a:rPr lang="en-US" dirty="0"/>
              <a:t>A</a:t>
            </a:r>
            <a:r>
              <a:rPr lang="he-IL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637115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841D632-F79A-4186-80F6-B84CED94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CA9E1E4-D545-4E10-A67C-84822E969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59B2261-6EAF-4689-B28E-232BFE6A7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1229" y="-1451229"/>
            <a:ext cx="7003542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855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71E093-F737-45E6-8199-278FBC5AC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4B431B3-567B-4507-BB84-BD71BF181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AABF3CA-0551-44DA-B50B-F516F8A45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1229" y="-1451229"/>
            <a:ext cx="7003542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840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C38845-4787-4D9D-AAD3-41A5197AA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7635538-8FC1-4528-A2A4-D0D44AC31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B39FA02-B2AC-4FAC-959F-0F524721C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51229" y="-1451229"/>
            <a:ext cx="7003542" cy="9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079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565E2F-4810-4BE3-B35C-84F381D6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5A590BE-FC84-423D-8C85-D07CF810E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2CC7DAC-9D85-4683-AC46-0701179B5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24000" y="-1423358"/>
            <a:ext cx="6858000" cy="97047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4BF206-D593-46A5-9C1B-59672EA803BD}"/>
              </a:ext>
            </a:extLst>
          </p:cNvPr>
          <p:cNvSpPr txBox="1"/>
          <p:nvPr/>
        </p:nvSpPr>
        <p:spPr>
          <a:xfrm>
            <a:off x="2405574" y="378562"/>
            <a:ext cx="424844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שמות לתאים- יש להוסיף תיבת טקסט</a:t>
            </a:r>
          </a:p>
        </p:txBody>
      </p:sp>
    </p:spTree>
    <p:extLst>
      <p:ext uri="{BB962C8B-B14F-4D97-AF65-F5344CB8AC3E}">
        <p14:creationId xmlns:p14="http://schemas.microsoft.com/office/powerpoint/2010/main" val="2448364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6C899CB-510B-4086-9130-1AD16ECB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8FFBF2D-9239-4C06-A4CB-369A2ABD6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5F2B827-89FC-4980-B281-6E7A79B66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5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D521B60-4C39-4ADD-B068-D98BE5993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A9EAF7E-AD88-4D10-B687-DF237C163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CF58A72-2FC2-489B-89D2-746C49349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0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19F72B5-DC74-45A8-8D27-E2A0B67B1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A51DD6E-BA2C-4B2A-BA0E-BE3D640FE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177906D-3A31-4210-8F1A-EAD2A5E70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09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C9441A9-BFE8-4F3E-9836-96CB4050E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572B62B-E954-4BC5-BF60-C86DBEC46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6F4BA10-CC76-430C-84E7-76BC73858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6923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36</Words>
  <Application>Microsoft Office PowerPoint</Application>
  <PresentationFormat>נייר A4 ‏(210x297 מ"מ)</PresentationFormat>
  <Paragraphs>6</Paragraphs>
  <Slides>56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IMOE001</dc:creator>
  <cp:lastModifiedBy>IMOE001</cp:lastModifiedBy>
  <cp:revision>3</cp:revision>
  <dcterms:created xsi:type="dcterms:W3CDTF">2023-07-18T14:24:55Z</dcterms:created>
  <dcterms:modified xsi:type="dcterms:W3CDTF">2023-07-18T14:45:06Z</dcterms:modified>
</cp:coreProperties>
</file>