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6" r:id="rId8"/>
    <p:sldId id="261" r:id="rId9"/>
    <p:sldId id="267" r:id="rId10"/>
    <p:sldId id="269" r:id="rId11"/>
    <p:sldId id="263" r:id="rId12"/>
    <p:sldId id="264" r:id="rId13"/>
    <p:sldId id="265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EE240-CE0F-4AC0-A445-D487B263C3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86047F-E9F2-4681-8763-89C169C8DB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0B0DD-5F25-48C3-9CE8-71769B5A5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DE25-BF88-4323-B9DF-708C2160A1B2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71DC30-BC71-4D64-9835-D169CAABE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0B1BD-6B9E-4ECC-91D9-765D172D3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0BF5F-C874-4073-BC1C-3FD8EAEA9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912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9AC98-233C-4CCD-8695-5A170F0ED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1E2DF9-0567-4226-88EF-C1BDCBDAD2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72F9A8-CAF2-4C45-B3AF-AB2A21B61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DE25-BF88-4323-B9DF-708C2160A1B2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43C82-7D91-4661-86E7-71B4BC2B6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3B4F13-5B47-4C0C-BEFF-DA68A114B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0BF5F-C874-4073-BC1C-3FD8EAEA9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526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DA6BBB-1A4D-493C-B567-3CFBF70A27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4EFD9C-41C9-4E23-876E-49B2586AAD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A1FC3-CF9B-4809-860A-9A41C40C2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DE25-BF88-4323-B9DF-708C2160A1B2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03E575-D9B3-4C64-8735-431C0ECF0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ACC7B-8E85-4CA6-93B6-BF250E7B3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0BF5F-C874-4073-BC1C-3FD8EAEA9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3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A9D08-0655-49ED-9E11-57FA4528C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9BB23-092D-4F8F-9F6B-693A353B8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53ADA-4F9F-48D0-ADB8-432831985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DE25-BF88-4323-B9DF-708C2160A1B2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C04EC-566E-4DD2-8869-8417DBF8F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874CD-1A3D-44CD-B5A1-00EEEB0C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0BF5F-C874-4073-BC1C-3FD8EAEA9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630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E7A38-1D5E-4547-97AC-60D7DA4BE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22F0C-ECED-4D19-A525-BF5E0289FD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432CD-BDA2-4331-BA10-4B40418EE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DE25-BF88-4323-B9DF-708C2160A1B2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BAED10-EA4C-475E-AAD8-06B292F83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383AA-5BE7-4B26-83C8-0485F65FA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0BF5F-C874-4073-BC1C-3FD8EAEA9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54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9E3BB-55E8-4EE9-832B-6E49BA376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5EE97-B114-491F-9AEB-02433C1E46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92FEBB-C9EB-4A38-9D62-85007CBC92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6D26EA-8563-40E1-B9F5-6A4F5DC05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DE25-BF88-4323-B9DF-708C2160A1B2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A95A6D-590D-4A22-9004-36464B2B1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9DB8D9-3F74-4CA6-802D-CC1E91152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0BF5F-C874-4073-BC1C-3FD8EAEA9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14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B3074-BCC3-4EBC-9971-0B39725C0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A2945B-0459-415C-A353-93AB917B5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46F015-406E-40DA-9862-5DC1D9424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4008FC-BE8D-413B-94BE-0AE4BCCFCE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205D12-0378-42B9-B520-6E90D2AFFC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66FD96-86BA-4D73-878C-79B691D08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DE25-BF88-4323-B9DF-708C2160A1B2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F9C3A2-4FB8-4401-8CAC-3718C70A7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3F9339-BEB6-4FD5-9E06-239FA5A11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0BF5F-C874-4073-BC1C-3FD8EAEA9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96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B6AEC-C3AF-4709-A7AF-7E03A03FB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D13B9A-DE8E-4513-92FC-E48A83602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DE25-BF88-4323-B9DF-708C2160A1B2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782582-F9C7-4A16-87DC-C804060FC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18DDCC-4EB5-4834-AEAA-4CD22B4C0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0BF5F-C874-4073-BC1C-3FD8EAEA9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366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EEDD44-6EC9-4C83-923F-5C67C5FC3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DE25-BF88-4323-B9DF-708C2160A1B2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B09D7B-0670-4010-90CB-DDE7B123D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973D6C-2B6B-417A-8D4C-AAB75C667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0BF5F-C874-4073-BC1C-3FD8EAEA9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119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29271-3877-4400-920D-40F5DF56A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9E140-6561-431A-91F0-89FA40B43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1EC5A-17B4-4E48-94C3-15A24442EA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2A344C-5A6D-4309-AF8A-8BCA19DC5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DE25-BF88-4323-B9DF-708C2160A1B2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AC12F4-D579-476E-9DB3-7812C194F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F95FC-B208-4626-AADC-6437C84EB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0BF5F-C874-4073-BC1C-3FD8EAEA9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716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D56FA-9EE0-4090-98AA-6B6CF829F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E33DF6-DF66-4719-A01C-02303692AB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079431-BA72-4DB6-AE69-39D336B223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720312-8577-4346-AE37-4E7B36C1F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DE25-BF88-4323-B9DF-708C2160A1B2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98DBEA-BC05-42FE-86EA-B7B8A7BEC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3BD176-4177-413A-84FD-AAABE25D8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0BF5F-C874-4073-BC1C-3FD8EAEA9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78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100A56-A897-49A6-AB8B-367CAC7BA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37249B-3D7C-4C74-BAD6-70C1EB5C81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A21AEE-C68C-4F6D-842D-0B8569C255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7DE25-BF88-4323-B9DF-708C2160A1B2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B3C07-DC3B-4E0A-A10F-F6E6264DD3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A2F6A-0195-4AFA-B5A7-784753DB97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0BF5F-C874-4073-BC1C-3FD8EAEA9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82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F6B90-B2D3-4B16-BD47-BA26732366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28800"/>
            <a:ext cx="9144000" cy="1102956"/>
          </a:xfrm>
        </p:spPr>
        <p:txBody>
          <a:bodyPr>
            <a:normAutofit/>
          </a:bodyPr>
          <a:lstStyle/>
          <a:p>
            <a:r>
              <a:rPr lang="en-US" sz="4800" b="1" dirty="0"/>
              <a:t>21</a:t>
            </a:r>
            <a:r>
              <a:rPr lang="en-US" sz="4800" b="1" baseline="30000" dirty="0"/>
              <a:t>st</a:t>
            </a:r>
            <a:r>
              <a:rPr lang="en-US" sz="4800" b="1" dirty="0"/>
              <a:t> Edition of SAUSSA Games Results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4118EC-4078-4049-8548-BD390A3735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600" dirty="0"/>
              <a:t>9/12/2022</a:t>
            </a:r>
          </a:p>
          <a:p>
            <a:r>
              <a:rPr lang="en-US" sz="1600" dirty="0"/>
              <a:t>Hosted by</a:t>
            </a:r>
          </a:p>
          <a:p>
            <a:r>
              <a:rPr lang="en-US" b="1" dirty="0"/>
              <a:t>Botswana International University of Science and Technology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E95D8D-2191-4D42-8596-2D86EFD994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56" y="275731"/>
            <a:ext cx="1756212" cy="1240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957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72999-99E0-4C75-8FAC-9EF4EAAC5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TENNIS (WOMEN)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09D6C-41B7-4633-81DF-39F1638A8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PUSSAM</a:t>
            </a:r>
          </a:p>
          <a:p>
            <a:pPr marL="514350" indent="-514350">
              <a:buAutoNum type="arabicPeriod"/>
            </a:pPr>
            <a:r>
              <a:rPr lang="en-US" dirty="0"/>
              <a:t>NUST-Nam</a:t>
            </a:r>
          </a:p>
          <a:p>
            <a:pPr marL="514350" indent="-514350">
              <a:buAutoNum type="arabicPeriod"/>
            </a:pPr>
            <a:r>
              <a:rPr lang="en-US" dirty="0"/>
              <a:t>NWU</a:t>
            </a:r>
          </a:p>
        </p:txBody>
      </p:sp>
    </p:spTree>
    <p:extLst>
      <p:ext uri="{BB962C8B-B14F-4D97-AF65-F5344CB8AC3E}">
        <p14:creationId xmlns:p14="http://schemas.microsoft.com/office/powerpoint/2010/main" val="4097485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252AA-A692-4761-BA36-772EDE6BE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Tug-of-War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3B1BF-44CD-4445-82CA-C752A3B1D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UZ</a:t>
            </a:r>
          </a:p>
          <a:p>
            <a:pPr marL="514350" indent="-514350">
              <a:buAutoNum type="arabicPeriod"/>
            </a:pPr>
            <a:r>
              <a:rPr lang="en-US" dirty="0"/>
              <a:t>UFH</a:t>
            </a:r>
          </a:p>
          <a:p>
            <a:pPr marL="514350" indent="-514350">
              <a:buAutoNum type="arabicPeriod"/>
            </a:pPr>
            <a:r>
              <a:rPr lang="en-US" dirty="0"/>
              <a:t>BIUST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4C828C-D56C-4235-B11F-02B69BE1EF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5788" y="270094"/>
            <a:ext cx="1756212" cy="1240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859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0CA73-FBDC-4DFF-9B74-BC361C2F5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Volleyball (Men)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C9E40-DA06-430B-A3D5-A6557E123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UL</a:t>
            </a:r>
          </a:p>
          <a:p>
            <a:pPr marL="514350" indent="-514350">
              <a:buAutoNum type="arabicPeriod"/>
            </a:pPr>
            <a:r>
              <a:rPr lang="en-US" dirty="0"/>
              <a:t>NUST</a:t>
            </a:r>
          </a:p>
          <a:p>
            <a:pPr marL="514350" indent="-514350">
              <a:buAutoNum type="arabicPeriod"/>
            </a:pPr>
            <a:r>
              <a:rPr lang="en-US" dirty="0"/>
              <a:t>BIUST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CCE961-7DC6-41FA-BE3B-2E03304C41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5788" y="270094"/>
            <a:ext cx="1756212" cy="1240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469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B07CF-3D07-4B5C-BECE-776D31378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Volleyball (Women)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C04B2-0676-4B17-8628-20A978E52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UL</a:t>
            </a:r>
          </a:p>
          <a:p>
            <a:pPr marL="514350" indent="-514350">
              <a:buAutoNum type="arabicPeriod"/>
            </a:pPr>
            <a:r>
              <a:rPr lang="en-US" dirty="0"/>
              <a:t>NUST</a:t>
            </a:r>
          </a:p>
          <a:p>
            <a:pPr marL="514350" indent="-514350">
              <a:buAutoNum type="arabicPeriod"/>
            </a:pPr>
            <a:r>
              <a:rPr lang="en-US" dirty="0"/>
              <a:t>UFH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B13304-AD26-47D2-BBE2-AEE848A05C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5788" y="270094"/>
            <a:ext cx="1756212" cy="1240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27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C84B5-95FD-4331-A268-D215E57AB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670"/>
            <a:ext cx="10515600" cy="708627"/>
          </a:xfrm>
        </p:spPr>
        <p:txBody>
          <a:bodyPr/>
          <a:lstStyle/>
          <a:p>
            <a:r>
              <a:rPr lang="en-US" b="1" dirty="0"/>
              <a:t>Overall Results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504781E-8DCA-4905-8892-8980A0353A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889860"/>
              </p:ext>
            </p:extLst>
          </p:nvPr>
        </p:nvGraphicFramePr>
        <p:xfrm>
          <a:off x="606972" y="0"/>
          <a:ext cx="10386848" cy="694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6712">
                  <a:extLst>
                    <a:ext uri="{9D8B030D-6E8A-4147-A177-3AD203B41FA5}">
                      <a16:colId xmlns:a16="http://schemas.microsoft.com/office/drawing/2014/main" val="1546728107"/>
                    </a:ext>
                  </a:extLst>
                </a:gridCol>
                <a:gridCol w="2596712">
                  <a:extLst>
                    <a:ext uri="{9D8B030D-6E8A-4147-A177-3AD203B41FA5}">
                      <a16:colId xmlns:a16="http://schemas.microsoft.com/office/drawing/2014/main" val="2000496824"/>
                    </a:ext>
                  </a:extLst>
                </a:gridCol>
                <a:gridCol w="2596712">
                  <a:extLst>
                    <a:ext uri="{9D8B030D-6E8A-4147-A177-3AD203B41FA5}">
                      <a16:colId xmlns:a16="http://schemas.microsoft.com/office/drawing/2014/main" val="3325280679"/>
                    </a:ext>
                  </a:extLst>
                </a:gridCol>
                <a:gridCol w="2596712">
                  <a:extLst>
                    <a:ext uri="{9D8B030D-6E8A-4147-A177-3AD203B41FA5}">
                      <a16:colId xmlns:a16="http://schemas.microsoft.com/office/drawing/2014/main" val="2969235907"/>
                    </a:ext>
                  </a:extLst>
                </a:gridCol>
              </a:tblGrid>
              <a:tr h="324771">
                <a:tc>
                  <a:txBody>
                    <a:bodyPr/>
                    <a:lstStyle/>
                    <a:p>
                      <a:r>
                        <a:rPr lang="en-US" dirty="0"/>
                        <a:t>Member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Gold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Silver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Bronze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2027813"/>
                  </a:ext>
                </a:extLst>
              </a:tr>
              <a:tr h="324771">
                <a:tc>
                  <a:txBody>
                    <a:bodyPr/>
                    <a:lstStyle/>
                    <a:p>
                      <a:r>
                        <a:rPr lang="en-US" sz="1400" dirty="0"/>
                        <a:t>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304205"/>
                  </a:ext>
                </a:extLst>
              </a:tr>
              <a:tr h="324771">
                <a:tc>
                  <a:txBody>
                    <a:bodyPr/>
                    <a:lstStyle/>
                    <a:p>
                      <a:r>
                        <a:rPr lang="en-US" sz="1400" dirty="0"/>
                        <a:t>BIUST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8382457"/>
                  </a:ext>
                </a:extLst>
              </a:tr>
              <a:tr h="324771">
                <a:tc>
                  <a:txBody>
                    <a:bodyPr/>
                    <a:lstStyle/>
                    <a:p>
                      <a:r>
                        <a:rPr lang="en-US" sz="1400" dirty="0"/>
                        <a:t>BUAN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08890"/>
                  </a:ext>
                </a:extLst>
              </a:tr>
              <a:tr h="324771">
                <a:tc>
                  <a:txBody>
                    <a:bodyPr/>
                    <a:lstStyle/>
                    <a:p>
                      <a:r>
                        <a:rPr lang="en-US" sz="1400" dirty="0"/>
                        <a:t>NWU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646453"/>
                  </a:ext>
                </a:extLst>
              </a:tr>
              <a:tr h="324771">
                <a:tc>
                  <a:txBody>
                    <a:bodyPr/>
                    <a:lstStyle/>
                    <a:p>
                      <a:r>
                        <a:rPr lang="en-US" sz="1400" dirty="0"/>
                        <a:t>NUL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210733"/>
                  </a:ext>
                </a:extLst>
              </a:tr>
              <a:tr h="324771">
                <a:tc>
                  <a:txBody>
                    <a:bodyPr/>
                    <a:lstStyle/>
                    <a:p>
                      <a:r>
                        <a:rPr lang="en-US" sz="1400" dirty="0"/>
                        <a:t>NUST-Nam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753095"/>
                  </a:ext>
                </a:extLst>
              </a:tr>
              <a:tr h="324771">
                <a:tc>
                  <a:txBody>
                    <a:bodyPr/>
                    <a:lstStyle/>
                    <a:p>
                      <a:r>
                        <a:rPr lang="en-US" sz="1400" dirty="0"/>
                        <a:t>NUST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7885932"/>
                  </a:ext>
                </a:extLst>
              </a:tr>
              <a:tr h="324771">
                <a:tc>
                  <a:txBody>
                    <a:bodyPr/>
                    <a:lstStyle/>
                    <a:p>
                      <a:r>
                        <a:rPr lang="en-US" sz="1400" dirty="0"/>
                        <a:t>PUSSAM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258106"/>
                  </a:ext>
                </a:extLst>
              </a:tr>
              <a:tr h="324771">
                <a:tc>
                  <a:txBody>
                    <a:bodyPr/>
                    <a:lstStyle/>
                    <a:p>
                      <a:r>
                        <a:rPr lang="en-US" sz="1400" dirty="0"/>
                        <a:t>SMU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199983"/>
                  </a:ext>
                </a:extLst>
              </a:tr>
              <a:tr h="324771">
                <a:tc>
                  <a:txBody>
                    <a:bodyPr/>
                    <a:lstStyle/>
                    <a:p>
                      <a:r>
                        <a:rPr lang="en-US" sz="1400" dirty="0"/>
                        <a:t>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858726"/>
                  </a:ext>
                </a:extLst>
              </a:tr>
              <a:tr h="324771">
                <a:tc>
                  <a:txBody>
                    <a:bodyPr/>
                    <a:lstStyle/>
                    <a:p>
                      <a:r>
                        <a:rPr lang="en-US" sz="1400" dirty="0"/>
                        <a:t>UFH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9420483"/>
                  </a:ext>
                </a:extLst>
              </a:tr>
              <a:tr h="324771">
                <a:tc>
                  <a:txBody>
                    <a:bodyPr/>
                    <a:lstStyle/>
                    <a:p>
                      <a:r>
                        <a:rPr lang="en-US" sz="1400" dirty="0"/>
                        <a:t>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126092"/>
                  </a:ext>
                </a:extLst>
              </a:tr>
              <a:tr h="324771">
                <a:tc>
                  <a:txBody>
                    <a:bodyPr/>
                    <a:lstStyle/>
                    <a:p>
                      <a:r>
                        <a:rPr lang="en-US" sz="1400" dirty="0"/>
                        <a:t>UNESWA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175750"/>
                  </a:ext>
                </a:extLst>
              </a:tr>
              <a:tr h="324771">
                <a:tc>
                  <a:txBody>
                    <a:bodyPr/>
                    <a:lstStyle/>
                    <a:p>
                      <a:r>
                        <a:rPr lang="en-US" sz="1400" dirty="0"/>
                        <a:t>UNISA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4916964"/>
                  </a:ext>
                </a:extLst>
              </a:tr>
              <a:tr h="324771">
                <a:tc>
                  <a:txBody>
                    <a:bodyPr/>
                    <a:lstStyle/>
                    <a:p>
                      <a:r>
                        <a:rPr lang="en-US" sz="1400" dirty="0"/>
                        <a:t>UNZA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502120"/>
                  </a:ext>
                </a:extLst>
              </a:tr>
              <a:tr h="324771">
                <a:tc>
                  <a:txBody>
                    <a:bodyPr/>
                    <a:lstStyle/>
                    <a:p>
                      <a:r>
                        <a:rPr lang="en-US" sz="1400" dirty="0"/>
                        <a:t>UZ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317452"/>
                  </a:ext>
                </a:extLst>
              </a:tr>
              <a:tr h="324771">
                <a:tc>
                  <a:txBody>
                    <a:bodyPr/>
                    <a:lstStyle/>
                    <a:p>
                      <a:r>
                        <a:rPr lang="en-US" sz="1400" dirty="0"/>
                        <a:t>WSU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213607"/>
                  </a:ext>
                </a:extLst>
              </a:tr>
              <a:tr h="324771">
                <a:tc>
                  <a:txBody>
                    <a:bodyPr/>
                    <a:lstStyle/>
                    <a:p>
                      <a:r>
                        <a:rPr lang="en-US" sz="1400" dirty="0"/>
                        <a:t>ZOU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616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0739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2606C-5489-4561-AAA3-B052C6AD3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Athletics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DC4-3DF0-408B-803E-902EBAA12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Incomplete and not considered.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F56CA2-B401-4BF8-9A0E-C1A455428D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5788" y="270094"/>
            <a:ext cx="1756212" cy="1240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832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E8A84-B755-4159-A689-DD8587EF7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Basketball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2C187-1214-4F1E-AC6F-D49985875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UZ</a:t>
            </a:r>
          </a:p>
          <a:p>
            <a:pPr marL="514350" indent="-514350">
              <a:buAutoNum type="arabicPeriod"/>
            </a:pPr>
            <a:r>
              <a:rPr lang="en-US" dirty="0"/>
              <a:t>UFH</a:t>
            </a:r>
          </a:p>
          <a:p>
            <a:pPr marL="514350" indent="-514350">
              <a:buAutoNum type="arabicPeriod"/>
            </a:pPr>
            <a:r>
              <a:rPr lang="en-US" dirty="0"/>
              <a:t>NUL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7C4787-5BF7-4A0B-96CA-7BE499740B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5788" y="270094"/>
            <a:ext cx="1756212" cy="1240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762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5CB02-9BE2-41B4-948E-ECBDB5B29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3F741-360C-4C88-8301-F118748C2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BIUST</a:t>
            </a:r>
          </a:p>
          <a:p>
            <a:pPr marL="514350" indent="-514350">
              <a:buAutoNum type="arabicPeriod"/>
            </a:pPr>
            <a:r>
              <a:rPr lang="en-US" dirty="0"/>
              <a:t>ZOU</a:t>
            </a:r>
          </a:p>
          <a:p>
            <a:pPr marL="514350" indent="-514350">
              <a:buAutoNum type="arabicPeriod"/>
            </a:pPr>
            <a:r>
              <a:rPr lang="en-US" dirty="0"/>
              <a:t>UL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421652-13EC-4891-8532-3B4E855C59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5788" y="270094"/>
            <a:ext cx="1756212" cy="1240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278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9C675-A303-4A9D-A55F-89CA6C577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Darts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D56FF-8DD4-4FF3-B220-2D520DC3B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PUSSAM</a:t>
            </a:r>
          </a:p>
          <a:p>
            <a:pPr marL="514350" indent="-514350">
              <a:buAutoNum type="arabicPeriod"/>
            </a:pPr>
            <a:r>
              <a:rPr lang="en-US" dirty="0"/>
              <a:t>NUST</a:t>
            </a:r>
          </a:p>
          <a:p>
            <a:pPr marL="514350" indent="-514350">
              <a:buAutoNum type="arabicPeriod"/>
            </a:pPr>
            <a:r>
              <a:rPr lang="en-US" dirty="0"/>
              <a:t>UL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FDDFB4-61D5-4B7D-875A-044644DE3C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5788" y="270094"/>
            <a:ext cx="1756212" cy="1240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755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06DE7-99E0-4823-BD62-9BB929174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Netball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0E2C7-4C30-467D-99B7-47CFB5D11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NUST-Nam</a:t>
            </a:r>
          </a:p>
          <a:p>
            <a:pPr marL="514350" indent="-514350">
              <a:buAutoNum type="arabicPeriod"/>
            </a:pPr>
            <a:r>
              <a:rPr lang="en-US" dirty="0"/>
              <a:t>NWU</a:t>
            </a:r>
          </a:p>
          <a:p>
            <a:pPr marL="514350" indent="-514350">
              <a:buAutoNum type="arabicPeriod"/>
            </a:pPr>
            <a:r>
              <a:rPr lang="en-US" dirty="0"/>
              <a:t>UFH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5822BB-C490-4D95-91C2-AE0E7EE5FF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5788" y="270094"/>
            <a:ext cx="1756212" cy="1240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448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B5F70-7DA0-49A6-B9D2-1653F5C02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POOL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C702D-7B74-44C2-AAA3-1DA8376B3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UL</a:t>
            </a:r>
          </a:p>
          <a:p>
            <a:pPr marL="514350" indent="-514350">
              <a:buAutoNum type="arabicPeriod"/>
            </a:pPr>
            <a:r>
              <a:rPr lang="en-US" dirty="0"/>
              <a:t>UZ</a:t>
            </a:r>
          </a:p>
          <a:p>
            <a:pPr marL="514350" indent="-514350">
              <a:buAutoNum type="arabicPeriod"/>
            </a:pPr>
            <a:r>
              <a:rPr lang="en-US" dirty="0"/>
              <a:t>UNESWA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490134-7AAA-4A42-9377-BA2BCC95E8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5788" y="270094"/>
            <a:ext cx="1756212" cy="1240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280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F9953-59BF-4592-9130-12E1F6F1E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Soccer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28854-73CA-4C33-82A6-F91EF3A03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UL</a:t>
            </a:r>
          </a:p>
          <a:p>
            <a:pPr marL="514350" indent="-514350">
              <a:buAutoNum type="arabicPeriod"/>
            </a:pPr>
            <a:r>
              <a:rPr lang="en-US" dirty="0"/>
              <a:t>NWU</a:t>
            </a:r>
          </a:p>
          <a:p>
            <a:pPr marL="514350" indent="-514350">
              <a:buAutoNum type="arabicPeriod"/>
            </a:pPr>
            <a:r>
              <a:rPr lang="en-US" dirty="0"/>
              <a:t>UFH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81BC40-AC7B-4997-97B6-3DB41795F7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5788" y="270094"/>
            <a:ext cx="1756212" cy="1240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503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73C43-4ADA-4358-B44C-94B71E9CD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TENNIS (MEN)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A86A5-F8F6-4540-9251-7534DFDC9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UZ</a:t>
            </a:r>
          </a:p>
          <a:p>
            <a:pPr marL="514350" indent="-514350">
              <a:buAutoNum type="arabicPeriod"/>
            </a:pPr>
            <a:r>
              <a:rPr lang="en-US" dirty="0"/>
              <a:t>NUL</a:t>
            </a:r>
          </a:p>
          <a:p>
            <a:pPr marL="514350" indent="-514350">
              <a:buAutoNum type="arabicPeriod"/>
            </a:pPr>
            <a:r>
              <a:rPr lang="en-US" dirty="0"/>
              <a:t>NWU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A05C7A-B145-4D49-AC66-30B11E1976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5788" y="270094"/>
            <a:ext cx="1756212" cy="1240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170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158</Words>
  <Application>Microsoft Office PowerPoint</Application>
  <PresentationFormat>Widescreen</PresentationFormat>
  <Paragraphs>127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21st Edition of SAUSSA Games Results</vt:lpstr>
      <vt:lpstr>Athletics </vt:lpstr>
      <vt:lpstr>Basketball</vt:lpstr>
      <vt:lpstr>Chess</vt:lpstr>
      <vt:lpstr>Darts</vt:lpstr>
      <vt:lpstr>Netball</vt:lpstr>
      <vt:lpstr>POOL TABLE</vt:lpstr>
      <vt:lpstr>Soccer</vt:lpstr>
      <vt:lpstr>TENNIS (MEN)</vt:lpstr>
      <vt:lpstr>TENNIS (WOMEN)</vt:lpstr>
      <vt:lpstr>Tug-of-War</vt:lpstr>
      <vt:lpstr>Volleyball (Men)</vt:lpstr>
      <vt:lpstr>Volleyball (Women)</vt:lpstr>
      <vt:lpstr>Overall 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21st Edition of SAUSSA Games Results</dc:title>
  <dc:creator>Nomnga, Phumzile</dc:creator>
  <cp:lastModifiedBy>Nomnga, Phumzile</cp:lastModifiedBy>
  <cp:revision>75</cp:revision>
  <dcterms:created xsi:type="dcterms:W3CDTF">2022-12-09T15:19:56Z</dcterms:created>
  <dcterms:modified xsi:type="dcterms:W3CDTF">2022-12-13T14:50:26Z</dcterms:modified>
</cp:coreProperties>
</file>