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72" r:id="rId8"/>
    <p:sldId id="268" r:id="rId9"/>
    <p:sldId id="267" r:id="rId10"/>
    <p:sldId id="269" r:id="rId11"/>
    <p:sldId id="266" r:id="rId12"/>
    <p:sldId id="270" r:id="rId13"/>
    <p:sldId id="273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3536A-F226-4614-AC63-E3BBD3D052D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A3FB5-7B09-4959-BEDD-F3ADB455A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 descr="https://gas-kvas.com/uploads/posts/2023-02/1675475185_gas-kvas-com-p-zvezdnoe-nebo-fonovii-risunok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catherineasquithgallery.com/uploads/posts/2021-02/1613640017_56-p-fon-dlya-prezentatsii-zvezdnoe-nebo-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gas-kvas.com/uploads/posts/2023-01/1673552826_gas-kvas-com-p-detskii-risunok-zvezdnoe-nebo-3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https://gas-kvas.com/uploads/posts/2023-01/1673552834_gas-kvas-com-p-detskii-risunok-zvezdnoe-nebo-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https://catherineasquithgallery.com/uploads/posts/2021-02/1612792661_95-p-goluboi-zvezdnii-fon-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4" name="AutoShape 14" descr="https://fikiwiki.com/uploads/posts/2022-02/1645035857_37-fikiwiki-com-p-zvezdi-krasivie-kartinki-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6" name="Picture 16" descr="https://i.ytimg.com/vi/d9T-2LUrCgc/maxresdefault_l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376" y="0"/>
            <a:ext cx="9217022" cy="6858000"/>
          </a:xfrm>
          <a:prstGeom prst="rect">
            <a:avLst/>
          </a:prstGeom>
          <a:noFill/>
        </p:spPr>
      </p:pic>
      <p:pic>
        <p:nvPicPr>
          <p:cNvPr id="14338" name="Picture 2" descr="https://i.mycdn.me/i?r=BDHElZJBPNKGuFyY-akIDfgn57iDQqYk3B2W9-QCcxakNbO0MsIsQcidKAQ2V4nKEIw&amp;fn=h_768"/>
          <p:cNvPicPr>
            <a:picLocks noChangeAspect="1" noChangeArrowheads="1"/>
          </p:cNvPicPr>
          <p:nvPr/>
        </p:nvPicPr>
        <p:blipFill>
          <a:blip r:embed="rId3" cstate="print"/>
          <a:srcRect l="4651" t="641" b="3475"/>
          <a:stretch>
            <a:fillRect/>
          </a:stretch>
        </p:blipFill>
        <p:spPr bwMode="auto">
          <a:xfrm>
            <a:off x="1518007" y="404664"/>
            <a:ext cx="618921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cojo.ru/wp-content/uploads/2024/01/shariki-letiat-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Picture 6" descr="https://img0.liveinternet.ru/images/attach/c/8/105/154/105154324_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772816"/>
            <a:ext cx="1872209" cy="2808315"/>
          </a:xfrm>
          <a:prstGeom prst="rect">
            <a:avLst/>
          </a:prstGeom>
          <a:noFill/>
        </p:spPr>
      </p:pic>
      <p:pic>
        <p:nvPicPr>
          <p:cNvPr id="29698" name="Picture 2" descr="https://static.wixstatic.com/media/5f8053_f22430bfa73b403ca12a20150aead8d3~mv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32415">
            <a:off x="7589808" y="4723225"/>
            <a:ext cx="1986818" cy="2284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://designstacks.net/content_images/eyeson_images/Designing/Sigma/tut92_SunnyDay/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0484" name="AutoShape 4" descr="https://gas-kvas.com/uploads/posts/2023-02/1675475185_gas-kvas-com-p-zvezdnoe-nebo-fonovii-risunok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catherineasquithgallery.com/uploads/posts/2021-02/1613640017_56-p-fon-dlya-prezentatsii-zvezdnoe-nebo-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gas-kvas.com/uploads/posts/2023-01/1673552826_gas-kvas-com-p-detskii-risunok-zvezdnoe-nebo-3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https://gas-kvas.com/uploads/posts/2023-01/1673552834_gas-kvas-com-p-detskii-risunok-zvezdnoe-nebo-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https://catherineasquithgallery.com/uploads/posts/2021-02/1612792661_95-p-goluboi-zvezdnii-fon-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4" name="AutoShape 14" descr="https://fikiwiki.com/uploads/posts/2022-02/1645035857_37-fikiwiki-com-p-zvezdi-krasivie-kartinki-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4" name="AutoShape 2" descr="https://catherineasquithgallery.com/uploads/posts/2021-02/1613631744_87-p-foni-dlya-prezentatsii-planeti-1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img-fotki.yandex.ru/get/40687/189408266.6ad/0_1595d9_5e82ee8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2" name="Picture 10" descr="https://forumsmilenet.b-cdn.net/u/9/8/0/980826c01a3a34b982e6024aaca5214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4664"/>
            <a:ext cx="6624736" cy="4104456"/>
          </a:xfrm>
          <a:prstGeom prst="rect">
            <a:avLst/>
          </a:prstGeom>
          <a:noFill/>
        </p:spPr>
      </p:pic>
      <p:pic>
        <p:nvPicPr>
          <p:cNvPr id="13" name="Рисунок 12" descr="https://pnggallery.com/wp-content/uploads/black-02.png"/>
          <p:cNvPicPr/>
          <p:nvPr/>
        </p:nvPicPr>
        <p:blipFill>
          <a:blip r:embed="rId4" cstate="print"/>
          <a:srcRect l="17016" t="19447" r="14921" b="19782"/>
          <a:stretch>
            <a:fillRect/>
          </a:stretch>
        </p:blipFill>
        <p:spPr bwMode="auto">
          <a:xfrm>
            <a:off x="5508104" y="4437112"/>
            <a:ext cx="2880320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https://sun6-21.userapi.com/s/v1/ig2/I3w-dtmv-UrUhUcv6ty6cNlX-WY4hsCx8UIRpx-pz0ZCycYae6yoody-pV-sdmXsGev9YryAi_7hauC6oaM9o1dv.jpg?size=1406x1406&amp;quality=95&amp;crop=535,0,1406,1406&amp;ava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 descr="https://mykaleidoscope.ru/x/uploads/posts/2023-12/1702739444_mykaleidoscope-ru-p-otkritki-s-vipusknim-v-detskom-sadu-krasiv-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2" name="Picture 10" descr="http://ds4.naz.obr55.ru/files/2023/05/wztyRR85Gm3A_1200x0_AybP2us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img.redzhina.ru/img/f1/47/1200/f147b19c483ffd2b17d91290eac1da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img.redzhina.ru/img/62/7d/627deee87a8e6d9e8da82c08993eb9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720rip.ru/wp-content/uploads/1/d/c/1dc3dda5968c4d32708476ea502ab2cb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2" name="Picture 8" descr="https://pic.rutube.ru/video/ce/57/ce571a6f4d57a3abd04df110a67e35d6.jpg"/>
          <p:cNvPicPr>
            <a:picLocks noChangeAspect="1" noChangeArrowheads="1"/>
          </p:cNvPicPr>
          <p:nvPr/>
        </p:nvPicPr>
        <p:blipFill>
          <a:blip r:embed="rId2" cstate="print"/>
          <a:srcRect l="10625"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s://img.redzhina.ru/img/dc/fd/dcfdb28115e61938379c54dc375805f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ds53-arz.nnov.prosadiki.ru/media/2022/07/11/1300171159/raduga_shar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https://img.redzhina.ru/img/3b/e0/3be0058ff24b2d26932fc6b6990e54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6" name="AutoShape 8" descr="https://gas-kvas.com/uploads/posts/2023-02/1676593440_gas-kvas-com-p-do-svidaniya-detskii-sad-risunok-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2" name="AutoShape 14" descr="https://img.redzhina.ru/img/3b/e0/3be0058ff24b2d26932fc6b6990e54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4" name="AutoShape 16" descr="https://img.redzhina.ru/img/e3/f8/e3f8e8fcab77e861cefb881fcdfe15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6" name="AutoShape 18" descr="https://mega-u.ru/wp-content/uploads/2022/05/img1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8" name="AutoShape 20" descr="https://gas-kvas.com/grafic/uploads/posts/2024-01/gas-kvas-com-p-nadpis-v-dobrii-put-vipuskniki-na-prozrach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70" name="AutoShape 22" descr="https://sun9-36.userapi.com/impg/tlygtB0HHwQxHRVB2VhqwMhE-klVYKmeHQSf5A/0bHdw1jaz1U.jpg?size=1074x480&amp;quality=95&amp;sign=c4223dc55c007c49eb661b5230f76fb5&amp;c_uniq_tag=Z39Y5gxgWwpR4VtM4yhqQgzmNcIQysLD-YXoBqaNgRA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72" name="AutoShape 24" descr="https://sun9-54.userapi.com/impf/c849224/v849224968/1cd5d7/yiCN8KDwg7o.jpg?size=807x472&amp;quality=96&amp;sign=db81ada985fc0d879b6fe63cd6728b37&amp;c_uniq_tag=zxDW3jCN9YQfDOaJCSHUTj5Wy2zb-V3zCsPxfgffjRI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74" name="AutoShape 26" descr="https://sneg.top/uploads/posts/2023-04/1682011982_sneg-top-p-v-dobrii-put-vipuskniki-kartinki-instagram-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76" name="Picture 28" descr="http://images.myshared.ru/9/864714/slide_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ytimg.com/vi/H96rJL5zKWA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20" name="AutoShape 4" descr="https://static.wikia.nocookie.net/my-hero-academia-fanon/images/d/d7/Ink.gif/revision/latest?cb=202002172111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https://pnggallery.com/wp-content/uploads/black-02.png"/>
          <p:cNvPicPr/>
          <p:nvPr/>
        </p:nvPicPr>
        <p:blipFill>
          <a:blip r:embed="rId3" cstate="print"/>
          <a:srcRect l="17271" t="22120" r="17271" b="18484"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https://kartinkof.club/uploads/posts/2022-05/1653675678_27-kartinkof-club-p-veselie-klyaksi-kartinki-dlya-detei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https://papik.pro/uploads/posts/2023-03/1678807779_papik-pro-p-risunok-k-slovu-bolshoi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6" descr="http://designstacks.net/content_images/eyeson_images/Designing/Sigma/tut92_SunnyDay/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11560" y="836712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14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pnggallery.com/wp-content/uploads/black-02.png"/>
          <p:cNvPicPr/>
          <p:nvPr/>
        </p:nvPicPr>
        <p:blipFill>
          <a:blip r:embed="rId3" cstate="print"/>
          <a:srcRect l="17016" t="19447" r="14921" b="19782"/>
          <a:stretch>
            <a:fillRect/>
          </a:stretch>
        </p:blipFill>
        <p:spPr bwMode="auto">
          <a:xfrm>
            <a:off x="5364088" y="3212976"/>
            <a:ext cx="37799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AutoShape 4" descr="https://catherineasquithgallery.com/uploads/posts/2021-03/1614803382_95-p-fon-dlya-prezentatsii-skazka-10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https://img-fotki.yandex.ru/get/4810/200418627.3/0_106176_f8304884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grizly.club/uploads/posts/2023-02/1676532794_grizly-club-p-knizhka-skazki-klipart-2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4" name="AutoShape 10" descr="https://img-fotki.yandex.ru/get/195132/200418627.1b6/0_191bb9_ca0adbe3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6" name="AutoShape 12" descr="https://pushinka.top/uploads/posts/2023-08/1693088230_pushinka-top-p-kartinka-volshebnaya-kniga-krasiv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4" descr="https://otvet.imgsmail.ru/download/30333695_ca44e75f11c94ac0c5dc7b5ee06352af_8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designstacks.net/content_images/eyeson_images/Designing/Sigma/tut92_SunnyDay/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122" name="AutoShape 2" descr="https://otkrytky.ru/o/img/0287/otrkytky-ru-13-Y2F0aGVyaW5lYXNxdWl0aGdhbGxlcnkuY29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kartinki.pics/uploads/posts/2021-01/1610210944_14-p-fon-buratino-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s://star-twin.ru/800/600/https/forum.materinstvo.ru/uploads/1310623351/post-392394-1310654390.png"/>
          <p:cNvPicPr/>
          <p:nvPr/>
        </p:nvPicPr>
        <p:blipFill>
          <a:blip r:embed="rId3" cstate="print"/>
          <a:srcRect l="9602" t="4062" r="13817" b="4531"/>
          <a:stretch>
            <a:fillRect/>
          </a:stretch>
        </p:blipFill>
        <p:spPr bwMode="auto">
          <a:xfrm>
            <a:off x="4427984" y="831578"/>
            <a:ext cx="3456384" cy="602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s://content.foto.my.mail.ru/mail/mila.melusia/_blogs/i-4569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700808"/>
            <a:ext cx="2472274" cy="2966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i.ytimg.com/vi/Rkz0fvBo1Js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023" y="0"/>
            <a:ext cx="9217023" cy="6858000"/>
          </a:xfrm>
          <a:prstGeom prst="rect">
            <a:avLst/>
          </a:prstGeom>
          <a:noFill/>
        </p:spPr>
      </p:pic>
      <p:pic>
        <p:nvPicPr>
          <p:cNvPr id="3074" name="Picture 2" descr="https://sch2070.mskobr.ru/files/review/robotgif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96665"/>
            <a:ext cx="4067944" cy="4561335"/>
          </a:xfrm>
          <a:prstGeom prst="rect">
            <a:avLst/>
          </a:prstGeom>
          <a:noFill/>
        </p:spPr>
      </p:pic>
      <p:pic>
        <p:nvPicPr>
          <p:cNvPr id="3076" name="Picture 4" descr="https://sch2070.mskobr.ru/files/review/robotgif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908720"/>
            <a:ext cx="4210050" cy="4705351"/>
          </a:xfrm>
          <a:prstGeom prst="rect">
            <a:avLst/>
          </a:prstGeom>
          <a:noFill/>
        </p:spPr>
      </p:pic>
      <p:pic>
        <p:nvPicPr>
          <p:cNvPr id="3078" name="Picture 6" descr="https://sch2070.mskobr.ru/files/review/robotgif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152649"/>
            <a:ext cx="4210050" cy="4705351"/>
          </a:xfrm>
          <a:prstGeom prst="rect">
            <a:avLst/>
          </a:prstGeom>
          <a:noFill/>
        </p:spPr>
      </p:pic>
      <p:pic>
        <p:nvPicPr>
          <p:cNvPr id="8194" name="Picture 2" descr="http://justclickit.ru/flash/alfa/alfa%20(411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2880314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ihi.ru/pics/2022/03/18/3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pnggallery.com/wp-content/uploads/black-02.png"/>
          <p:cNvPicPr/>
          <p:nvPr/>
        </p:nvPicPr>
        <p:blipFill>
          <a:blip r:embed="rId3" cstate="print"/>
          <a:srcRect l="17016" t="19447" r="14921" b="19782"/>
          <a:stretch>
            <a:fillRect/>
          </a:stretch>
        </p:blipFill>
        <p:spPr bwMode="auto">
          <a:xfrm>
            <a:off x="6660232" y="4797152"/>
            <a:ext cx="212372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nggallery.com/wp-content/uploads/black-02.png"/>
          <p:cNvPicPr/>
          <p:nvPr/>
        </p:nvPicPr>
        <p:blipFill>
          <a:blip r:embed="rId4" cstate="print"/>
          <a:srcRect l="17016" t="19447" r="14921" b="19782"/>
          <a:stretch>
            <a:fillRect/>
          </a:stretch>
        </p:blipFill>
        <p:spPr bwMode="auto">
          <a:xfrm>
            <a:off x="827584" y="980728"/>
            <a:ext cx="17281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nggallery.com/wp-content/uploads/black-02.png"/>
          <p:cNvPicPr/>
          <p:nvPr/>
        </p:nvPicPr>
        <p:blipFill>
          <a:blip r:embed="rId5" cstate="print"/>
          <a:srcRect l="17016" t="19447" r="14921" b="19782"/>
          <a:stretch>
            <a:fillRect/>
          </a:stretch>
        </p:blipFill>
        <p:spPr bwMode="auto">
          <a:xfrm>
            <a:off x="1187624" y="3933056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https://ds53-arz.nnov.prosadiki.ru/media/2022/07/11/1300171159/raduga_shar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s://stihi.ru/pics/2022/03/18/3357.jpg"/>
          <p:cNvPicPr>
            <a:picLocks noChangeAspect="1" noChangeArrowheads="1"/>
          </p:cNvPicPr>
          <p:nvPr/>
        </p:nvPicPr>
        <p:blipFill>
          <a:blip r:embed="rId2" cstate="print"/>
          <a:srcRect l="51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4" name="AutoShape 4" descr="https://gas-kvas.com/uploads/posts/2023-02/1675475185_gas-kvas-com-p-zvezdnoe-nebo-fonovii-risunok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catherineasquithgallery.com/uploads/posts/2021-02/1613640017_56-p-fon-dlya-prezentatsii-zvezdnoe-nebo-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gas-kvas.com/uploads/posts/2023-01/1673552826_gas-kvas-com-p-detskii-risunok-zvezdnoe-nebo-3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https://gas-kvas.com/uploads/posts/2023-01/1673552834_gas-kvas-com-p-detskii-risunok-zvezdnoe-nebo-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https://catherineasquithgallery.com/uploads/posts/2021-02/1612792661_95-p-goluboi-zvezdnii-fon-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4" name="AutoShape 14" descr="https://fikiwiki.com/uploads/posts/2022-02/1645035857_37-fikiwiki-com-p-zvezdi-krasivie-kartinki-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4" name="AutoShape 2" descr="https://catherineasquithgallery.com/uploads/posts/2021-02/1613631744_87-p-foni-dlya-prezentatsii-planeti-1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img-fotki.yandex.ru/get/40687/189408266.6ad/0_1595d9_5e82ee8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AutoShape 2" descr="https://gas-kvas.com/uploads/posts/2023-01/1673533206_gas-kvas-com-p-risunki-dlya-detskogo-sada-dlya-grupp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https://webstockreview.net/images/creative-clipart-creative-kid-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8" name="AutoShape 12" descr="https://grizly.club/uploads/posts/2023-02/1675373531_grizly-club-p-deti-raduyutsya-klipart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0" name="AutoShape 14" descr="https://free-png.ru/wp-content/uploads/2021/08/free-png.ru-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4" name="AutoShape 18" descr="https://abrakadabra.fun/uploads/posts/2021-12/1638391460_5-abrakadabra-fun-p-tantsuyushchie-deti-na-prozrachnom-fone-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8" name="AutoShape 22" descr="https://sun6-20.userapi.com/s/v1/ig2/EFPOe76lKd3B-uVSbwK38WuFTikwkafcfeZRtravUK3oO-_qvSvIDIv28nzOicJJhaAiPqhudple7KIXrm27vyNr.jpg?size=2155x2155&amp;quality=96&amp;crop=71,2,2155,2155&amp;ava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00" name="AutoShape 24" descr="https://sun9-29.userapi.com/impf/qT5RQh2fY0W0Ean2rRg687DjBbK1iG-IKateBw/yQPYAvIeI_8.jpg?size=1920x768&amp;quality=95&amp;crop=408,0,1979,790&amp;sign=cb708a15366e4f8ce6e84eddeb793f20&amp;type=cover_gro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02" name="AutoShape 26" descr="https://gas-kvas.com/grafic/uploads/posts/2024-01/gas-kvas-com-p-rebenok-doshkolnogo-vozrasta-na-prozrachno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://justclickit.ru/flash/alfa/alfa%20(165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988840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 descr="https://gas-kvas.com/uploads/posts/2023-02/1675475185_gas-kvas-com-p-zvezdnoe-nebo-fonovii-risunok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catherineasquithgallery.com/uploads/posts/2021-02/1613640017_56-p-fon-dlya-prezentatsii-zvezdnoe-nebo-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gas-kvas.com/uploads/posts/2023-01/1673552826_gas-kvas-com-p-detskii-risunok-zvezdnoe-nebo-3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https://gas-kvas.com/uploads/posts/2023-01/1673552834_gas-kvas-com-p-detskii-risunok-zvezdnoe-nebo-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https://catherineasquithgallery.com/uploads/posts/2021-02/1612792661_95-p-goluboi-zvezdnii-fon-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4" name="AutoShape 14" descr="https://fikiwiki.com/uploads/posts/2022-02/1645035857_37-fikiwiki-com-p-zvezdi-krasivie-kartinki-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4" name="AutoShape 2" descr="https://catherineasquithgallery.com/uploads/posts/2021-02/1613631744_87-p-foni-dlya-prezentatsii-planeti-1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img-fotki.yandex.ru/get/40687/189408266.6ad/0_1595d9_5e82ee8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https://i.ytimg.com/vi/ENdNuNwExac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4" name="AutoShape 4" descr="https://gas-kvas.com/grafic/uploads/posts/2024-01/gas-kvas-com-p-tsvetok-na-prozrachnom-fone-krasivii-3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6" name="Picture 6" descr="https://content.foto.my.mail.ru/mail/mila.melusia/_blogs/i-4568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124744"/>
            <a:ext cx="3373218" cy="449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</Words>
  <Application>Microsoft Office PowerPoint</Application>
  <PresentationFormat>Экран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31</cp:revision>
  <dcterms:created xsi:type="dcterms:W3CDTF">2024-04-03T05:00:05Z</dcterms:created>
  <dcterms:modified xsi:type="dcterms:W3CDTF">2024-05-15T08:07:58Z</dcterms:modified>
</cp:coreProperties>
</file>