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70" r:id="rId7"/>
    <p:sldId id="271" r:id="rId8"/>
    <p:sldId id="273" r:id="rId9"/>
    <p:sldId id="261" r:id="rId10"/>
    <p:sldId id="263" r:id="rId11"/>
    <p:sldId id="265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A73E4-4411-4559-BAAE-9EEEE575B6A8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7CB1F-869D-4867-8859-C559BE6968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F7CB1F-869D-4867-8859-C559BE69684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392A-4132-413E-9FC4-2DFE6D10D36E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5375-EBD1-44E3-B1E9-377DBA120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392A-4132-413E-9FC4-2DFE6D10D36E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5375-EBD1-44E3-B1E9-377DBA120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392A-4132-413E-9FC4-2DFE6D10D36E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5375-EBD1-44E3-B1E9-377DBA120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392A-4132-413E-9FC4-2DFE6D10D36E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5375-EBD1-44E3-B1E9-377DBA120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392A-4132-413E-9FC4-2DFE6D10D36E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5375-EBD1-44E3-B1E9-377DBA120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392A-4132-413E-9FC4-2DFE6D10D36E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5375-EBD1-44E3-B1E9-377DBA120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392A-4132-413E-9FC4-2DFE6D10D36E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5375-EBD1-44E3-B1E9-377DBA120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392A-4132-413E-9FC4-2DFE6D10D36E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5375-EBD1-44E3-B1E9-377DBA120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392A-4132-413E-9FC4-2DFE6D10D36E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5375-EBD1-44E3-B1E9-377DBA120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392A-4132-413E-9FC4-2DFE6D10D36E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5375-EBD1-44E3-B1E9-377DBA120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9392A-4132-413E-9FC4-2DFE6D10D36E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65375-EBD1-44E3-B1E9-377DBA120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9392A-4132-413E-9FC4-2DFE6D10D36E}" type="datetimeFigureOut">
              <a:rPr lang="ru-RU" smtClean="0"/>
              <a:pPr/>
              <a:t>15.02.2025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65375-EBD1-44E3-B1E9-377DBA1209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62d6f63055ddd.site123.m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g0.liveinternet.ru/images/attach/c/10/110/182/110182012____r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79712" y="332656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етский сад №15 «Ромашка»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1700808"/>
            <a:ext cx="561662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по патриотическому воспитанию в подготовительной группе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«Служить России»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4221088"/>
            <a:ext cx="21911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Н.Б.Цветкова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5656" y="5733256"/>
            <a:ext cx="1753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.Пижма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2024г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laycast.ru/uploads/2017/02/20/21731719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 descr="F:\DCIM\141___03\IMG_225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3608" y="692696"/>
            <a:ext cx="7200800" cy="5400600"/>
          </a:xfrm>
          <a:prstGeom prst="rect">
            <a:avLst/>
          </a:prstGeom>
          <a:noFill/>
        </p:spPr>
      </p:pic>
      <p:pic>
        <p:nvPicPr>
          <p:cNvPr id="3074" name="Picture 2" descr="F:\DCIM\141___03\IMG_226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43608" y="656692"/>
            <a:ext cx="7200800" cy="5436604"/>
          </a:xfrm>
          <a:prstGeom prst="rect">
            <a:avLst/>
          </a:prstGeom>
          <a:noFill/>
        </p:spPr>
      </p:pic>
      <p:pic>
        <p:nvPicPr>
          <p:cNvPr id="3075" name="Picture 3" descr="F:\DCIM\141___03\IMG_226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43608" y="672893"/>
            <a:ext cx="7200798" cy="5420403"/>
          </a:xfrm>
          <a:prstGeom prst="rect">
            <a:avLst/>
          </a:prstGeom>
          <a:noFill/>
        </p:spPr>
      </p:pic>
      <p:pic>
        <p:nvPicPr>
          <p:cNvPr id="3076" name="Picture 4" descr="F:\DCIM\141___03\IMG_2267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70913" y="692696"/>
            <a:ext cx="7180986" cy="5472608"/>
          </a:xfrm>
          <a:prstGeom prst="rect">
            <a:avLst/>
          </a:prstGeom>
          <a:noFill/>
        </p:spPr>
      </p:pic>
      <p:pic>
        <p:nvPicPr>
          <p:cNvPr id="3077" name="Picture 5" descr="F:\DCIM\141___03\IMG_2271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081887" y="692696"/>
            <a:ext cx="7162521" cy="5472608"/>
          </a:xfrm>
          <a:prstGeom prst="rect">
            <a:avLst/>
          </a:prstGeom>
          <a:noFill/>
        </p:spPr>
      </p:pic>
      <p:pic>
        <p:nvPicPr>
          <p:cNvPr id="3083" name="Picture 11" descr="G:\фото с23 февраля\P1080070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079964" y="692696"/>
            <a:ext cx="7164444" cy="5472608"/>
          </a:xfrm>
          <a:prstGeom prst="rect">
            <a:avLst/>
          </a:prstGeom>
          <a:noFill/>
        </p:spPr>
      </p:pic>
      <p:pic>
        <p:nvPicPr>
          <p:cNvPr id="4097" name="Picture 1" descr="G:\фото с23 февраля\P1080065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1043608" y="620689"/>
            <a:ext cx="7200800" cy="5527508"/>
          </a:xfrm>
          <a:prstGeom prst="rect">
            <a:avLst/>
          </a:prstGeom>
          <a:noFill/>
        </p:spPr>
      </p:pic>
      <p:pic>
        <p:nvPicPr>
          <p:cNvPr id="1026" name="Picture 2" descr="C:\Users\Admin\Desktop\jZKk15gD0l0.jpg"/>
          <p:cNvPicPr>
            <a:picLocks noChangeAspect="1" noChangeArrowheads="1"/>
          </p:cNvPicPr>
          <p:nvPr/>
        </p:nvPicPr>
        <p:blipFill>
          <a:blip r:embed="rId10" cstate="print"/>
          <a:srcRect l="16138" t="16400" r="15350" b="20600"/>
          <a:stretch>
            <a:fillRect/>
          </a:stretch>
        </p:blipFill>
        <p:spPr bwMode="auto">
          <a:xfrm>
            <a:off x="1058010" y="692696"/>
            <a:ext cx="7204400" cy="5400600"/>
          </a:xfrm>
          <a:prstGeom prst="rect">
            <a:avLst/>
          </a:prstGeom>
          <a:noFill/>
        </p:spPr>
      </p:pic>
      <p:pic>
        <p:nvPicPr>
          <p:cNvPr id="1027" name="Picture 3" descr="C:\Users\Admin\Desktop\IfhGlCaXE_c.jpg"/>
          <p:cNvPicPr>
            <a:picLocks noChangeAspect="1" noChangeArrowheads="1"/>
          </p:cNvPicPr>
          <p:nvPr/>
        </p:nvPicPr>
        <p:blipFill>
          <a:blip r:embed="rId11" cstate="print"/>
          <a:srcRect l="16138" t="11151"/>
          <a:stretch>
            <a:fillRect/>
          </a:stretch>
        </p:blipFill>
        <p:spPr bwMode="auto">
          <a:xfrm>
            <a:off x="1043608" y="620688"/>
            <a:ext cx="7128792" cy="5517232"/>
          </a:xfrm>
          <a:prstGeom prst="rect">
            <a:avLst/>
          </a:prstGeom>
          <a:noFill/>
        </p:spPr>
      </p:pic>
      <p:pic>
        <p:nvPicPr>
          <p:cNvPr id="1028" name="Picture 4" descr="C:\Users\Admin\Desktop\6wNWkHh7fdU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43608" y="620688"/>
            <a:ext cx="7200800" cy="5544616"/>
          </a:xfrm>
          <a:prstGeom prst="rect">
            <a:avLst/>
          </a:prstGeom>
          <a:noFill/>
        </p:spPr>
      </p:pic>
      <p:pic>
        <p:nvPicPr>
          <p:cNvPr id="1030" name="Picture 6" descr="C:\Users\Admin\Desktop\yh9dLMaII7M.jpg"/>
          <p:cNvPicPr>
            <a:picLocks noChangeAspect="1" noChangeArrowheads="1"/>
          </p:cNvPicPr>
          <p:nvPr/>
        </p:nvPicPr>
        <p:blipFill>
          <a:blip r:embed="rId13" cstate="print"/>
          <a:srcRect t="21650" b="19551"/>
          <a:stretch>
            <a:fillRect/>
          </a:stretch>
        </p:blipFill>
        <p:spPr bwMode="auto">
          <a:xfrm>
            <a:off x="1043608" y="620688"/>
            <a:ext cx="7200800" cy="5544616"/>
          </a:xfrm>
          <a:prstGeom prst="rect">
            <a:avLst/>
          </a:prstGeom>
          <a:noFill/>
        </p:spPr>
      </p:pic>
      <p:pic>
        <p:nvPicPr>
          <p:cNvPr id="1031" name="Picture 7" descr="C:\Users\Admin\Desktop\kMOfBPL-pvM.jpg"/>
          <p:cNvPicPr>
            <a:picLocks noChangeAspect="1" noChangeArrowheads="1"/>
          </p:cNvPicPr>
          <p:nvPr/>
        </p:nvPicPr>
        <p:blipFill>
          <a:blip r:embed="rId14" cstate="print"/>
          <a:srcRect b="28320"/>
          <a:stretch>
            <a:fillRect/>
          </a:stretch>
        </p:blipFill>
        <p:spPr bwMode="auto">
          <a:xfrm>
            <a:off x="971600" y="620688"/>
            <a:ext cx="7298829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laycast.ru/uploads/2017/02/20/2173171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1052736"/>
            <a:ext cx="748883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Перспектива развития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Создать условия для ознакомления детей с героическим подвигом русского народа в Великой Отечественной войне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Расширить и углубить знания о героях ВОВ на основе конкретных исторических фактов, доступных детям и вызывающих у них эмоциональные переживания</a:t>
            </a:r>
          </a:p>
          <a:p>
            <a:pPr lvl="0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Воспитывать чувство гордости и уважения к героям Великой Отечественной войны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://www.playcast.ru/uploads/2015/05/16/136240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www.playcast.ru/uploads/2015/05/16/1362407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animo2.ucoz.ru/_ph/108/2/269191050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laycast.ru/uploads/2017/02/20/21731719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15616" y="620688"/>
            <a:ext cx="68407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считаем, что этот проект помог нашим воспитанникам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расширить и углубить представления о людях военных профессий,  Российской армии, ее роли в защите Родины. Мы уверены, что начинать работу по формированию патриотических основ личности и активной гражданской позиции необходимо как можно раньше. Мы знаем, что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смогли 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развить у ребят честность</a:t>
            </a:r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ответственность, уважение к старшим и готовность прийти на помощь. </a:t>
            </a:r>
            <a:endParaRPr lang="ru-RU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Воспитатели подготовительной группы</a:t>
            </a: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4077072"/>
            <a:ext cx="763284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Особая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и примечания: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«Край родной» №10(10848) 11марта 2023г. Рубрика «Патриотическое воспитание» статья «Возвращайся домой, солдат»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информационного освещения проекта в интернете: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62d6f63055ddd.site123.me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laycast.ru/uploads/2017/02/20/21731719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43608" y="404664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«Человек </a:t>
            </a: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является прежде всего сыном своей страны, </a:t>
            </a:r>
            <a:endParaRPr lang="ru-RU" sz="3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гражданином своего Отечества</a:t>
            </a: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горячо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</a:t>
            </a: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имающим к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сердцу </a:t>
            </a:r>
          </a:p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 интересы</a:t>
            </a: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3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В.Г.Белинский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laycast.ru/uploads/2017/02/20/21731719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43608" y="476672"/>
            <a:ext cx="741682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подготовительной группе дети начинают активно интересоваться окружающим миром и социальными явлениями. Проект позволяет им понять, что значит быть гражданином своей страны, какие обязанности и права это подразумевает. Участие в проекте поможет детям развить такие качества, как честность, ответственность, уважение к старшим и готовность прийти на помощь. Знакомство с военной службой формирует уважительное отношение к защитникам Отечества и понимание важности службы для безопасности страны, способствует формированию у детей важнейших гражданских и нравственных качеств. Проект «Служить России» может стать площадкой для активного участия родителей в образовательном процессе. Совместные мероприятия, обсуждения и творческие задания укрепляют связь между семьёй и детским садом, что положительно сказывается на всестороннем развитии ребёнка.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laycast.ru/uploads/2017/02/20/21731719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55576" y="548680"/>
            <a:ext cx="79208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основ гражданственности и патриотизма, воспитание уважения к защитникам Родины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1700808"/>
            <a:ext cx="763284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у детей знания об армии и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представление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 особенностях военной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службы </a:t>
            </a: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Расширить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знания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родах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войск,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боевой технике</a:t>
            </a: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Воспитывать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чувство гордости за свою армию и вызвать желание быть похожими на сильных российских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воинов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Проводить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работу с родителями, привлекая их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патриотическому воспитанию детей в семье.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laycast.ru/uploads/2017/02/20/21731719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15616" y="476672"/>
            <a:ext cx="676875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 проекта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Осознание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себя частью своей Родины, воспитание уважения и гордости  за заслуги перед Отечеством к воинам – защитникам, ветеранам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ВОВ</a:t>
            </a:r>
          </a:p>
          <a:p>
            <a:pPr lvl="0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Расширение представления о Российской   армии, ее роли в защите   Родины, о военных профессиях и боевой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технике</a:t>
            </a:r>
          </a:p>
          <a:p>
            <a:pPr lvl="0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Активизация  познавательного интереса к изучению истории нашей Родины в прошлом и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будущем</a:t>
            </a:r>
          </a:p>
          <a:p>
            <a:pPr lvl="0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Обогащение  словарного запаса данной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тематики</a:t>
            </a: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Сотрудничество родителей, как участников педагогического процесса детского сада, по вопросам патриотического воспитания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laycast.ru/uploads/2017/02/20/21731719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43609" y="764704"/>
            <a:ext cx="70567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со специалистами: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разучивание песни Ю.Чичиков «Будем в Армии служить», слушание музыки А.Филиппенко «Бравые солдаты», «Мы шагаем как солдаты», слушание музыки  марш «Прощание Славянки»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разучивание подвижных игр «Пограничники», «Летчики на аэродром», «Мы солдаты»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Хореограф: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постановка танца «Служить России»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laycast.ru/uploads/2017/02/20/21731719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55776" y="764704"/>
            <a:ext cx="37394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 с родителями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268760"/>
            <a:ext cx="633670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с проектом, консультация «Воспитание патриотизма у детей»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Помощь в подборе познавательного материала: фотографии, иллюстрации, рассказы, стихи, загадки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Целевая прогулка с детьми в библиотеку тематический час «Государственные символы России»</a:t>
            </a:r>
          </a:p>
          <a:p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подготовке и проведении  праздничного развлечения «Будем в армии служить!»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laycast.ru/uploads/2017/02/20/21731719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404664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с социумом</a:t>
            </a: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Тематический час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«Государственные символы России»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F:\DCIM\127___10\IMG_186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1124744"/>
            <a:ext cx="7276864" cy="4874126"/>
          </a:xfrm>
          <a:prstGeom prst="rect">
            <a:avLst/>
          </a:prstGeom>
          <a:noFill/>
        </p:spPr>
      </p:pic>
      <p:pic>
        <p:nvPicPr>
          <p:cNvPr id="6" name="Picture 4" descr="F:\DCIM\127___10\IMG_186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971600" y="1124744"/>
            <a:ext cx="7272808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laycast.ru/uploads/2017/02/20/21731719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11560" y="404664"/>
            <a:ext cx="799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реализации  проекта: 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Дети: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Получат знания о родах войск, видов боевой техники;  современных защитниках Российской Армии, у детей появится желание подражать им, быть такими же смелыми, отважными, сильными и благородными.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Станут активными и заинтересованными участниками проекта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Педагоги: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Углублённое знание темы: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Педагоги смогут глубже изучить вопросы истории, культуры и традиций России, что позволит им эффективнее передавать эти знания детям.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Методическая поддержка: Разработанные педагогами методические материалы и программы станут ценным ресурсом для дальнейшего использования в работе с детьми.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современных методик: Применение инновационных подходов и технологий в обучении и воспитании детей будет способствовать повышению образовательного процесса.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435</Words>
  <Application>Microsoft Office PowerPoint</Application>
  <PresentationFormat>Экран (4:3)</PresentationFormat>
  <Paragraphs>83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58</cp:revision>
  <dcterms:created xsi:type="dcterms:W3CDTF">2017-03-15T15:48:35Z</dcterms:created>
  <dcterms:modified xsi:type="dcterms:W3CDTF">2025-02-15T17:23:26Z</dcterms:modified>
</cp:coreProperties>
</file>