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76" r:id="rId4"/>
    <p:sldId id="258" r:id="rId5"/>
    <p:sldId id="274" r:id="rId6"/>
    <p:sldId id="270" r:id="rId7"/>
    <p:sldId id="27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FD8"/>
    <a:srgbClr val="002060"/>
    <a:srgbClr val="00589A"/>
    <a:srgbClr val="0070C0"/>
    <a:srgbClr val="9DC3E6"/>
    <a:srgbClr val="5EB2FC"/>
    <a:srgbClr val="00B0F0"/>
    <a:srgbClr val="499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B447AB-001C-4A6F-94FE-A9025AA9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7883455-D56D-4F8B-A1B8-0E6496F6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FEC1AA-83C7-4BCA-812D-F95EB79E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DA9B13-9976-4A10-B564-1BE41F43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453E31-F158-45F1-AD12-C5DD5DC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87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69BB65-A3F2-4DC4-94C7-9A153976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8B36C6-40CD-464F-92EC-00E6C9C1F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0D94E7-E082-4804-97B5-71608824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F8FC66-5A17-4776-A2E1-E1F5DE79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E77D774-5C02-4BAA-8007-AE48924C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82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494C227-FF2C-4EA1-8301-79D457264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9B6E1A1-AB51-4592-8D01-97C45EB6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8E56B67-854F-4DBE-8919-E213B84D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B1B6E38-4E77-4A41-A51A-48F24ACD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A37E7C-8937-4724-A992-708226E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42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729ADA-71BE-48B7-B393-4B06631B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768ADC-C8DD-4C79-8D11-E3C00334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A09332-93C0-464C-8E62-88AA25AE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C04A19-D838-4F8A-A621-7EA74352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DA717B-4071-4759-94CE-7C964C5D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DB8578-8071-4F0F-93A0-44C35590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B34E72-E691-4A7E-A38E-826AD145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615BB6-AC4B-40FB-8A46-52464F45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FC8DD44-00C9-4312-9F4E-2EB9D57E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9D5D92-EBE8-4E31-A25A-3A5C84F7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CDDE4C-B7E4-4492-8366-A3AF4361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038B75-7A69-43BC-AD95-BACB823EB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4E67EE4-298E-43B4-BD82-F05ECED59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644DBE0-3438-47CE-B257-04798320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6E2E809-A077-4B24-A90D-D4F40352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0B39DC0-51E6-4316-902F-3D4FA7CF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9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253E6-109E-46C3-8A8F-86BBD82A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97319EC-9C14-49BD-9ABE-B5B66F492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47E10B6-E0B3-4A5E-91A7-1E60F7561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B23BD60-92A3-41E1-8CDB-38A554F9E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681C760-9F1C-46F1-BCC0-E65D21E29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597FCB0-A450-43E2-977A-AF02336C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AA8E5FD-47CD-4E95-A4FC-B6F7AB17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01A3C49-FDCB-4F6B-A6E6-1AF7703C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E2B303-9FB6-475D-A0DE-A4B43B89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9E13F66-742D-4411-B2B0-6F21B3D5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84E2D64-0B31-4BA1-BEAA-EBDDDD95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7180237-131C-46C8-A051-19591143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9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4FD132F-1B93-4283-91FB-63B67300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9FD8B49-F92A-4848-8590-CCF5D4A8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544C1C-07C4-45AC-A9C6-B27296E3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3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668739-E0A7-4D0A-B954-150C26FF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59DF92E-D2A7-4142-8DE2-664AB130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891AF1D-2406-409F-91A9-57A6CF68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4C12B3-7DC3-41C9-9854-F7F5E235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2A4A3D-ADDC-457A-B7AD-08E7E621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50CD043-DA92-4467-A6B3-F29C42BE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027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53BFA0-F5BB-4180-99D9-43486225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0BF72C6-76D1-4349-88D3-BB05B062A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0043498-F20E-4050-B394-1BCC04663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755936D-B9C3-4FE1-99AE-F6180856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CF4D47E-3AD8-4213-9720-300B41F9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0CB759-6C7B-4C9D-9A51-44DA626E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54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E69B402-44E6-4A42-A2F0-AACF94DD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37E796E-6363-409C-9E5E-6B2F0729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D69168-480F-4187-B240-EBB4BBC95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F87E-BC75-4CA8-ABBF-DB731153CD6D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0928EB-E124-43E0-B17C-931EABBAD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B44CE6-CB98-4F9A-91DF-750C6893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2747-E344-401F-A469-27C9295D6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70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27.png"/><Relationship Id="rId3" Type="http://schemas.openxmlformats.org/officeDocument/2006/relationships/image" Target="../media/image18.svg"/><Relationship Id="rId21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5.png"/><Relationship Id="rId17" Type="http://schemas.openxmlformats.org/officeDocument/2006/relationships/image" Target="../media/image26.sv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svg"/><Relationship Id="rId5" Type="http://schemas.openxmlformats.org/officeDocument/2006/relationships/image" Target="../media/image20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0.png"/><Relationship Id="rId19" Type="http://schemas.openxmlformats.org/officeDocument/2006/relationships/image" Target="../media/image28.svg"/><Relationship Id="rId4" Type="http://schemas.openxmlformats.org/officeDocument/2006/relationships/image" Target="../media/image19.png"/><Relationship Id="rId9" Type="http://schemas.openxmlformats.org/officeDocument/2006/relationships/image" Target="../media/image2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11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95839FDE-AEF4-4039-80D3-440D8BBB4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816" y="-39666"/>
            <a:ext cx="9452169" cy="6897666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3F14C15C-9C46-4588-8EC1-1CA5DC876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850551" y="-1848787"/>
            <a:ext cx="5430099" cy="10541936"/>
          </a:xfrm>
          <a:prstGeom prst="rect">
            <a:avLst/>
          </a:prstGeom>
        </p:spPr>
      </p:pic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8B027BF9-0F6E-4435-9CFB-DEEE215A2C02}"/>
              </a:ext>
            </a:extLst>
          </p:cNvPr>
          <p:cNvSpPr/>
          <p:nvPr/>
        </p:nvSpPr>
        <p:spPr>
          <a:xfrm>
            <a:off x="3461093" y="737981"/>
            <a:ext cx="8730907" cy="58323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הרישוי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3F23D3C9-53CD-4A7E-AA24-17531A275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8337" y="1817833"/>
            <a:ext cx="3223495" cy="903287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09BCAA49-DFE5-4D02-B56C-C47BDEE58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948" y="1817833"/>
            <a:ext cx="4071938" cy="4071938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37A65FD-B712-4F5F-A2EA-EB52668727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48" y="1917700"/>
            <a:ext cx="4071938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8A81A24D-665C-49B2-9435-A3FE30FC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7" y="0"/>
            <a:ext cx="12263937" cy="1571738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A1992100-EE84-4E15-B3E7-34BEA34CB114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0663893C-A412-4764-AED0-FC07B6E8323A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קבילית 24">
              <a:extLst>
                <a:ext uri="{FF2B5EF4-FFF2-40B4-BE49-F238E27FC236}">
                  <a16:creationId xmlns:a16="http://schemas.microsoft.com/office/drawing/2014/main" id="{F34339D5-0B60-4868-B11B-4C87876FAC67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קבילית 25">
              <a:extLst>
                <a:ext uri="{FF2B5EF4-FFF2-40B4-BE49-F238E27FC236}">
                  <a16:creationId xmlns:a16="http://schemas.microsoft.com/office/drawing/2014/main" id="{09F54FB9-FC88-4355-BB7E-E0F9A349E8B5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קבילית 26">
              <a:extLst>
                <a:ext uri="{FF2B5EF4-FFF2-40B4-BE49-F238E27FC236}">
                  <a16:creationId xmlns:a16="http://schemas.microsoft.com/office/drawing/2014/main" id="{82C57D14-81E2-42D3-AE3B-10592C3967A4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קבילית 27">
              <a:extLst>
                <a:ext uri="{FF2B5EF4-FFF2-40B4-BE49-F238E27FC236}">
                  <a16:creationId xmlns:a16="http://schemas.microsoft.com/office/drawing/2014/main" id="{7EFE4EAB-1CE4-47B3-A9FA-F9D732F05A1C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F3658D2-81B9-45E4-B6D0-046F9DAD56BE}"/>
              </a:ext>
            </a:extLst>
          </p:cNvPr>
          <p:cNvGrpSpPr/>
          <p:nvPr/>
        </p:nvGrpSpPr>
        <p:grpSpPr>
          <a:xfrm>
            <a:off x="1382287" y="2812455"/>
            <a:ext cx="9353204" cy="2354248"/>
            <a:chOff x="1382287" y="2437805"/>
            <a:chExt cx="9353204" cy="2354248"/>
          </a:xfrm>
        </p:grpSpPr>
        <p:cxnSp>
          <p:nvCxnSpPr>
            <p:cNvPr id="4" name="מחבר ישר 3">
              <a:extLst>
                <a:ext uri="{FF2B5EF4-FFF2-40B4-BE49-F238E27FC236}">
                  <a16:creationId xmlns:a16="http://schemas.microsoft.com/office/drawing/2014/main" id="{6CD42B35-2605-4A90-A4A6-3233F86D398A}"/>
                </a:ext>
              </a:extLst>
            </p:cNvPr>
            <p:cNvCxnSpPr>
              <a:cxnSpLocks/>
            </p:cNvCxnSpPr>
            <p:nvPr/>
          </p:nvCxnSpPr>
          <p:spPr>
            <a:xfrm>
              <a:off x="2795451" y="4243053"/>
              <a:ext cx="6550429" cy="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מחבר ישר 4">
              <a:extLst>
                <a:ext uri="{FF2B5EF4-FFF2-40B4-BE49-F238E27FC236}">
                  <a16:creationId xmlns:a16="http://schemas.microsoft.com/office/drawing/2014/main" id="{84E988DD-14A7-4CB7-BDB3-5812F7940923}"/>
                </a:ext>
              </a:extLst>
            </p:cNvPr>
            <p:cNvCxnSpPr>
              <a:cxnSpLocks/>
            </p:cNvCxnSpPr>
            <p:nvPr/>
          </p:nvCxnSpPr>
          <p:spPr>
            <a:xfrm>
              <a:off x="1382287" y="2720439"/>
              <a:ext cx="9353204" cy="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36BD723D-1256-40A5-9F92-D50640C93EA2}"/>
                </a:ext>
              </a:extLst>
            </p:cNvPr>
            <p:cNvCxnSpPr>
              <a:cxnSpLocks/>
            </p:cNvCxnSpPr>
            <p:nvPr/>
          </p:nvCxnSpPr>
          <p:spPr>
            <a:xfrm>
              <a:off x="6056811" y="2437805"/>
              <a:ext cx="0" cy="2354248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C0DCB374-7CEC-4B5E-8451-9FBE4DD697E8}"/>
                </a:ext>
              </a:extLst>
            </p:cNvPr>
            <p:cNvCxnSpPr/>
            <p:nvPr/>
          </p:nvCxnSpPr>
          <p:spPr>
            <a:xfrm>
              <a:off x="2795451" y="4234741"/>
              <a:ext cx="0" cy="54900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67AAABB0-3B44-460A-894B-83980256E428}"/>
                </a:ext>
              </a:extLst>
            </p:cNvPr>
            <p:cNvCxnSpPr/>
            <p:nvPr/>
          </p:nvCxnSpPr>
          <p:spPr>
            <a:xfrm>
              <a:off x="9345880" y="4243053"/>
              <a:ext cx="0" cy="54900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0875D813-952E-4C1A-A25E-5C0AD651C659}"/>
                </a:ext>
              </a:extLst>
            </p:cNvPr>
            <p:cNvCxnSpPr>
              <a:cxnSpLocks/>
            </p:cNvCxnSpPr>
            <p:nvPr/>
          </p:nvCxnSpPr>
          <p:spPr>
            <a:xfrm>
              <a:off x="7611291" y="2724415"/>
              <a:ext cx="0" cy="27450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61F7B3C-734F-4069-9F46-8D2551C2A87A}"/>
                </a:ext>
              </a:extLst>
            </p:cNvPr>
            <p:cNvCxnSpPr>
              <a:cxnSpLocks/>
            </p:cNvCxnSpPr>
            <p:nvPr/>
          </p:nvCxnSpPr>
          <p:spPr>
            <a:xfrm>
              <a:off x="10735491" y="2728751"/>
              <a:ext cx="0" cy="278476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3EDAF9B7-4BA6-4C9A-815C-D14F35A47575}"/>
                </a:ext>
              </a:extLst>
            </p:cNvPr>
            <p:cNvCxnSpPr>
              <a:cxnSpLocks/>
            </p:cNvCxnSpPr>
            <p:nvPr/>
          </p:nvCxnSpPr>
          <p:spPr>
            <a:xfrm>
              <a:off x="1382287" y="2720439"/>
              <a:ext cx="0" cy="278476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113B8486-D9EC-4DD4-B074-7987A32BE55E}"/>
                </a:ext>
              </a:extLst>
            </p:cNvPr>
            <p:cNvCxnSpPr>
              <a:cxnSpLocks/>
            </p:cNvCxnSpPr>
            <p:nvPr/>
          </p:nvCxnSpPr>
          <p:spPr>
            <a:xfrm>
              <a:off x="4379772" y="2732727"/>
              <a:ext cx="0" cy="274500"/>
            </a:xfrm>
            <a:prstGeom prst="line">
              <a:avLst/>
            </a:prstGeom>
            <a:ln w="38100">
              <a:solidFill>
                <a:srgbClr val="2A9F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BB2FDA98-AC34-4B47-B4BD-2B625B57DE03}"/>
              </a:ext>
            </a:extLst>
          </p:cNvPr>
          <p:cNvSpPr txBox="1"/>
          <p:nvPr/>
        </p:nvSpPr>
        <p:spPr>
          <a:xfrm>
            <a:off x="3169524" y="451594"/>
            <a:ext cx="3922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מבנה אגפי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23CD24CA-739F-42A1-976E-AE4A996B2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150" y="-2222"/>
            <a:ext cx="3637951" cy="2505688"/>
          </a:xfrm>
          <a:prstGeom prst="rect">
            <a:avLst/>
          </a:prstGeom>
        </p:spPr>
      </p:pic>
      <p:pic>
        <p:nvPicPr>
          <p:cNvPr id="35" name="גרפיקה 34">
            <a:extLst>
              <a:ext uri="{FF2B5EF4-FFF2-40B4-BE49-F238E27FC236}">
                <a16:creationId xmlns:a16="http://schemas.microsoft.com/office/drawing/2014/main" id="{27EAD15E-96E6-4FAF-8C31-52E0D456E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8083" y="414316"/>
            <a:ext cx="1971489" cy="552450"/>
          </a:xfrm>
          <a:prstGeom prst="rect">
            <a:avLst/>
          </a:prstGeom>
        </p:spPr>
      </p:pic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14A46C5A-FDE8-4C58-B1C3-602850FE0CC8}"/>
              </a:ext>
            </a:extLst>
          </p:cNvPr>
          <p:cNvSpPr/>
          <p:nvPr/>
        </p:nvSpPr>
        <p:spPr>
          <a:xfrm>
            <a:off x="5102521" y="1879600"/>
            <a:ext cx="1986957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הנהלת האגף</a:t>
            </a:r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3E672BCD-54B6-48BC-BEA1-FB3B1EA9486B}"/>
              </a:ext>
            </a:extLst>
          </p:cNvPr>
          <p:cNvSpPr/>
          <p:nvPr/>
        </p:nvSpPr>
        <p:spPr>
          <a:xfrm>
            <a:off x="9522245" y="3305421"/>
            <a:ext cx="2434804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מחוז חיפה והצפון</a:t>
            </a:r>
          </a:p>
        </p:txBody>
      </p:sp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90398A99-B026-45E0-8349-7C814261B86D}"/>
              </a:ext>
            </a:extLst>
          </p:cNvPr>
          <p:cNvSpPr/>
          <p:nvPr/>
        </p:nvSpPr>
        <p:spPr>
          <a:xfrm>
            <a:off x="6337133" y="3363493"/>
            <a:ext cx="2728425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מחוז תל אביב והמרכז</a:t>
            </a:r>
          </a:p>
        </p:txBody>
      </p:sp>
      <p:sp>
        <p:nvSpPr>
          <p:cNvPr id="46" name="מלבן: פינות מעוגלות 45">
            <a:extLst>
              <a:ext uri="{FF2B5EF4-FFF2-40B4-BE49-F238E27FC236}">
                <a16:creationId xmlns:a16="http://schemas.microsoft.com/office/drawing/2014/main" id="{2CC55237-E67A-4E3F-BCF2-5DDEF56F3436}"/>
              </a:ext>
            </a:extLst>
          </p:cNvPr>
          <p:cNvSpPr/>
          <p:nvPr/>
        </p:nvSpPr>
        <p:spPr>
          <a:xfrm>
            <a:off x="3048065" y="3312612"/>
            <a:ext cx="2728425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מחוז ירושלים והשפלה</a:t>
            </a:r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CA39CF6B-52FA-49A3-A4E4-3299C988A172}"/>
              </a:ext>
            </a:extLst>
          </p:cNvPr>
          <p:cNvSpPr/>
          <p:nvPr/>
        </p:nvSpPr>
        <p:spPr>
          <a:xfrm>
            <a:off x="255316" y="3313520"/>
            <a:ext cx="2569977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מחוז באר שבע והנגב</a:t>
            </a:r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9AE14386-7D18-47B9-A81A-9129B9D84523}"/>
              </a:ext>
            </a:extLst>
          </p:cNvPr>
          <p:cNvSpPr/>
          <p:nvPr/>
        </p:nvSpPr>
        <p:spPr>
          <a:xfrm>
            <a:off x="8128478" y="5158391"/>
            <a:ext cx="2434804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אגף ארגון ופיקוח</a:t>
            </a:r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3EEC977E-B810-4217-A716-DDA567B14566}"/>
              </a:ext>
            </a:extLst>
          </p:cNvPr>
          <p:cNvSpPr/>
          <p:nvPr/>
        </p:nvSpPr>
        <p:spPr>
          <a:xfrm>
            <a:off x="4823607" y="5079886"/>
            <a:ext cx="2434804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אגף הוראת נהיגה</a:t>
            </a:r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8CFC5D36-46B8-4EF3-8A16-F2DB2CD40018}"/>
              </a:ext>
            </a:extLst>
          </p:cNvPr>
          <p:cNvSpPr/>
          <p:nvPr/>
        </p:nvSpPr>
        <p:spPr>
          <a:xfrm>
            <a:off x="1662561" y="5103932"/>
            <a:ext cx="2434804" cy="961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מחלקת מידע ובקרה</a:t>
            </a:r>
          </a:p>
        </p:txBody>
      </p:sp>
    </p:spTree>
    <p:extLst>
      <p:ext uri="{BB962C8B-B14F-4D97-AF65-F5344CB8AC3E}">
        <p14:creationId xmlns:p14="http://schemas.microsoft.com/office/powerpoint/2010/main" val="11112119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גרפיקה 113">
            <a:extLst>
              <a:ext uri="{FF2B5EF4-FFF2-40B4-BE49-F238E27FC236}">
                <a16:creationId xmlns:a16="http://schemas.microsoft.com/office/drawing/2014/main" id="{3FE0ED1D-EA12-4C97-BD7E-6F267F57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7" y="-39666"/>
            <a:ext cx="12263937" cy="1571738"/>
          </a:xfrm>
          <a:prstGeom prst="rect">
            <a:avLst/>
          </a:prstGeom>
        </p:spPr>
      </p:pic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37D780AA-3631-4AAC-A2D1-8D611BF17325}"/>
              </a:ext>
            </a:extLst>
          </p:cNvPr>
          <p:cNvSpPr txBox="1"/>
          <p:nvPr/>
        </p:nvSpPr>
        <p:spPr>
          <a:xfrm>
            <a:off x="1012070" y="449516"/>
            <a:ext cx="8831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</a:t>
            </a:r>
            <a:r>
              <a:rPr lang="he-I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הרישוי – פריסת סניפים ארצית</a:t>
            </a:r>
          </a:p>
        </p:txBody>
      </p:sp>
      <p:pic>
        <p:nvPicPr>
          <p:cNvPr id="106" name="גרפיקה 105">
            <a:extLst>
              <a:ext uri="{FF2B5EF4-FFF2-40B4-BE49-F238E27FC236}">
                <a16:creationId xmlns:a16="http://schemas.microsoft.com/office/drawing/2014/main" id="{2E6E2AA0-1943-44E3-BA75-605C83D1D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150" y="-2222"/>
            <a:ext cx="3637951" cy="2538388"/>
          </a:xfrm>
          <a:prstGeom prst="rect">
            <a:avLst/>
          </a:prstGeom>
        </p:spPr>
      </p:pic>
      <p:pic>
        <p:nvPicPr>
          <p:cNvPr id="107" name="גרפיקה 106">
            <a:extLst>
              <a:ext uri="{FF2B5EF4-FFF2-40B4-BE49-F238E27FC236}">
                <a16:creationId xmlns:a16="http://schemas.microsoft.com/office/drawing/2014/main" id="{1AA75285-332B-406F-8E60-B0DFCDEF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3536" y="213462"/>
            <a:ext cx="1971489" cy="552450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23076242-8DB1-40C3-BBDD-DADF917E6B1E}"/>
              </a:ext>
            </a:extLst>
          </p:cNvPr>
          <p:cNvGrpSpPr/>
          <p:nvPr/>
        </p:nvGrpSpPr>
        <p:grpSpPr>
          <a:xfrm>
            <a:off x="488406" y="1458996"/>
            <a:ext cx="11330207" cy="5041023"/>
            <a:chOff x="282453" y="1054977"/>
            <a:chExt cx="11330207" cy="5041023"/>
          </a:xfrm>
        </p:grpSpPr>
        <p:pic>
          <p:nvPicPr>
            <p:cNvPr id="45" name="גרפיקה 44">
              <a:extLst>
                <a:ext uri="{FF2B5EF4-FFF2-40B4-BE49-F238E27FC236}">
                  <a16:creationId xmlns:a16="http://schemas.microsoft.com/office/drawing/2014/main" id="{F6A7EE41-03E6-443D-A4C2-4249BCD77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56162" y="1054977"/>
              <a:ext cx="4263231" cy="5041023"/>
            </a:xfrm>
            <a:prstGeom prst="rect">
              <a:avLst/>
            </a:prstGeom>
          </p:spPr>
        </p:pic>
        <p:pic>
          <p:nvPicPr>
            <p:cNvPr id="3" name="גרפיקה 2">
              <a:extLst>
                <a:ext uri="{FF2B5EF4-FFF2-40B4-BE49-F238E27FC236}">
                  <a16:creationId xmlns:a16="http://schemas.microsoft.com/office/drawing/2014/main" id="{9C7B5BB6-DC1E-415E-AC08-26A757C6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62067" y="2709461"/>
              <a:ext cx="2727504" cy="342900"/>
            </a:xfrm>
            <a:prstGeom prst="rect">
              <a:avLst/>
            </a:prstGeom>
          </p:spPr>
        </p:pic>
        <p:sp>
          <p:nvSpPr>
            <p:cNvPr id="56" name="מלבן מעוגל 45">
              <a:extLst>
                <a:ext uri="{FF2B5EF4-FFF2-40B4-BE49-F238E27FC236}">
                  <a16:creationId xmlns:a16="http://schemas.microsoft.com/office/drawing/2014/main" id="{41A39B09-7DC1-4144-9B2F-5FA96FA3E12B}"/>
                </a:ext>
              </a:extLst>
            </p:cNvPr>
            <p:cNvSpPr/>
            <p:nvPr/>
          </p:nvSpPr>
          <p:spPr>
            <a:xfrm>
              <a:off x="7728476" y="2422253"/>
              <a:ext cx="1721660" cy="61783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מחוז ירושלים והשפלה</a:t>
              </a:r>
            </a:p>
          </p:txBody>
        </p:sp>
        <p:pic>
          <p:nvPicPr>
            <p:cNvPr id="59" name="גרפיקה 58">
              <a:extLst>
                <a:ext uri="{FF2B5EF4-FFF2-40B4-BE49-F238E27FC236}">
                  <a16:creationId xmlns:a16="http://schemas.microsoft.com/office/drawing/2014/main" id="{74AD7AE8-2199-4FCC-B5CB-59FFC527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3191550" y="2035112"/>
              <a:ext cx="1936311" cy="413715"/>
            </a:xfrm>
            <a:prstGeom prst="rect">
              <a:avLst/>
            </a:prstGeom>
          </p:spPr>
        </p:pic>
        <p:sp>
          <p:nvSpPr>
            <p:cNvPr id="60" name="מלבן מעוגל 45">
              <a:extLst>
                <a:ext uri="{FF2B5EF4-FFF2-40B4-BE49-F238E27FC236}">
                  <a16:creationId xmlns:a16="http://schemas.microsoft.com/office/drawing/2014/main" id="{7584201B-6278-4077-B581-28ED15B1489B}"/>
                </a:ext>
              </a:extLst>
            </p:cNvPr>
            <p:cNvSpPr/>
            <p:nvPr/>
          </p:nvSpPr>
          <p:spPr>
            <a:xfrm>
              <a:off x="1984327" y="1710515"/>
              <a:ext cx="1611264" cy="61783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מחוז תל אביב והמרכז</a:t>
              </a:r>
            </a:p>
          </p:txBody>
        </p:sp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8A76DD27-5A37-4856-8148-5D042D33261C}"/>
                </a:ext>
              </a:extLst>
            </p:cNvPr>
            <p:cNvGrpSpPr/>
            <p:nvPr/>
          </p:nvGrpSpPr>
          <p:grpSpPr>
            <a:xfrm>
              <a:off x="7721311" y="3135384"/>
              <a:ext cx="1728825" cy="1905162"/>
              <a:chOff x="7428410" y="3187143"/>
              <a:chExt cx="1728825" cy="1905162"/>
            </a:xfrm>
          </p:grpSpPr>
          <p:sp>
            <p:nvSpPr>
              <p:cNvPr id="61" name="מלבן מעוגל 74">
                <a:extLst>
                  <a:ext uri="{FF2B5EF4-FFF2-40B4-BE49-F238E27FC236}">
                    <a16:creationId xmlns:a16="http://schemas.microsoft.com/office/drawing/2014/main" id="{DE7FF9BE-51BC-4002-9D1B-7D0AFC86ED42}"/>
                  </a:ext>
                </a:extLst>
              </p:cNvPr>
              <p:cNvSpPr/>
              <p:nvPr/>
            </p:nvSpPr>
            <p:spPr>
              <a:xfrm>
                <a:off x="7428410" y="3187143"/>
                <a:ext cx="1721660" cy="290176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ירושלים תלפיות</a:t>
                </a:r>
              </a:p>
            </p:txBody>
          </p:sp>
          <p:sp>
            <p:nvSpPr>
              <p:cNvPr id="62" name="מלבן מעוגל 75">
                <a:extLst>
                  <a:ext uri="{FF2B5EF4-FFF2-40B4-BE49-F238E27FC236}">
                    <a16:creationId xmlns:a16="http://schemas.microsoft.com/office/drawing/2014/main" id="{4A26BFA9-FFE2-487C-B8BC-19B5A851CF24}"/>
                  </a:ext>
                </a:extLst>
              </p:cNvPr>
              <p:cNvSpPr/>
              <p:nvPr/>
            </p:nvSpPr>
            <p:spPr>
              <a:xfrm>
                <a:off x="7435576" y="3535800"/>
                <a:ext cx="1721659" cy="257357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ירושלים כלל</a:t>
                </a:r>
              </a:p>
            </p:txBody>
          </p:sp>
          <p:sp>
            <p:nvSpPr>
              <p:cNvPr id="63" name="מלבן מעוגל 76">
                <a:extLst>
                  <a:ext uri="{FF2B5EF4-FFF2-40B4-BE49-F238E27FC236}">
                    <a16:creationId xmlns:a16="http://schemas.microsoft.com/office/drawing/2014/main" id="{CC3D3585-981D-4F3C-A050-CAB13AFF2134}"/>
                  </a:ext>
                </a:extLst>
              </p:cNvPr>
              <p:cNvSpPr/>
              <p:nvPr/>
            </p:nvSpPr>
            <p:spPr>
              <a:xfrm>
                <a:off x="7435576" y="3847273"/>
                <a:ext cx="1721659" cy="272606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אשקלון</a:t>
                </a:r>
              </a:p>
            </p:txBody>
          </p:sp>
          <p:sp>
            <p:nvSpPr>
              <p:cNvPr id="64" name="מלבן מעוגל 77">
                <a:extLst>
                  <a:ext uri="{FF2B5EF4-FFF2-40B4-BE49-F238E27FC236}">
                    <a16:creationId xmlns:a16="http://schemas.microsoft.com/office/drawing/2014/main" id="{6A84CB8B-B80D-4237-9EAF-692718E97925}"/>
                  </a:ext>
                </a:extLst>
              </p:cNvPr>
              <p:cNvSpPr/>
              <p:nvPr/>
            </p:nvSpPr>
            <p:spPr>
              <a:xfrm>
                <a:off x="7435576" y="4189445"/>
                <a:ext cx="1721659" cy="239203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אשדוד</a:t>
                </a:r>
              </a:p>
            </p:txBody>
          </p:sp>
          <p:sp>
            <p:nvSpPr>
              <p:cNvPr id="65" name="מלבן מעוגל 78">
                <a:extLst>
                  <a:ext uri="{FF2B5EF4-FFF2-40B4-BE49-F238E27FC236}">
                    <a16:creationId xmlns:a16="http://schemas.microsoft.com/office/drawing/2014/main" id="{A61172C8-6EAF-473A-8EAC-212F74884FF8}"/>
                  </a:ext>
                </a:extLst>
              </p:cNvPr>
              <p:cNvSpPr/>
              <p:nvPr/>
            </p:nvSpPr>
            <p:spPr>
              <a:xfrm>
                <a:off x="7435576" y="4490312"/>
                <a:ext cx="1711284" cy="256758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בית שמש</a:t>
                </a:r>
              </a:p>
            </p:txBody>
          </p:sp>
          <p:sp>
            <p:nvSpPr>
              <p:cNvPr id="66" name="מלבן מעוגל 79">
                <a:extLst>
                  <a:ext uri="{FF2B5EF4-FFF2-40B4-BE49-F238E27FC236}">
                    <a16:creationId xmlns:a16="http://schemas.microsoft.com/office/drawing/2014/main" id="{8FD2B64B-6BAF-43C3-815F-79296EAF21D5}"/>
                  </a:ext>
                </a:extLst>
              </p:cNvPr>
              <p:cNvSpPr/>
              <p:nvPr/>
            </p:nvSpPr>
            <p:spPr>
              <a:xfrm>
                <a:off x="7435576" y="4802583"/>
                <a:ext cx="1715626" cy="289722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קריית ארבע</a:t>
                </a:r>
              </a:p>
            </p:txBody>
          </p:sp>
        </p:grp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864279D3-F0E9-4F10-AD19-80E012352F90}"/>
                </a:ext>
              </a:extLst>
            </p:cNvPr>
            <p:cNvGrpSpPr/>
            <p:nvPr/>
          </p:nvGrpSpPr>
          <p:grpSpPr>
            <a:xfrm>
              <a:off x="282453" y="1720195"/>
              <a:ext cx="1616172" cy="1519523"/>
              <a:chOff x="139078" y="1577364"/>
              <a:chExt cx="1616172" cy="1519523"/>
            </a:xfrm>
          </p:grpSpPr>
          <p:sp>
            <p:nvSpPr>
              <p:cNvPr id="67" name="מלבן מעוגל 66">
                <a:extLst>
                  <a:ext uri="{FF2B5EF4-FFF2-40B4-BE49-F238E27FC236}">
                    <a16:creationId xmlns:a16="http://schemas.microsoft.com/office/drawing/2014/main" id="{E0AD3300-32CD-48DD-A2B1-A9EE1E2BA64C}"/>
                  </a:ext>
                </a:extLst>
              </p:cNvPr>
              <p:cNvSpPr/>
              <p:nvPr/>
            </p:nvSpPr>
            <p:spPr>
              <a:xfrm>
                <a:off x="143986" y="1577364"/>
                <a:ext cx="1611264" cy="229495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חולון</a:t>
                </a:r>
              </a:p>
            </p:txBody>
          </p:sp>
          <p:sp>
            <p:nvSpPr>
              <p:cNvPr id="68" name="מלבן מעוגל 67">
                <a:extLst>
                  <a:ext uri="{FF2B5EF4-FFF2-40B4-BE49-F238E27FC236}">
                    <a16:creationId xmlns:a16="http://schemas.microsoft.com/office/drawing/2014/main" id="{C5AABE60-CBC6-47BA-97DF-890F175FFAEE}"/>
                  </a:ext>
                </a:extLst>
              </p:cNvPr>
              <p:cNvSpPr/>
              <p:nvPr/>
            </p:nvSpPr>
            <p:spPr>
              <a:xfrm>
                <a:off x="139078" y="2218253"/>
                <a:ext cx="1611264" cy="238101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פתח תקווה</a:t>
                </a:r>
              </a:p>
            </p:txBody>
          </p:sp>
          <p:sp>
            <p:nvSpPr>
              <p:cNvPr id="69" name="מלבן מעוגל 68">
                <a:extLst>
                  <a:ext uri="{FF2B5EF4-FFF2-40B4-BE49-F238E27FC236}">
                    <a16:creationId xmlns:a16="http://schemas.microsoft.com/office/drawing/2014/main" id="{6D00C8FF-3918-4D31-A0AA-989B4F76CB0E}"/>
                  </a:ext>
                </a:extLst>
              </p:cNvPr>
              <p:cNvSpPr/>
              <p:nvPr/>
            </p:nvSpPr>
            <p:spPr>
              <a:xfrm>
                <a:off x="143986" y="1882608"/>
                <a:ext cx="1611264" cy="238101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רמת גן</a:t>
                </a:r>
              </a:p>
            </p:txBody>
          </p:sp>
          <p:sp>
            <p:nvSpPr>
              <p:cNvPr id="70" name="מלבן מעוגל 69">
                <a:extLst>
                  <a:ext uri="{FF2B5EF4-FFF2-40B4-BE49-F238E27FC236}">
                    <a16:creationId xmlns:a16="http://schemas.microsoft.com/office/drawing/2014/main" id="{9BD8F4CE-6B78-4A31-8124-BA7E567629B9}"/>
                  </a:ext>
                </a:extLst>
              </p:cNvPr>
              <p:cNvSpPr/>
              <p:nvPr/>
            </p:nvSpPr>
            <p:spPr>
              <a:xfrm>
                <a:off x="150401" y="2866707"/>
                <a:ext cx="1604849" cy="230180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רחובות</a:t>
                </a:r>
              </a:p>
            </p:txBody>
          </p:sp>
          <p:sp>
            <p:nvSpPr>
              <p:cNvPr id="71" name="מלבן מעוגל 72">
                <a:extLst>
                  <a:ext uri="{FF2B5EF4-FFF2-40B4-BE49-F238E27FC236}">
                    <a16:creationId xmlns:a16="http://schemas.microsoft.com/office/drawing/2014/main" id="{21491096-439A-43D8-86F9-E85BA85EFA02}"/>
                  </a:ext>
                </a:extLst>
              </p:cNvPr>
              <p:cNvSpPr/>
              <p:nvPr/>
            </p:nvSpPr>
            <p:spPr>
              <a:xfrm>
                <a:off x="139078" y="2549405"/>
                <a:ext cx="1604849" cy="238101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אריאל</a:t>
                </a:r>
              </a:p>
            </p:txBody>
          </p:sp>
        </p:grpSp>
        <p:sp>
          <p:nvSpPr>
            <p:cNvPr id="72" name="מלבן מעוגל 82">
              <a:extLst>
                <a:ext uri="{FF2B5EF4-FFF2-40B4-BE49-F238E27FC236}">
                  <a16:creationId xmlns:a16="http://schemas.microsoft.com/office/drawing/2014/main" id="{3276B49F-7EB5-48AF-9A58-18217A039A14}"/>
                </a:ext>
              </a:extLst>
            </p:cNvPr>
            <p:cNvSpPr/>
            <p:nvPr/>
          </p:nvSpPr>
          <p:spPr>
            <a:xfrm>
              <a:off x="1564199" y="4175813"/>
              <a:ext cx="1618267" cy="256911"/>
            </a:xfrm>
            <a:prstGeom prst="round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באר שבע</a:t>
              </a:r>
            </a:p>
          </p:txBody>
        </p:sp>
        <p:sp>
          <p:nvSpPr>
            <p:cNvPr id="73" name="מלבן מעוגל 83">
              <a:extLst>
                <a:ext uri="{FF2B5EF4-FFF2-40B4-BE49-F238E27FC236}">
                  <a16:creationId xmlns:a16="http://schemas.microsoft.com/office/drawing/2014/main" id="{BAA84BAD-0A93-4AE6-9A8B-C24344EDD311}"/>
                </a:ext>
              </a:extLst>
            </p:cNvPr>
            <p:cNvSpPr/>
            <p:nvPr/>
          </p:nvSpPr>
          <p:spPr>
            <a:xfrm>
              <a:off x="1564200" y="4498316"/>
              <a:ext cx="1611264" cy="241101"/>
            </a:xfrm>
            <a:prstGeom prst="round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אילת</a:t>
              </a:r>
            </a:p>
          </p:txBody>
        </p:sp>
        <p:sp>
          <p:nvSpPr>
            <p:cNvPr id="74" name="מלבן מעוגל 84">
              <a:extLst>
                <a:ext uri="{FF2B5EF4-FFF2-40B4-BE49-F238E27FC236}">
                  <a16:creationId xmlns:a16="http://schemas.microsoft.com/office/drawing/2014/main" id="{F1FDC1B8-B517-48B2-A963-A61D0DBCF899}"/>
                </a:ext>
              </a:extLst>
            </p:cNvPr>
            <p:cNvSpPr/>
            <p:nvPr/>
          </p:nvSpPr>
          <p:spPr>
            <a:xfrm>
              <a:off x="1564199" y="5503360"/>
              <a:ext cx="1611264" cy="250469"/>
            </a:xfrm>
            <a:prstGeom prst="round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דימונה</a:t>
              </a:r>
            </a:p>
          </p:txBody>
        </p:sp>
        <p:sp>
          <p:nvSpPr>
            <p:cNvPr id="75" name="מלבן מעוגל 86">
              <a:extLst>
                <a:ext uri="{FF2B5EF4-FFF2-40B4-BE49-F238E27FC236}">
                  <a16:creationId xmlns:a16="http://schemas.microsoft.com/office/drawing/2014/main" id="{94DC7F9C-761B-4AB3-B101-199433CDCB73}"/>
                </a:ext>
              </a:extLst>
            </p:cNvPr>
            <p:cNvSpPr/>
            <p:nvPr/>
          </p:nvSpPr>
          <p:spPr>
            <a:xfrm>
              <a:off x="1564199" y="4824815"/>
              <a:ext cx="1611264" cy="250469"/>
            </a:xfrm>
            <a:prstGeom prst="round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רהט</a:t>
              </a:r>
            </a:p>
          </p:txBody>
        </p:sp>
        <p:sp>
          <p:nvSpPr>
            <p:cNvPr id="76" name="מלבן מעוגל 87">
              <a:extLst>
                <a:ext uri="{FF2B5EF4-FFF2-40B4-BE49-F238E27FC236}">
                  <a16:creationId xmlns:a16="http://schemas.microsoft.com/office/drawing/2014/main" id="{911553D3-BE0A-49F1-91DC-3ED019A8C80D}"/>
                </a:ext>
              </a:extLst>
            </p:cNvPr>
            <p:cNvSpPr/>
            <p:nvPr/>
          </p:nvSpPr>
          <p:spPr>
            <a:xfrm>
              <a:off x="1564199" y="5156337"/>
              <a:ext cx="1611264" cy="250469"/>
            </a:xfrm>
            <a:prstGeom prst="round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אופקים</a:t>
              </a:r>
            </a:p>
          </p:txBody>
        </p:sp>
        <p:grpSp>
          <p:nvGrpSpPr>
            <p:cNvPr id="91" name="קבוצה 90">
              <a:extLst>
                <a:ext uri="{FF2B5EF4-FFF2-40B4-BE49-F238E27FC236}">
                  <a16:creationId xmlns:a16="http://schemas.microsoft.com/office/drawing/2014/main" id="{D4D02993-6385-4F8D-AC62-A47FB151AA10}"/>
                </a:ext>
              </a:extLst>
            </p:cNvPr>
            <p:cNvGrpSpPr/>
            <p:nvPr/>
          </p:nvGrpSpPr>
          <p:grpSpPr>
            <a:xfrm>
              <a:off x="10179172" y="1285949"/>
              <a:ext cx="1433488" cy="4049243"/>
              <a:chOff x="9980574" y="1369676"/>
              <a:chExt cx="1433488" cy="4049243"/>
            </a:xfrm>
          </p:grpSpPr>
          <p:sp>
            <p:nvSpPr>
              <p:cNvPr id="78" name="מלבן מעוגל 47">
                <a:extLst>
                  <a:ext uri="{FF2B5EF4-FFF2-40B4-BE49-F238E27FC236}">
                    <a16:creationId xmlns:a16="http://schemas.microsoft.com/office/drawing/2014/main" id="{DA338329-532F-4CB8-91D6-DF94C0842FB2}"/>
                  </a:ext>
                </a:extLst>
              </p:cNvPr>
              <p:cNvSpPr/>
              <p:nvPr/>
            </p:nvSpPr>
            <p:spPr>
              <a:xfrm>
                <a:off x="9980574" y="1369676"/>
                <a:ext cx="1395912" cy="284035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צ. קריית אתא</a:t>
                </a:r>
              </a:p>
            </p:txBody>
          </p:sp>
          <p:sp>
            <p:nvSpPr>
              <p:cNvPr id="79" name="מלבן מעוגל 48">
                <a:extLst>
                  <a:ext uri="{FF2B5EF4-FFF2-40B4-BE49-F238E27FC236}">
                    <a16:creationId xmlns:a16="http://schemas.microsoft.com/office/drawing/2014/main" id="{9582ED28-1699-40D1-B76F-BCE3C62D6CF0}"/>
                  </a:ext>
                </a:extLst>
              </p:cNvPr>
              <p:cNvSpPr/>
              <p:nvPr/>
            </p:nvSpPr>
            <p:spPr>
              <a:xfrm>
                <a:off x="9996865" y="1726052"/>
                <a:ext cx="1395912" cy="286285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קריית אליעזר</a:t>
                </a:r>
              </a:p>
            </p:txBody>
          </p:sp>
          <p:sp>
            <p:nvSpPr>
              <p:cNvPr id="80" name="מלבן מעוגל 54">
                <a:extLst>
                  <a:ext uri="{FF2B5EF4-FFF2-40B4-BE49-F238E27FC236}">
                    <a16:creationId xmlns:a16="http://schemas.microsoft.com/office/drawing/2014/main" id="{0A8C94EE-C3D5-4E02-A1CC-8C79B7634DC8}"/>
                  </a:ext>
                </a:extLst>
              </p:cNvPr>
              <p:cNvSpPr/>
              <p:nvPr/>
            </p:nvSpPr>
            <p:spPr>
              <a:xfrm>
                <a:off x="10003804" y="3400979"/>
                <a:ext cx="1406670" cy="277715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טבריה</a:t>
                </a:r>
              </a:p>
            </p:txBody>
          </p:sp>
          <p:sp>
            <p:nvSpPr>
              <p:cNvPr id="81" name="מלבן מעוגל 55">
                <a:extLst>
                  <a:ext uri="{FF2B5EF4-FFF2-40B4-BE49-F238E27FC236}">
                    <a16:creationId xmlns:a16="http://schemas.microsoft.com/office/drawing/2014/main" id="{B11F06D3-66BD-4549-943B-9DF9F34D91E3}"/>
                  </a:ext>
                </a:extLst>
              </p:cNvPr>
              <p:cNvSpPr/>
              <p:nvPr/>
            </p:nvSpPr>
            <p:spPr>
              <a:xfrm>
                <a:off x="9996865" y="2395020"/>
                <a:ext cx="1406672" cy="265139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שפרעם</a:t>
                </a:r>
              </a:p>
            </p:txBody>
          </p:sp>
          <p:sp>
            <p:nvSpPr>
              <p:cNvPr id="82" name="מלבן מעוגל 56">
                <a:extLst>
                  <a:ext uri="{FF2B5EF4-FFF2-40B4-BE49-F238E27FC236}">
                    <a16:creationId xmlns:a16="http://schemas.microsoft.com/office/drawing/2014/main" id="{6DA3F206-D7A1-46C7-8BD8-5B53261DE639}"/>
                  </a:ext>
                </a:extLst>
              </p:cNvPr>
              <p:cNvSpPr/>
              <p:nvPr/>
            </p:nvSpPr>
            <p:spPr>
              <a:xfrm>
                <a:off x="10003804" y="3051665"/>
                <a:ext cx="1406670" cy="285229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כרמיאל</a:t>
                </a:r>
              </a:p>
            </p:txBody>
          </p:sp>
          <p:sp>
            <p:nvSpPr>
              <p:cNvPr id="83" name="מלבן מעוגל 57">
                <a:extLst>
                  <a:ext uri="{FF2B5EF4-FFF2-40B4-BE49-F238E27FC236}">
                    <a16:creationId xmlns:a16="http://schemas.microsoft.com/office/drawing/2014/main" id="{8511F681-7E32-4EF3-A852-79CAF304CC00}"/>
                  </a:ext>
                </a:extLst>
              </p:cNvPr>
              <p:cNvSpPr/>
              <p:nvPr/>
            </p:nvSpPr>
            <p:spPr>
              <a:xfrm>
                <a:off x="10007391" y="2728775"/>
                <a:ext cx="1406671" cy="257822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קריית שמונה</a:t>
                </a:r>
              </a:p>
            </p:txBody>
          </p:sp>
          <p:sp>
            <p:nvSpPr>
              <p:cNvPr id="84" name="מלבן מעוגל 58">
                <a:extLst>
                  <a:ext uri="{FF2B5EF4-FFF2-40B4-BE49-F238E27FC236}">
                    <a16:creationId xmlns:a16="http://schemas.microsoft.com/office/drawing/2014/main" id="{557D5E8B-452C-4927-926F-0DB49777FC24}"/>
                  </a:ext>
                </a:extLst>
              </p:cNvPr>
              <p:cNvSpPr/>
              <p:nvPr/>
            </p:nvSpPr>
            <p:spPr>
              <a:xfrm>
                <a:off x="10003804" y="3749073"/>
                <a:ext cx="1406670" cy="272606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חדרה </a:t>
                </a:r>
                <a:endParaRPr lang="he-IL" sz="11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מלבן מעוגל 59">
                <a:extLst>
                  <a:ext uri="{FF2B5EF4-FFF2-40B4-BE49-F238E27FC236}">
                    <a16:creationId xmlns:a16="http://schemas.microsoft.com/office/drawing/2014/main" id="{C626ABCB-AB0F-434A-8D34-0642540CAEF1}"/>
                  </a:ext>
                </a:extLst>
              </p:cNvPr>
              <p:cNvSpPr/>
              <p:nvPr/>
            </p:nvSpPr>
            <p:spPr>
              <a:xfrm>
                <a:off x="9996864" y="2079655"/>
                <a:ext cx="1406671" cy="244446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נתניה</a:t>
                </a:r>
              </a:p>
            </p:txBody>
          </p:sp>
          <p:sp>
            <p:nvSpPr>
              <p:cNvPr id="86" name="מלבן מעוגל 60">
                <a:extLst>
                  <a:ext uri="{FF2B5EF4-FFF2-40B4-BE49-F238E27FC236}">
                    <a16:creationId xmlns:a16="http://schemas.microsoft.com/office/drawing/2014/main" id="{87D0F603-61FB-4D5D-A907-B151CF28DBFE}"/>
                  </a:ext>
                </a:extLst>
              </p:cNvPr>
              <p:cNvSpPr/>
              <p:nvPr/>
            </p:nvSpPr>
            <p:spPr>
              <a:xfrm>
                <a:off x="10003804" y="4084004"/>
                <a:ext cx="1406670" cy="277913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עפולה</a:t>
                </a:r>
              </a:p>
            </p:txBody>
          </p:sp>
          <p:sp>
            <p:nvSpPr>
              <p:cNvPr id="87" name="מלבן מעוגל 61">
                <a:extLst>
                  <a:ext uri="{FF2B5EF4-FFF2-40B4-BE49-F238E27FC236}">
                    <a16:creationId xmlns:a16="http://schemas.microsoft.com/office/drawing/2014/main" id="{3A565DE9-0103-4672-B1D5-14A0C06FFDC7}"/>
                  </a:ext>
                </a:extLst>
              </p:cNvPr>
              <p:cNvSpPr/>
              <p:nvPr/>
            </p:nvSpPr>
            <p:spPr>
              <a:xfrm>
                <a:off x="10003804" y="4431283"/>
                <a:ext cx="1406670" cy="264146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בית שאן</a:t>
                </a:r>
              </a:p>
            </p:txBody>
          </p:sp>
          <p:sp>
            <p:nvSpPr>
              <p:cNvPr id="88" name="מלבן מעוגל 62">
                <a:extLst>
                  <a:ext uri="{FF2B5EF4-FFF2-40B4-BE49-F238E27FC236}">
                    <a16:creationId xmlns:a16="http://schemas.microsoft.com/office/drawing/2014/main" id="{181E2D66-11B1-41C1-8E9C-1EA61A4658EC}"/>
                  </a:ext>
                </a:extLst>
              </p:cNvPr>
              <p:cNvSpPr/>
              <p:nvPr/>
            </p:nvSpPr>
            <p:spPr>
              <a:xfrm>
                <a:off x="10003804" y="4771025"/>
                <a:ext cx="1399731" cy="289721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צפת</a:t>
                </a:r>
              </a:p>
            </p:txBody>
          </p:sp>
          <p:sp>
            <p:nvSpPr>
              <p:cNvPr id="89" name="מלבן מעוגל 63">
                <a:extLst>
                  <a:ext uri="{FF2B5EF4-FFF2-40B4-BE49-F238E27FC236}">
                    <a16:creationId xmlns:a16="http://schemas.microsoft.com/office/drawing/2014/main" id="{1A88AB5B-7674-4497-9570-1CB54F09268F}"/>
                  </a:ext>
                </a:extLst>
              </p:cNvPr>
              <p:cNvSpPr/>
              <p:nvPr/>
            </p:nvSpPr>
            <p:spPr>
              <a:xfrm>
                <a:off x="10003804" y="5129197"/>
                <a:ext cx="1399731" cy="289722"/>
              </a:xfrm>
              <a:prstGeom prst="roundRect">
                <a:avLst/>
              </a:prstGeom>
              <a:solidFill>
                <a:srgbClr val="2A9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יקנעם</a:t>
                </a:r>
                <a:endParaRPr lang="he-IL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3" name="גרפיקה 92">
              <a:extLst>
                <a:ext uri="{FF2B5EF4-FFF2-40B4-BE49-F238E27FC236}">
                  <a16:creationId xmlns:a16="http://schemas.microsoft.com/office/drawing/2014/main" id="{6159EBD1-7B12-488D-9DAE-C707E12A2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18902" y="1524271"/>
              <a:ext cx="3433283" cy="342900"/>
            </a:xfrm>
            <a:prstGeom prst="rect">
              <a:avLst/>
            </a:prstGeom>
          </p:spPr>
        </p:pic>
        <p:sp>
          <p:nvSpPr>
            <p:cNvPr id="92" name="מלבן מעוגל 45">
              <a:extLst>
                <a:ext uri="{FF2B5EF4-FFF2-40B4-BE49-F238E27FC236}">
                  <a16:creationId xmlns:a16="http://schemas.microsoft.com/office/drawing/2014/main" id="{68AEA1D0-7275-412C-9205-F40C143DE983}"/>
                </a:ext>
              </a:extLst>
            </p:cNvPr>
            <p:cNvSpPr/>
            <p:nvPr/>
          </p:nvSpPr>
          <p:spPr>
            <a:xfrm>
              <a:off x="8301379" y="1294438"/>
              <a:ext cx="1804694" cy="61783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מחוז חיפה </a:t>
              </a:r>
              <a:b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והצפון</a:t>
              </a:r>
            </a:p>
          </p:txBody>
        </p:sp>
        <p:sp>
          <p:nvSpPr>
            <p:cNvPr id="58" name="מלבן מעוגל 45">
              <a:extLst>
                <a:ext uri="{FF2B5EF4-FFF2-40B4-BE49-F238E27FC236}">
                  <a16:creationId xmlns:a16="http://schemas.microsoft.com/office/drawing/2014/main" id="{5DD3DD57-1463-41FF-AE55-228537EA8404}"/>
                </a:ext>
              </a:extLst>
            </p:cNvPr>
            <p:cNvSpPr/>
            <p:nvPr/>
          </p:nvSpPr>
          <p:spPr>
            <a:xfrm>
              <a:off x="1577618" y="3463739"/>
              <a:ext cx="1604849" cy="61783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מחוז דרום</a:t>
              </a:r>
            </a:p>
          </p:txBody>
        </p:sp>
      </p:grpSp>
      <p:pic>
        <p:nvPicPr>
          <p:cNvPr id="105" name="גרפיקה 104">
            <a:extLst>
              <a:ext uri="{FF2B5EF4-FFF2-40B4-BE49-F238E27FC236}">
                <a16:creationId xmlns:a16="http://schemas.microsoft.com/office/drawing/2014/main" id="{7804BE2F-6948-4F76-A16B-2627D3354D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382099" y="4116317"/>
            <a:ext cx="1782247" cy="286284"/>
          </a:xfrm>
          <a:prstGeom prst="rect">
            <a:avLst/>
          </a:prstGeom>
        </p:spPr>
      </p:pic>
      <p:grpSp>
        <p:nvGrpSpPr>
          <p:cNvPr id="108" name="קבוצה 107">
            <a:extLst>
              <a:ext uri="{FF2B5EF4-FFF2-40B4-BE49-F238E27FC236}">
                <a16:creationId xmlns:a16="http://schemas.microsoft.com/office/drawing/2014/main" id="{A5E20356-220B-4A36-A325-9B5A815A6875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109" name="מלבן 108">
              <a:extLst>
                <a:ext uri="{FF2B5EF4-FFF2-40B4-BE49-F238E27FC236}">
                  <a16:creationId xmlns:a16="http://schemas.microsoft.com/office/drawing/2014/main" id="{2664213C-5470-4B5D-A892-1BC592E0F819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0" name="מקבילית 109">
              <a:extLst>
                <a:ext uri="{FF2B5EF4-FFF2-40B4-BE49-F238E27FC236}">
                  <a16:creationId xmlns:a16="http://schemas.microsoft.com/office/drawing/2014/main" id="{112BA565-36C6-422F-B271-81F52F199E95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מקבילית 110">
              <a:extLst>
                <a:ext uri="{FF2B5EF4-FFF2-40B4-BE49-F238E27FC236}">
                  <a16:creationId xmlns:a16="http://schemas.microsoft.com/office/drawing/2014/main" id="{D44F7161-22B9-49E2-9A36-3F0AEF5BA719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מקבילית 111">
              <a:extLst>
                <a:ext uri="{FF2B5EF4-FFF2-40B4-BE49-F238E27FC236}">
                  <a16:creationId xmlns:a16="http://schemas.microsoft.com/office/drawing/2014/main" id="{766A0428-9D53-4F98-A7F1-EC391EE1E68F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מקבילית 112">
              <a:extLst>
                <a:ext uri="{FF2B5EF4-FFF2-40B4-BE49-F238E27FC236}">
                  <a16:creationId xmlns:a16="http://schemas.microsoft.com/office/drawing/2014/main" id="{9CA7FDF0-73FB-44F9-92A4-873BF5C16FBA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1392718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741EC8D4-285F-41D4-864B-9809F562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7" y="-39666"/>
            <a:ext cx="12263937" cy="157173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7B9FEC0F-A8C8-43CF-9E0F-1A3F6DF350B0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F58046E-0675-4103-8AB2-8BDE0DA8966F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קבילית 6">
              <a:extLst>
                <a:ext uri="{FF2B5EF4-FFF2-40B4-BE49-F238E27FC236}">
                  <a16:creationId xmlns:a16="http://schemas.microsoft.com/office/drawing/2014/main" id="{2C84E803-799B-494C-89E5-C3EF6FABB94C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קבילית 7">
              <a:extLst>
                <a:ext uri="{FF2B5EF4-FFF2-40B4-BE49-F238E27FC236}">
                  <a16:creationId xmlns:a16="http://schemas.microsoft.com/office/drawing/2014/main" id="{181A1D72-F569-4EA0-8BF7-0FC16ADA5B59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קבילית 8">
              <a:extLst>
                <a:ext uri="{FF2B5EF4-FFF2-40B4-BE49-F238E27FC236}">
                  <a16:creationId xmlns:a16="http://schemas.microsoft.com/office/drawing/2014/main" id="{69806389-9F6E-4EB0-9935-A6E19C2DAA82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קבילית 9">
              <a:extLst>
                <a:ext uri="{FF2B5EF4-FFF2-40B4-BE49-F238E27FC236}">
                  <a16:creationId xmlns:a16="http://schemas.microsoft.com/office/drawing/2014/main" id="{D423D21E-91E6-4C0B-9CA2-462463AC2289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3D9B92F-55A9-40B1-8573-D88D9411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150" y="-41888"/>
            <a:ext cx="3637951" cy="2505688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3D6DD43-58F2-4759-8B72-5DAF001D8D09}"/>
              </a:ext>
            </a:extLst>
          </p:cNvPr>
          <p:cNvSpPr/>
          <p:nvPr/>
        </p:nvSpPr>
        <p:spPr>
          <a:xfrm>
            <a:off x="4518015" y="1532072"/>
            <a:ext cx="6743618" cy="5066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הוראת הנהיגה.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מבחני התיאוריה.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מבחני נהיגה מעשיים.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רישיון נהיגה – מתן רישיון, המרת רישיון, פסילת רישיון.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ביצוע אמצעי תיקון והכשרות ריענון.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כשירות רפואית למבקש רישיון </a:t>
            </a:r>
            <a:r>
              <a:rPr lang="he-IL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ולמוגבלי</a:t>
            </a: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ניידות.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רישוי רכב, כולל אישור לשינוי מבנה.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הסדרת בעלויות על רכב ציבורי (זכות + פח).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120F5B0-F930-474D-BA91-6A505D0D389C}"/>
              </a:ext>
            </a:extLst>
          </p:cNvPr>
          <p:cNvSpPr txBox="1"/>
          <p:nvPr/>
        </p:nvSpPr>
        <p:spPr>
          <a:xfrm>
            <a:off x="2270034" y="451594"/>
            <a:ext cx="6958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תחומי אחריות ותפקידים מרכזיים</a:t>
            </a: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C03DC5E-6B11-49E7-AF5A-D28A544AF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8083" y="374650"/>
            <a:ext cx="1971489" cy="552450"/>
          </a:xfrm>
          <a:prstGeom prst="rect">
            <a:avLst/>
          </a:prstGeom>
        </p:spPr>
      </p:pic>
      <p:pic>
        <p:nvPicPr>
          <p:cNvPr id="14" name="גרפיקה 15">
            <a:extLst>
              <a:ext uri="{FF2B5EF4-FFF2-40B4-BE49-F238E27FC236}">
                <a16:creationId xmlns:a16="http://schemas.microsoft.com/office/drawing/2014/main" id="{29A0F456-C70E-4EFC-A100-54FA903C7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70" y="2351686"/>
            <a:ext cx="3637951" cy="36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73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E9E905D4-5959-4F7F-98E9-88AFACA8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7" y="-39666"/>
            <a:ext cx="12263937" cy="157173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A3B410B3-B94A-4E2B-A48D-480304CFA137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291D243-6375-4F9E-8930-7EFE2F97D5DE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קבילית 6">
              <a:extLst>
                <a:ext uri="{FF2B5EF4-FFF2-40B4-BE49-F238E27FC236}">
                  <a16:creationId xmlns:a16="http://schemas.microsoft.com/office/drawing/2014/main" id="{9E8F16E1-94C8-4F97-9BFC-5BCA0FE54EF4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קבילית 7">
              <a:extLst>
                <a:ext uri="{FF2B5EF4-FFF2-40B4-BE49-F238E27FC236}">
                  <a16:creationId xmlns:a16="http://schemas.microsoft.com/office/drawing/2014/main" id="{63B1DD00-40BA-4440-9A16-0A6C26B0FB5F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קבילית 8">
              <a:extLst>
                <a:ext uri="{FF2B5EF4-FFF2-40B4-BE49-F238E27FC236}">
                  <a16:creationId xmlns:a16="http://schemas.microsoft.com/office/drawing/2014/main" id="{9B739208-49D5-4909-8E64-5831B3513243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קבילית 9">
              <a:extLst>
                <a:ext uri="{FF2B5EF4-FFF2-40B4-BE49-F238E27FC236}">
                  <a16:creationId xmlns:a16="http://schemas.microsoft.com/office/drawing/2014/main" id="{3B0F1438-5C60-494E-B612-1B6D0E48D523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D2397AA-A6CE-4CA9-B969-D2A70A8D4197}"/>
              </a:ext>
            </a:extLst>
          </p:cNvPr>
          <p:cNvSpPr txBox="1"/>
          <p:nvPr/>
        </p:nvSpPr>
        <p:spPr>
          <a:xfrm>
            <a:off x="412750" y="451594"/>
            <a:ext cx="899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תחומי אחריות ותפקידים מרכזיים / המשך...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A14235B-4305-4160-A07B-EFA0748C9419}"/>
              </a:ext>
            </a:extLst>
          </p:cNvPr>
          <p:cNvSpPr/>
          <p:nvPr/>
        </p:nvSpPr>
        <p:spPr>
          <a:xfrm>
            <a:off x="3951514" y="1396770"/>
            <a:ext cx="7277101" cy="5066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marL="342900" indent="-342900">
              <a:lnSpc>
                <a:spcPct val="20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מתן אישורי סחר.</a:t>
            </a:r>
          </a:p>
          <a:p>
            <a:pPr marL="342900" indent="-342900">
              <a:lnSpc>
                <a:spcPct val="20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מיון והכשרת נהגים מקצועיים (רכב ציבורי ורכב כבד).</a:t>
            </a:r>
          </a:p>
          <a:p>
            <a:pPr marL="342900" indent="-342900">
              <a:lnSpc>
                <a:spcPct val="20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טיפול במוגבלי ניידות (תג נכה).</a:t>
            </a:r>
          </a:p>
          <a:p>
            <a:pPr marL="342900" indent="-342900">
              <a:lnSpc>
                <a:spcPct val="20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ייצוג בבתי משפט.</a:t>
            </a:r>
          </a:p>
          <a:p>
            <a:pPr marL="342900" indent="-342900">
              <a:lnSpc>
                <a:spcPct val="200000"/>
              </a:lnSpc>
              <a:spcBef>
                <a:spcPts val="4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הסכמים הדדיים להכרה ברישיונות נהיגה במדינות שונות.</a:t>
            </a:r>
          </a:p>
        </p:txBody>
      </p: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8119B3B8-062D-4CBB-A98A-241AB2A5B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150" y="-41888"/>
            <a:ext cx="3637951" cy="2505688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B3736E57-55FE-4C1D-A6F8-2F5C80FC3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8083" y="374650"/>
            <a:ext cx="1971489" cy="552450"/>
          </a:xfrm>
          <a:prstGeom prst="rect">
            <a:avLst/>
          </a:prstGeom>
        </p:spPr>
      </p:pic>
      <p:pic>
        <p:nvPicPr>
          <p:cNvPr id="18" name="גרפיקה 15">
            <a:extLst>
              <a:ext uri="{FF2B5EF4-FFF2-40B4-BE49-F238E27FC236}">
                <a16:creationId xmlns:a16="http://schemas.microsoft.com/office/drawing/2014/main" id="{055E6458-25E3-489E-8306-5438D25B3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70" y="2351686"/>
            <a:ext cx="3637951" cy="36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701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גרפיקה 90">
            <a:extLst>
              <a:ext uri="{FF2B5EF4-FFF2-40B4-BE49-F238E27FC236}">
                <a16:creationId xmlns:a16="http://schemas.microsoft.com/office/drawing/2014/main" id="{257FCA38-57A2-4D16-924A-34B618AAB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9278" y="3157767"/>
            <a:ext cx="1902664" cy="131407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90" name="גרפיקה 89">
            <a:extLst>
              <a:ext uri="{FF2B5EF4-FFF2-40B4-BE49-F238E27FC236}">
                <a16:creationId xmlns:a16="http://schemas.microsoft.com/office/drawing/2014/main" id="{1D81D93A-478B-47B5-A23F-1A6391CE1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4126" y="3153035"/>
            <a:ext cx="1902664" cy="1329385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5" name="גרפיקה 34">
            <a:extLst>
              <a:ext uri="{FF2B5EF4-FFF2-40B4-BE49-F238E27FC236}">
                <a16:creationId xmlns:a16="http://schemas.microsoft.com/office/drawing/2014/main" id="{618358D7-9CDB-4AE1-A7C2-F883E0C3A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0898" y="1672347"/>
            <a:ext cx="1902664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9439BADB-3F21-43C3-9771-C724B148F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71937" y="-39666"/>
            <a:ext cx="12263937" cy="1571738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F8A57174-CCB6-4CE6-8C0D-1573D3396EC9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068F5512-F7A2-4001-AAA3-80D85D2172EC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קבילית 23">
              <a:extLst>
                <a:ext uri="{FF2B5EF4-FFF2-40B4-BE49-F238E27FC236}">
                  <a16:creationId xmlns:a16="http://schemas.microsoft.com/office/drawing/2014/main" id="{3DB2EEBA-F147-465C-90C7-DF961F060D31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קבילית 24">
              <a:extLst>
                <a:ext uri="{FF2B5EF4-FFF2-40B4-BE49-F238E27FC236}">
                  <a16:creationId xmlns:a16="http://schemas.microsoft.com/office/drawing/2014/main" id="{E46112B7-8C53-4511-ACBD-4900B61D13EE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קבילית 25">
              <a:extLst>
                <a:ext uri="{FF2B5EF4-FFF2-40B4-BE49-F238E27FC236}">
                  <a16:creationId xmlns:a16="http://schemas.microsoft.com/office/drawing/2014/main" id="{EDFC9358-B99E-438B-9B8C-049B178B49CF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קבילית 26">
              <a:extLst>
                <a:ext uri="{FF2B5EF4-FFF2-40B4-BE49-F238E27FC236}">
                  <a16:creationId xmlns:a16="http://schemas.microsoft.com/office/drawing/2014/main" id="{BC437BF4-67D9-4621-9E8C-4BEADA38B639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686B6E95-046F-427C-9908-841357A0F497}"/>
              </a:ext>
            </a:extLst>
          </p:cNvPr>
          <p:cNvSpPr txBox="1"/>
          <p:nvPr/>
        </p:nvSpPr>
        <p:spPr>
          <a:xfrm>
            <a:off x="1083783" y="370785"/>
            <a:ext cx="7708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ההשפעה על האזרח - 2022</a:t>
            </a:r>
          </a:p>
        </p:txBody>
      </p:sp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F4E21171-66E9-4842-8188-D4C03CEF0C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6150" y="-41888"/>
            <a:ext cx="3637951" cy="2505688"/>
          </a:xfrm>
          <a:prstGeom prst="rect">
            <a:avLst/>
          </a:prstGeom>
          <a:effectLst/>
        </p:spPr>
      </p:pic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8FC7BA0-74D5-4C38-82A9-4A15E0BFF8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8083" y="374650"/>
            <a:ext cx="1971489" cy="552450"/>
          </a:xfrm>
          <a:prstGeom prst="rect">
            <a:avLst/>
          </a:prstGeom>
        </p:spPr>
      </p:pic>
      <p:pic>
        <p:nvPicPr>
          <p:cNvPr id="31" name="גרפיקה 30">
            <a:extLst>
              <a:ext uri="{FF2B5EF4-FFF2-40B4-BE49-F238E27FC236}">
                <a16:creationId xmlns:a16="http://schemas.microsoft.com/office/drawing/2014/main" id="{450709C8-6882-4E27-806F-7619860D12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49463" y="1671803"/>
            <a:ext cx="1902664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2" name="גרפיקה 31">
            <a:extLst>
              <a:ext uri="{FF2B5EF4-FFF2-40B4-BE49-F238E27FC236}">
                <a16:creationId xmlns:a16="http://schemas.microsoft.com/office/drawing/2014/main" id="{2E9C8971-A5AF-4D46-89A7-38CFC1232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10182" y="1671803"/>
            <a:ext cx="1902664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BBB80570-0189-4409-99F1-555A27889F62}"/>
              </a:ext>
            </a:extLst>
          </p:cNvPr>
          <p:cNvGrpSpPr/>
          <p:nvPr/>
        </p:nvGrpSpPr>
        <p:grpSpPr>
          <a:xfrm>
            <a:off x="6034505" y="1672347"/>
            <a:ext cx="1935256" cy="1329385"/>
            <a:chOff x="6061811" y="1779531"/>
            <a:chExt cx="1935256" cy="1329385"/>
          </a:xfrm>
        </p:grpSpPr>
        <p:pic>
          <p:nvPicPr>
            <p:cNvPr id="34" name="גרפיקה 33">
              <a:extLst>
                <a:ext uri="{FF2B5EF4-FFF2-40B4-BE49-F238E27FC236}">
                  <a16:creationId xmlns:a16="http://schemas.microsoft.com/office/drawing/2014/main" id="{D787595B-5989-4516-8F34-9A998937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061811" y="1779531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133D7138-C2B1-4FE4-AFD1-B47FACC022D6}"/>
                </a:ext>
              </a:extLst>
            </p:cNvPr>
            <p:cNvSpPr txBox="1"/>
            <p:nvPr/>
          </p:nvSpPr>
          <p:spPr>
            <a:xfrm>
              <a:off x="6094403" y="2116351"/>
              <a:ext cx="19026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בחינה מעשית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648,246</a:t>
              </a:r>
            </a:p>
          </p:txBody>
        </p:sp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D256285C-5DF6-4221-B692-33217E2A9068}"/>
              </a:ext>
            </a:extLst>
          </p:cNvPr>
          <p:cNvGrpSpPr/>
          <p:nvPr/>
        </p:nvGrpSpPr>
        <p:grpSpPr>
          <a:xfrm>
            <a:off x="168542" y="1694081"/>
            <a:ext cx="1929841" cy="1329385"/>
            <a:chOff x="195848" y="1758612"/>
            <a:chExt cx="1929841" cy="1329385"/>
          </a:xfrm>
          <a:effectLst/>
        </p:grpSpPr>
        <p:pic>
          <p:nvPicPr>
            <p:cNvPr id="37" name="גרפיקה 36">
              <a:extLst>
                <a:ext uri="{FF2B5EF4-FFF2-40B4-BE49-F238E27FC236}">
                  <a16:creationId xmlns:a16="http://schemas.microsoft.com/office/drawing/2014/main" id="{32AF873F-EB6B-49AE-AF85-8D273D8C9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5848" y="1758612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AEE70F61-44B1-414F-B52E-C5D59BCCDF50}"/>
                </a:ext>
              </a:extLst>
            </p:cNvPr>
            <p:cNvSpPr txBox="1"/>
            <p:nvPr/>
          </p:nvSpPr>
          <p:spPr>
            <a:xfrm>
              <a:off x="223025" y="2100576"/>
              <a:ext cx="19026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רנב"ל</a:t>
              </a:r>
              <a:endPara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311,670</a:t>
              </a:r>
            </a:p>
          </p:txBody>
        </p:sp>
      </p:grpSp>
      <p:pic>
        <p:nvPicPr>
          <p:cNvPr id="36" name="גרפיקה 35">
            <a:extLst>
              <a:ext uri="{FF2B5EF4-FFF2-40B4-BE49-F238E27FC236}">
                <a16:creationId xmlns:a16="http://schemas.microsoft.com/office/drawing/2014/main" id="{26E6E9F1-3B8D-458E-9706-02A7F92D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8251" y="1696092"/>
            <a:ext cx="1902664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5DCE2D0D-551C-4D6D-88E0-DC18084B201B}"/>
              </a:ext>
            </a:extLst>
          </p:cNvPr>
          <p:cNvSpPr txBox="1"/>
          <p:nvPr/>
        </p:nvSpPr>
        <p:spPr>
          <a:xfrm>
            <a:off x="9932287" y="3479917"/>
            <a:ext cx="1902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דואר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2,181,257</a:t>
            </a:r>
          </a:p>
        </p:txBody>
      </p:sp>
      <p:grpSp>
        <p:nvGrpSpPr>
          <p:cNvPr id="82" name="קבוצה 81">
            <a:extLst>
              <a:ext uri="{FF2B5EF4-FFF2-40B4-BE49-F238E27FC236}">
                <a16:creationId xmlns:a16="http://schemas.microsoft.com/office/drawing/2014/main" id="{1EF82F1E-EBBE-42B1-9FEB-BA9A8E50C6B1}"/>
              </a:ext>
            </a:extLst>
          </p:cNvPr>
          <p:cNvGrpSpPr/>
          <p:nvPr/>
        </p:nvGrpSpPr>
        <p:grpSpPr>
          <a:xfrm>
            <a:off x="4065943" y="3149369"/>
            <a:ext cx="1907317" cy="1329385"/>
            <a:chOff x="4093249" y="3216296"/>
            <a:chExt cx="1907317" cy="1329385"/>
          </a:xfrm>
        </p:grpSpPr>
        <p:pic>
          <p:nvPicPr>
            <p:cNvPr id="57" name="גרפיקה 56">
              <a:extLst>
                <a:ext uri="{FF2B5EF4-FFF2-40B4-BE49-F238E27FC236}">
                  <a16:creationId xmlns:a16="http://schemas.microsoft.com/office/drawing/2014/main" id="{6F4B9B6B-5E11-4A07-8740-F88123A0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097902" y="3216296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CD75F8AC-3264-4EC4-B72B-98A0F17179EE}"/>
                </a:ext>
              </a:extLst>
            </p:cNvPr>
            <p:cNvSpPr txBox="1"/>
            <p:nvPr/>
          </p:nvSpPr>
          <p:spPr>
            <a:xfrm>
              <a:off x="4093249" y="3552602"/>
              <a:ext cx="19026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תחנות צילום – 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ביצוע 189,870</a:t>
              </a:r>
            </a:p>
          </p:txBody>
        </p:sp>
      </p:grpSp>
      <p:pic>
        <p:nvPicPr>
          <p:cNvPr id="59" name="גרפיקה 58">
            <a:extLst>
              <a:ext uri="{FF2B5EF4-FFF2-40B4-BE49-F238E27FC236}">
                <a16:creationId xmlns:a16="http://schemas.microsoft.com/office/drawing/2014/main" id="{F8844F82-DEFA-418A-8BA8-C95252C234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5938" y="3154294"/>
            <a:ext cx="3858561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8AAD8E4E-1D4D-4B30-8D44-513087CF1D0A}"/>
              </a:ext>
            </a:extLst>
          </p:cNvPr>
          <p:cNvGrpSpPr/>
          <p:nvPr/>
        </p:nvGrpSpPr>
        <p:grpSpPr>
          <a:xfrm>
            <a:off x="9954126" y="4559587"/>
            <a:ext cx="1902664" cy="1329385"/>
            <a:chOff x="9890046" y="4580506"/>
            <a:chExt cx="1902664" cy="1329385"/>
          </a:xfrm>
        </p:grpSpPr>
        <p:pic>
          <p:nvPicPr>
            <p:cNvPr id="61" name="גרפיקה 60">
              <a:extLst>
                <a:ext uri="{FF2B5EF4-FFF2-40B4-BE49-F238E27FC236}">
                  <a16:creationId xmlns:a16="http://schemas.microsoft.com/office/drawing/2014/main" id="{0A100FF7-5E30-4D34-8B85-376B7CEF6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0046" y="4580506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88CC4293-3003-40EB-883F-B5537E4133A7}"/>
                </a:ext>
              </a:extLst>
            </p:cNvPr>
            <p:cNvSpPr txBox="1"/>
            <p:nvPr/>
          </p:nvSpPr>
          <p:spPr>
            <a:xfrm>
              <a:off x="9890046" y="4848955"/>
              <a:ext cx="19026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עמדות שרות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1,419,523</a:t>
              </a:r>
            </a:p>
          </p:txBody>
        </p:sp>
      </p:grpSp>
      <p:grpSp>
        <p:nvGrpSpPr>
          <p:cNvPr id="84" name="קבוצה 83">
            <a:extLst>
              <a:ext uri="{FF2B5EF4-FFF2-40B4-BE49-F238E27FC236}">
                <a16:creationId xmlns:a16="http://schemas.microsoft.com/office/drawing/2014/main" id="{888E6D75-F968-40AF-8ACC-4C6B8D7573C4}"/>
              </a:ext>
            </a:extLst>
          </p:cNvPr>
          <p:cNvGrpSpPr/>
          <p:nvPr/>
        </p:nvGrpSpPr>
        <p:grpSpPr>
          <a:xfrm>
            <a:off x="7959783" y="4557533"/>
            <a:ext cx="1938297" cy="1329385"/>
            <a:chOff x="7987089" y="4584203"/>
            <a:chExt cx="1938297" cy="1329385"/>
          </a:xfrm>
        </p:grpSpPr>
        <p:pic>
          <p:nvPicPr>
            <p:cNvPr id="63" name="גרפיקה 62">
              <a:extLst>
                <a:ext uri="{FF2B5EF4-FFF2-40B4-BE49-F238E27FC236}">
                  <a16:creationId xmlns:a16="http://schemas.microsoft.com/office/drawing/2014/main" id="{2E2094E1-9E58-4FEF-9629-D66B5235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022722" y="4584203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0FE4E273-E9E8-42E3-91FC-569EB80944F8}"/>
                </a:ext>
              </a:extLst>
            </p:cNvPr>
            <p:cNvSpPr txBox="1"/>
            <p:nvPr/>
          </p:nvSpPr>
          <p:spPr>
            <a:xfrm>
              <a:off x="7987089" y="4852652"/>
              <a:ext cx="18376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פניות ציבור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109,906</a:t>
              </a:r>
            </a:p>
          </p:txBody>
        </p:sp>
      </p:grpSp>
      <p:grpSp>
        <p:nvGrpSpPr>
          <p:cNvPr id="85" name="קבוצה 84">
            <a:extLst>
              <a:ext uri="{FF2B5EF4-FFF2-40B4-BE49-F238E27FC236}">
                <a16:creationId xmlns:a16="http://schemas.microsoft.com/office/drawing/2014/main" id="{A8A90C25-F72A-4FFE-8414-C83B1590035F}"/>
              </a:ext>
            </a:extLst>
          </p:cNvPr>
          <p:cNvGrpSpPr/>
          <p:nvPr/>
        </p:nvGrpSpPr>
        <p:grpSpPr>
          <a:xfrm>
            <a:off x="6074177" y="4570833"/>
            <a:ext cx="1902664" cy="1329385"/>
            <a:chOff x="6074177" y="4590554"/>
            <a:chExt cx="1902664" cy="1329385"/>
          </a:xfrm>
        </p:grpSpPr>
        <p:pic>
          <p:nvPicPr>
            <p:cNvPr id="65" name="גרפיקה 64">
              <a:extLst>
                <a:ext uri="{FF2B5EF4-FFF2-40B4-BE49-F238E27FC236}">
                  <a16:creationId xmlns:a16="http://schemas.microsoft.com/office/drawing/2014/main" id="{26ACF8D7-705C-484F-86E8-DE97AA56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74177" y="4590554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66" name="תיבת טקסט 65">
              <a:extLst>
                <a:ext uri="{FF2B5EF4-FFF2-40B4-BE49-F238E27FC236}">
                  <a16:creationId xmlns:a16="http://schemas.microsoft.com/office/drawing/2014/main" id="{C68AC18D-BDE0-41DD-8A17-B924133015F0}"/>
                </a:ext>
              </a:extLst>
            </p:cNvPr>
            <p:cNvSpPr txBox="1"/>
            <p:nvPr/>
          </p:nvSpPr>
          <p:spPr>
            <a:xfrm>
              <a:off x="6137714" y="4853252"/>
              <a:ext cx="18376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פיקוח זכיינים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215</a:t>
              </a:r>
            </a:p>
          </p:txBody>
        </p:sp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62326483-C21C-4D0E-BF4C-5F46EFB6EDF4}"/>
              </a:ext>
            </a:extLst>
          </p:cNvPr>
          <p:cNvGrpSpPr/>
          <p:nvPr/>
        </p:nvGrpSpPr>
        <p:grpSpPr>
          <a:xfrm>
            <a:off x="4102628" y="4565414"/>
            <a:ext cx="1902664" cy="1329385"/>
            <a:chOff x="4061003" y="4597835"/>
            <a:chExt cx="1902664" cy="1329385"/>
          </a:xfrm>
        </p:grpSpPr>
        <p:pic>
          <p:nvPicPr>
            <p:cNvPr id="67" name="גרפיקה 66">
              <a:extLst>
                <a:ext uri="{FF2B5EF4-FFF2-40B4-BE49-F238E27FC236}">
                  <a16:creationId xmlns:a16="http://schemas.microsoft.com/office/drawing/2014/main" id="{6BE086A9-7F1B-4A0A-A60F-B5CDDEE3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061003" y="4597835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73053ED5-491C-4883-B555-ABD9D20850E8}"/>
                </a:ext>
              </a:extLst>
            </p:cNvPr>
            <p:cNvSpPr txBox="1"/>
            <p:nvPr/>
          </p:nvSpPr>
          <p:spPr>
            <a:xfrm>
              <a:off x="4093495" y="4854782"/>
              <a:ext cx="18376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פניות מקוונות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1,153,659</a:t>
              </a:r>
            </a:p>
          </p:txBody>
        </p:sp>
      </p:grpSp>
      <p:pic>
        <p:nvPicPr>
          <p:cNvPr id="71" name="גרפיקה 70">
            <a:extLst>
              <a:ext uri="{FF2B5EF4-FFF2-40B4-BE49-F238E27FC236}">
                <a16:creationId xmlns:a16="http://schemas.microsoft.com/office/drawing/2014/main" id="{3B1A42CE-4F1E-4A97-8962-B99689D3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7623" y="4559807"/>
            <a:ext cx="3853291" cy="13293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9" name="תיבת טקסט 88">
            <a:extLst>
              <a:ext uri="{FF2B5EF4-FFF2-40B4-BE49-F238E27FC236}">
                <a16:creationId xmlns:a16="http://schemas.microsoft.com/office/drawing/2014/main" id="{201B5E23-1D9A-42B8-ACCA-C62E67055708}"/>
              </a:ext>
            </a:extLst>
          </p:cNvPr>
          <p:cNvSpPr txBox="1"/>
          <p:nvPr/>
        </p:nvSpPr>
        <p:spPr>
          <a:xfrm>
            <a:off x="2158990" y="2021165"/>
            <a:ext cx="186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קורס חובה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230,927</a:t>
            </a:r>
          </a:p>
        </p:txBody>
      </p:sp>
      <p:grpSp>
        <p:nvGrpSpPr>
          <p:cNvPr id="94" name="קבוצה 93">
            <a:extLst>
              <a:ext uri="{FF2B5EF4-FFF2-40B4-BE49-F238E27FC236}">
                <a16:creationId xmlns:a16="http://schemas.microsoft.com/office/drawing/2014/main" id="{8770FF74-F2F5-4CE6-B04B-46263AD23224}"/>
              </a:ext>
            </a:extLst>
          </p:cNvPr>
          <p:cNvGrpSpPr/>
          <p:nvPr/>
        </p:nvGrpSpPr>
        <p:grpSpPr>
          <a:xfrm>
            <a:off x="6034660" y="3142649"/>
            <a:ext cx="1918428" cy="1337554"/>
            <a:chOff x="6067717" y="3204045"/>
            <a:chExt cx="1918428" cy="1337554"/>
          </a:xfrm>
        </p:grpSpPr>
        <p:pic>
          <p:nvPicPr>
            <p:cNvPr id="92" name="גרפיקה 91">
              <a:extLst>
                <a:ext uri="{FF2B5EF4-FFF2-40B4-BE49-F238E27FC236}">
                  <a16:creationId xmlns:a16="http://schemas.microsoft.com/office/drawing/2014/main" id="{8899E986-E6DD-42D7-9D13-11233A0D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67717" y="3212214"/>
              <a:ext cx="1902664" cy="1329385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93" name="תיבת טקסט 92">
              <a:extLst>
                <a:ext uri="{FF2B5EF4-FFF2-40B4-BE49-F238E27FC236}">
                  <a16:creationId xmlns:a16="http://schemas.microsoft.com/office/drawing/2014/main" id="{E4F4459A-9C27-4F90-97CF-0E2CA4208CEC}"/>
                </a:ext>
              </a:extLst>
            </p:cNvPr>
            <p:cNvSpPr txBox="1"/>
            <p:nvPr/>
          </p:nvSpPr>
          <p:spPr>
            <a:xfrm>
              <a:off x="6083481" y="3204045"/>
              <a:ext cx="190266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2022 בקשות 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165,347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2022 – אושרו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106,138</a:t>
              </a:r>
            </a:p>
          </p:txBody>
        </p:sp>
      </p:grp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DE132BE5-DE86-4E0A-8AB5-39A3A95E1F1D}"/>
              </a:ext>
            </a:extLst>
          </p:cNvPr>
          <p:cNvSpPr txBox="1"/>
          <p:nvPr/>
        </p:nvSpPr>
        <p:spPr>
          <a:xfrm>
            <a:off x="213396" y="3021852"/>
            <a:ext cx="37791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מוקד טלפוני 5678*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שיחות נכנסות – 3,236,645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שיחות נענות – 2,702,610</a:t>
            </a:r>
          </a:p>
          <a:p>
            <a:pPr algn="ctr"/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תיבת טקסט 98">
            <a:extLst>
              <a:ext uri="{FF2B5EF4-FFF2-40B4-BE49-F238E27FC236}">
                <a16:creationId xmlns:a16="http://schemas.microsoft.com/office/drawing/2014/main" id="{9CC747BE-4C8F-4713-8B23-953F46587B88}"/>
              </a:ext>
            </a:extLst>
          </p:cNvPr>
          <p:cNvSpPr txBox="1"/>
          <p:nvPr/>
        </p:nvSpPr>
        <p:spPr>
          <a:xfrm>
            <a:off x="461464" y="4827701"/>
            <a:ext cx="3399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תשלומים  באינטרנט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3,009,922</a:t>
            </a:r>
          </a:p>
        </p:txBody>
      </p:sp>
      <p:sp>
        <p:nvSpPr>
          <p:cNvPr id="114" name="תיבת טקסט 113">
            <a:extLst>
              <a:ext uri="{FF2B5EF4-FFF2-40B4-BE49-F238E27FC236}">
                <a16:creationId xmlns:a16="http://schemas.microsoft.com/office/drawing/2014/main" id="{657D54FB-80E6-4BD3-879F-347E461A5A56}"/>
              </a:ext>
            </a:extLst>
          </p:cNvPr>
          <p:cNvSpPr txBox="1"/>
          <p:nvPr/>
        </p:nvSpPr>
        <p:spPr>
          <a:xfrm>
            <a:off x="4099284" y="1744381"/>
            <a:ext cx="1876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תיאוריה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469,074</a:t>
            </a:r>
          </a:p>
          <a:p>
            <a:pPr algn="ctr"/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DE7810A-B988-474C-B05F-7015F1EA36E9}"/>
              </a:ext>
            </a:extLst>
          </p:cNvPr>
          <p:cNvGrpSpPr/>
          <p:nvPr/>
        </p:nvGrpSpPr>
        <p:grpSpPr>
          <a:xfrm>
            <a:off x="2576665" y="5868610"/>
            <a:ext cx="6995024" cy="2091574"/>
            <a:chOff x="4894783" y="5926334"/>
            <a:chExt cx="3084011" cy="1754326"/>
          </a:xfrm>
        </p:grpSpPr>
        <p:sp>
          <p:nvSpPr>
            <p:cNvPr id="111" name="מלבן: פינות מעוגלות 110">
              <a:extLst>
                <a:ext uri="{FF2B5EF4-FFF2-40B4-BE49-F238E27FC236}">
                  <a16:creationId xmlns:a16="http://schemas.microsoft.com/office/drawing/2014/main" id="{427D11F2-AB26-4548-A7DB-F8447D762B97}"/>
                </a:ext>
              </a:extLst>
            </p:cNvPr>
            <p:cNvSpPr/>
            <p:nvPr/>
          </p:nvSpPr>
          <p:spPr>
            <a:xfrm>
              <a:off x="4911846" y="6013450"/>
              <a:ext cx="3066948" cy="45471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5" name="תיבת טקסט 114">
              <a:extLst>
                <a:ext uri="{FF2B5EF4-FFF2-40B4-BE49-F238E27FC236}">
                  <a16:creationId xmlns:a16="http://schemas.microsoft.com/office/drawing/2014/main" id="{BA5782E7-DF5D-40BD-8399-7F16D24F08F7}"/>
                </a:ext>
              </a:extLst>
            </p:cNvPr>
            <p:cNvSpPr txBox="1"/>
            <p:nvPr/>
          </p:nvSpPr>
          <p:spPr>
            <a:xfrm>
              <a:off x="4894783" y="5926334"/>
              <a:ext cx="30669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e-IL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22,000,000 אינטראקציות עם אזרחים</a:t>
              </a:r>
            </a:p>
          </p:txBody>
        </p:sp>
      </p:grp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504592E0-C24B-4CE3-B824-35E1824A3E7F}"/>
              </a:ext>
            </a:extLst>
          </p:cNvPr>
          <p:cNvSpPr txBox="1"/>
          <p:nvPr/>
        </p:nvSpPr>
        <p:spPr>
          <a:xfrm>
            <a:off x="8024156" y="1680924"/>
            <a:ext cx="1902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נהיגה - כללי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5,422,266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בתוקף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4,967,421</a:t>
            </a:r>
          </a:p>
        </p:txBody>
      </p: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691F6313-92B3-44C0-9ECA-16C348B6458E}"/>
              </a:ext>
            </a:extLst>
          </p:cNvPr>
          <p:cNvSpPr txBox="1"/>
          <p:nvPr/>
        </p:nvSpPr>
        <p:spPr>
          <a:xfrm>
            <a:off x="9898080" y="1682931"/>
            <a:ext cx="1902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רכב-כללי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4,275,580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מתוכם רכב פרטי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3,525,523</a:t>
            </a:r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CBC881E3-B5A6-44EF-BA87-C3BEC809EE44}"/>
              </a:ext>
            </a:extLst>
          </p:cNvPr>
          <p:cNvSpPr txBox="1"/>
          <p:nvPr/>
        </p:nvSpPr>
        <p:spPr>
          <a:xfrm>
            <a:off x="8004926" y="3484800"/>
            <a:ext cx="1860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נכים עם תג חניה בתוקף 367,665</a:t>
            </a:r>
          </a:p>
          <a:p>
            <a:pPr algn="ctr"/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156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5894DA66-8E6C-403A-A1D8-D4F982A5E794}"/>
              </a:ext>
            </a:extLst>
          </p:cNvPr>
          <p:cNvSpPr txBox="1"/>
          <p:nvPr/>
        </p:nvSpPr>
        <p:spPr>
          <a:xfrm>
            <a:off x="2088799" y="1589384"/>
            <a:ext cx="35232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הסכמים בהתהוות</a:t>
            </a:r>
          </a:p>
        </p:txBody>
      </p:sp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356B9964-3925-4C74-939F-B487A295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7" y="-39666"/>
            <a:ext cx="12263937" cy="1571738"/>
          </a:xfrm>
          <a:prstGeom prst="rect">
            <a:avLst/>
          </a:prstGeom>
        </p:spPr>
      </p:pic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68E9A3AA-CCA9-4AAE-9DEA-6F1BEC2C60ED}"/>
              </a:ext>
            </a:extLst>
          </p:cNvPr>
          <p:cNvGrpSpPr/>
          <p:nvPr/>
        </p:nvGrpSpPr>
        <p:grpSpPr>
          <a:xfrm>
            <a:off x="0" y="6571716"/>
            <a:ext cx="12192000" cy="294830"/>
            <a:chOff x="0" y="6571716"/>
            <a:chExt cx="12192000" cy="294830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25EDEDB3-EE81-40ED-9D86-EF43B98FC1DA}"/>
                </a:ext>
              </a:extLst>
            </p:cNvPr>
            <p:cNvSpPr/>
            <p:nvPr/>
          </p:nvSpPr>
          <p:spPr>
            <a:xfrm>
              <a:off x="0" y="6571716"/>
              <a:ext cx="12192000" cy="286284"/>
            </a:xfrm>
            <a:prstGeom prst="rect">
              <a:avLst/>
            </a:prstGeom>
            <a:solidFill>
              <a:srgbClr val="2A9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מקבילית 29">
              <a:extLst>
                <a:ext uri="{FF2B5EF4-FFF2-40B4-BE49-F238E27FC236}">
                  <a16:creationId xmlns:a16="http://schemas.microsoft.com/office/drawing/2014/main" id="{DAB468A8-6262-4370-A098-A6A0CAD94EC1}"/>
                </a:ext>
              </a:extLst>
            </p:cNvPr>
            <p:cNvSpPr/>
            <p:nvPr/>
          </p:nvSpPr>
          <p:spPr>
            <a:xfrm flipH="1">
              <a:off x="1102404" y="6571716"/>
              <a:ext cx="1521142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מקבילית 30">
              <a:extLst>
                <a:ext uri="{FF2B5EF4-FFF2-40B4-BE49-F238E27FC236}">
                  <a16:creationId xmlns:a16="http://schemas.microsoft.com/office/drawing/2014/main" id="{3750655A-233F-4E18-96B5-2B55A4EAF849}"/>
                </a:ext>
              </a:extLst>
            </p:cNvPr>
            <p:cNvSpPr/>
            <p:nvPr/>
          </p:nvSpPr>
          <p:spPr>
            <a:xfrm flipH="1">
              <a:off x="269904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מקבילית 31">
              <a:extLst>
                <a:ext uri="{FF2B5EF4-FFF2-40B4-BE49-F238E27FC236}">
                  <a16:creationId xmlns:a16="http://schemas.microsoft.com/office/drawing/2014/main" id="{8FBB96AB-1682-4C0F-9283-ECC8453DC1E9}"/>
                </a:ext>
              </a:extLst>
            </p:cNvPr>
            <p:cNvSpPr/>
            <p:nvPr/>
          </p:nvSpPr>
          <p:spPr>
            <a:xfrm flipH="1">
              <a:off x="341690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קבילית 32">
              <a:extLst>
                <a:ext uri="{FF2B5EF4-FFF2-40B4-BE49-F238E27FC236}">
                  <a16:creationId xmlns:a16="http://schemas.microsoft.com/office/drawing/2014/main" id="{0B957710-C184-44EB-9586-DB314A66F85C}"/>
                </a:ext>
              </a:extLst>
            </p:cNvPr>
            <p:cNvSpPr/>
            <p:nvPr/>
          </p:nvSpPr>
          <p:spPr>
            <a:xfrm flipH="1">
              <a:off x="3057971" y="6571716"/>
              <a:ext cx="283436" cy="2948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C1B66E42-44D9-403A-9812-9119348FD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-149838"/>
            <a:ext cx="3637951" cy="2505688"/>
          </a:xfrm>
          <a:prstGeom prst="rect">
            <a:avLst/>
          </a:prstGeom>
        </p:spPr>
      </p:pic>
      <p:pic>
        <p:nvPicPr>
          <p:cNvPr id="35" name="גרפיקה 34">
            <a:extLst>
              <a:ext uri="{FF2B5EF4-FFF2-40B4-BE49-F238E27FC236}">
                <a16:creationId xmlns:a16="http://schemas.microsoft.com/office/drawing/2014/main" id="{14F5A129-23C2-4929-99FE-ED55601DA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8083" y="374650"/>
            <a:ext cx="1971489" cy="55245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504899E7-0057-4B03-8F60-3AF17307BCA5}"/>
              </a:ext>
            </a:extLst>
          </p:cNvPr>
          <p:cNvSpPr/>
          <p:nvPr/>
        </p:nvSpPr>
        <p:spPr>
          <a:xfrm>
            <a:off x="1647091" y="287214"/>
            <a:ext cx="7135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הזירה הבינלאומית – הכרה ברישיונות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0E3EB96-4674-40C0-9B34-D4C55CDC0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378" y="2407985"/>
            <a:ext cx="1696921" cy="1118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F97EF6-30A0-458F-A90B-39611C0B1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114" y="2421319"/>
            <a:ext cx="1612406" cy="108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03DC674-6F9A-4C27-9D9A-31B1FA2731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6349" y="4581102"/>
            <a:ext cx="1547296" cy="103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3A8D3B1-7F46-499B-8A58-FF3A48B8BC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098556" y="3545734"/>
            <a:ext cx="1537540" cy="10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1902ABD-5EE3-457E-B968-0A5F86AF97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2170" y="2174757"/>
            <a:ext cx="1547297" cy="1032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FC6E563-BF6D-4D5A-A264-77E1678F7D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817" y="3523320"/>
            <a:ext cx="1537539" cy="1038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B2E953A-4CE3-454F-BDCF-59A377FB54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1688" y="4930064"/>
            <a:ext cx="1527780" cy="1032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3E01481-9A4F-48BA-B146-2129A134FD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0132" y="2174757"/>
            <a:ext cx="1527780" cy="1032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34CB4B3-9CC8-429A-BA5F-7106B33A64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8799" y="4930065"/>
            <a:ext cx="1547297" cy="1032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7B6B16-7BF7-4D6A-83E0-E06C344FC8C9}"/>
              </a:ext>
            </a:extLst>
          </p:cNvPr>
          <p:cNvSpPr txBox="1"/>
          <p:nvPr/>
        </p:nvSpPr>
        <p:spPr>
          <a:xfrm>
            <a:off x="8870618" y="3654243"/>
            <a:ext cx="14296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דרום</a:t>
            </a:r>
            <a:r>
              <a:rPr lang="he-IL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קוריאה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739F0-5566-442E-AE56-48E314CB02A9}"/>
              </a:ext>
            </a:extLst>
          </p:cNvPr>
          <p:cNvSpPr txBox="1"/>
          <p:nvPr/>
        </p:nvSpPr>
        <p:spPr>
          <a:xfrm>
            <a:off x="6961174" y="3644813"/>
            <a:ext cx="1438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טאיוואן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9CB88-6E39-46E5-A1F8-D4382385357D}"/>
              </a:ext>
            </a:extLst>
          </p:cNvPr>
          <p:cNvSpPr txBox="1"/>
          <p:nvPr/>
        </p:nvSpPr>
        <p:spPr>
          <a:xfrm>
            <a:off x="6898782" y="5751864"/>
            <a:ext cx="1595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איחוד</a:t>
            </a:r>
            <a:r>
              <a:rPr lang="he-IL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האמירויות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DCA4-4491-47A4-8EFB-581E2C28B1A0}"/>
              </a:ext>
            </a:extLst>
          </p:cNvPr>
          <p:cNvSpPr txBox="1"/>
          <p:nvPr/>
        </p:nvSpPr>
        <p:spPr>
          <a:xfrm>
            <a:off x="4370966" y="3152176"/>
            <a:ext cx="851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גרמניה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0B125-1689-49B6-A1DD-DA9DC135B70E}"/>
              </a:ext>
            </a:extLst>
          </p:cNvPr>
          <p:cNvSpPr txBox="1"/>
          <p:nvPr/>
        </p:nvSpPr>
        <p:spPr>
          <a:xfrm>
            <a:off x="2075751" y="4515655"/>
            <a:ext cx="1507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קוויבק</a:t>
            </a:r>
            <a:r>
              <a:rPr lang="he-IL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קנדה</a:t>
            </a:r>
            <a:r>
              <a:rPr lang="he-IL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8AE7C-B326-4C2A-9CFA-8B51CAA0B8E1}"/>
              </a:ext>
            </a:extLst>
          </p:cNvPr>
          <p:cNvSpPr txBox="1"/>
          <p:nvPr/>
        </p:nvSpPr>
        <p:spPr>
          <a:xfrm>
            <a:off x="4379092" y="5929751"/>
            <a:ext cx="8382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אירלנד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0AC2F4-E331-45D9-895B-D55ACC11A83B}"/>
              </a:ext>
            </a:extLst>
          </p:cNvPr>
          <p:cNvSpPr txBox="1"/>
          <p:nvPr/>
        </p:nvSpPr>
        <p:spPr>
          <a:xfrm>
            <a:off x="4417306" y="4536974"/>
            <a:ext cx="7017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ספרד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11254-5D04-478A-95ED-2548400F9C76}"/>
              </a:ext>
            </a:extLst>
          </p:cNvPr>
          <p:cNvSpPr txBox="1"/>
          <p:nvPr/>
        </p:nvSpPr>
        <p:spPr>
          <a:xfrm>
            <a:off x="2390520" y="3145521"/>
            <a:ext cx="9679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בריטניה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81F30D-2943-47DD-A4B0-F0D5B4C872BC}"/>
              </a:ext>
            </a:extLst>
          </p:cNvPr>
          <p:cNvSpPr txBox="1"/>
          <p:nvPr/>
        </p:nvSpPr>
        <p:spPr>
          <a:xfrm>
            <a:off x="2335363" y="5936583"/>
            <a:ext cx="1104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אוקראינה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ADDF9A69-9627-4CD0-80B5-1102246083D0}"/>
              </a:ext>
            </a:extLst>
          </p:cNvPr>
          <p:cNvSpPr txBox="1"/>
          <p:nvPr/>
        </p:nvSpPr>
        <p:spPr>
          <a:xfrm>
            <a:off x="6891114" y="1794866"/>
            <a:ext cx="35881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הסכמים פעילים</a:t>
            </a:r>
          </a:p>
        </p:txBody>
      </p: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31CBD5D5-F0B0-4033-BA95-71DEF43AC7EC}"/>
              </a:ext>
            </a:extLst>
          </p:cNvPr>
          <p:cNvGrpSpPr/>
          <p:nvPr/>
        </p:nvGrpSpPr>
        <p:grpSpPr>
          <a:xfrm>
            <a:off x="7870833" y="4137958"/>
            <a:ext cx="2608467" cy="1954451"/>
            <a:chOff x="5395765" y="2166956"/>
            <a:chExt cx="2608467" cy="1954451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4A0B3E60-4A50-403F-B22F-093103A3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382178" y="2604859"/>
              <a:ext cx="1537539" cy="10325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D45F72-9FF9-4029-A7D0-1E0E4008CD76}"/>
                </a:ext>
              </a:extLst>
            </p:cNvPr>
            <p:cNvSpPr txBox="1"/>
            <p:nvPr/>
          </p:nvSpPr>
          <p:spPr>
            <a:xfrm>
              <a:off x="6480909" y="3752075"/>
              <a:ext cx="14388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איטליה</a:t>
              </a:r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92AF46F7-9FBD-40E4-8E0B-E75B05699427}"/>
                </a:ext>
              </a:extLst>
            </p:cNvPr>
            <p:cNvSpPr txBox="1"/>
            <p:nvPr/>
          </p:nvSpPr>
          <p:spPr>
            <a:xfrm>
              <a:off x="5395765" y="2166956"/>
              <a:ext cx="26084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הסכמים בחידוש</a:t>
              </a:r>
            </a:p>
          </p:txBody>
        </p:sp>
      </p:grp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04C9A8E4-B1AC-4849-868D-78D101A9DC76}"/>
              </a:ext>
            </a:extLst>
          </p:cNvPr>
          <p:cNvSpPr txBox="1"/>
          <p:nvPr/>
        </p:nvSpPr>
        <p:spPr>
          <a:xfrm>
            <a:off x="6771349" y="4146015"/>
            <a:ext cx="1850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הסכמים לחתימה</a:t>
            </a:r>
          </a:p>
        </p:txBody>
      </p:sp>
    </p:spTree>
    <p:extLst>
      <p:ext uri="{BB962C8B-B14F-4D97-AF65-F5344CB8AC3E}">
        <p14:creationId xmlns:p14="http://schemas.microsoft.com/office/powerpoint/2010/main" val="35565091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304</Words>
  <Application>Microsoft Office PowerPoint</Application>
  <PresentationFormat>מסך רחב</PresentationFormat>
  <Paragraphs>115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David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נמרוד קליין</dc:creator>
  <cp:lastModifiedBy>משתמש</cp:lastModifiedBy>
  <cp:revision>3</cp:revision>
  <dcterms:created xsi:type="dcterms:W3CDTF">2023-03-08T07:40:00Z</dcterms:created>
  <dcterms:modified xsi:type="dcterms:W3CDTF">2023-04-17T16:06:19Z</dcterms:modified>
</cp:coreProperties>
</file>