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6858000" cy="9144000"/>
  <p:embeddedFontLst>
    <p:embeddedFont>
      <p:font typeface="Marykate" charset="1" panose="00000000000000000000"/>
      <p:regular r:id="rId14"/>
    </p:embeddedFont>
    <p:embeddedFont>
      <p:font typeface="TT Hazelnuts" charset="1" panose="02000503030000020004"/>
      <p:regular r:id="rId15"/>
    </p:embeddedFont>
    <p:embeddedFont>
      <p:font typeface="TT Hazelnuts Bold" charset="1" panose="02000803040000020004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jpe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jpe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15.png" Type="http://schemas.openxmlformats.org/officeDocument/2006/relationships/image"/><Relationship Id="rId5" Target="../media/image16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png" Type="http://schemas.openxmlformats.org/officeDocument/2006/relationships/image"/><Relationship Id="rId3" Target="../media/image18.svg" Type="http://schemas.openxmlformats.org/officeDocument/2006/relationships/image"/><Relationship Id="rId4" Target="../media/image19.png" Type="http://schemas.openxmlformats.org/officeDocument/2006/relationships/image"/><Relationship Id="rId5" Target="../media/image20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1.png" Type="http://schemas.openxmlformats.org/officeDocument/2006/relationships/image"/><Relationship Id="rId3" Target="../media/image22.svg" Type="http://schemas.openxmlformats.org/officeDocument/2006/relationships/image"/><Relationship Id="rId4" Target="../media/image23.png" Type="http://schemas.openxmlformats.org/officeDocument/2006/relationships/image"/><Relationship Id="rId5" Target="../media/image24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5.png" Type="http://schemas.openxmlformats.org/officeDocument/2006/relationships/image"/><Relationship Id="rId3" Target="../media/image26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7.png" Type="http://schemas.openxmlformats.org/officeDocument/2006/relationships/image"/><Relationship Id="rId3" Target="../media/image28.svg" Type="http://schemas.openxmlformats.org/officeDocument/2006/relationships/image"/><Relationship Id="rId4" Target="../media/image3.jpeg" Type="http://schemas.openxmlformats.org/officeDocument/2006/relationships/image"/><Relationship Id="rId5" Target="../media/image29.png" Type="http://schemas.openxmlformats.org/officeDocument/2006/relationships/image"/><Relationship Id="rId6" Target="../media/image30.svg" Type="http://schemas.openxmlformats.org/officeDocument/2006/relationships/image"/><Relationship Id="rId7" Target="../media/image6.jpeg" Type="http://schemas.openxmlformats.org/officeDocument/2006/relationships/image"/><Relationship Id="rId8" Target="../media/image31.png" Type="http://schemas.openxmlformats.org/officeDocument/2006/relationships/image"/><Relationship Id="rId9" Target="../media/image3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BC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03183" y="507235"/>
            <a:ext cx="14715163" cy="9300467"/>
          </a:xfrm>
          <a:custGeom>
            <a:avLst/>
            <a:gdLst/>
            <a:ahLst/>
            <a:cxnLst/>
            <a:rect r="r" b="b" t="t" l="l"/>
            <a:pathLst>
              <a:path h="9300467" w="14715163">
                <a:moveTo>
                  <a:pt x="0" y="0"/>
                </a:moveTo>
                <a:lnTo>
                  <a:pt x="14715163" y="0"/>
                </a:lnTo>
                <a:lnTo>
                  <a:pt x="14715163" y="9300467"/>
                </a:lnTo>
                <a:lnTo>
                  <a:pt x="0" y="930046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>
            <a:grpSpLocks noChangeAspect="true"/>
          </p:cNvGrpSpPr>
          <p:nvPr/>
        </p:nvGrpSpPr>
        <p:grpSpPr>
          <a:xfrm rot="0">
            <a:off x="16074981" y="5149996"/>
            <a:ext cx="1368752" cy="3906669"/>
            <a:chOff x="0" y="0"/>
            <a:chExt cx="1368742" cy="3906672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-19177" y="0"/>
              <a:ext cx="1399921" cy="3906647"/>
            </a:xfrm>
            <a:custGeom>
              <a:avLst/>
              <a:gdLst/>
              <a:ahLst/>
              <a:cxnLst/>
              <a:rect r="r" b="b" t="t" l="l"/>
              <a:pathLst>
                <a:path h="3906647" w="1399921">
                  <a:moveTo>
                    <a:pt x="1032891" y="387731"/>
                  </a:moveTo>
                  <a:cubicBezTo>
                    <a:pt x="1052195" y="490347"/>
                    <a:pt x="1112012" y="558419"/>
                    <a:pt x="1205865" y="615442"/>
                  </a:cubicBezTo>
                  <a:cubicBezTo>
                    <a:pt x="1117092" y="644398"/>
                    <a:pt x="1091819" y="761746"/>
                    <a:pt x="1077976" y="829818"/>
                  </a:cubicBezTo>
                  <a:cubicBezTo>
                    <a:pt x="1077976" y="829818"/>
                    <a:pt x="938657" y="657352"/>
                    <a:pt x="891286" y="648081"/>
                  </a:cubicBezTo>
                  <a:cubicBezTo>
                    <a:pt x="891286" y="648081"/>
                    <a:pt x="992505" y="555117"/>
                    <a:pt x="1033018" y="387731"/>
                  </a:cubicBezTo>
                  <a:close/>
                  <a:moveTo>
                    <a:pt x="1026033" y="0"/>
                  </a:moveTo>
                  <a:cubicBezTo>
                    <a:pt x="1003935" y="0"/>
                    <a:pt x="995680" y="68961"/>
                    <a:pt x="992886" y="90678"/>
                  </a:cubicBezTo>
                  <a:cubicBezTo>
                    <a:pt x="985012" y="159639"/>
                    <a:pt x="989203" y="200152"/>
                    <a:pt x="980059" y="268732"/>
                  </a:cubicBezTo>
                  <a:cubicBezTo>
                    <a:pt x="958850" y="426085"/>
                    <a:pt x="932180" y="581025"/>
                    <a:pt x="759714" y="651383"/>
                  </a:cubicBezTo>
                  <a:cubicBezTo>
                    <a:pt x="678815" y="677164"/>
                    <a:pt x="721487" y="722630"/>
                    <a:pt x="784987" y="723646"/>
                  </a:cubicBezTo>
                  <a:cubicBezTo>
                    <a:pt x="937641" y="734187"/>
                    <a:pt x="990092" y="776986"/>
                    <a:pt x="1020953" y="926084"/>
                  </a:cubicBezTo>
                  <a:cubicBezTo>
                    <a:pt x="1039749" y="1015365"/>
                    <a:pt x="1051306" y="1106424"/>
                    <a:pt x="1073404" y="1194689"/>
                  </a:cubicBezTo>
                  <a:cubicBezTo>
                    <a:pt x="1079881" y="1219581"/>
                    <a:pt x="1112520" y="1237488"/>
                    <a:pt x="1132713" y="1258570"/>
                  </a:cubicBezTo>
                  <a:cubicBezTo>
                    <a:pt x="1141857" y="1229614"/>
                    <a:pt x="1160272" y="1200150"/>
                    <a:pt x="1159383" y="1171575"/>
                  </a:cubicBezTo>
                  <a:cubicBezTo>
                    <a:pt x="1155700" y="1084580"/>
                    <a:pt x="1141857" y="998601"/>
                    <a:pt x="1137285" y="911733"/>
                  </a:cubicBezTo>
                  <a:cubicBezTo>
                    <a:pt x="1129030" y="751713"/>
                    <a:pt x="1167130" y="702437"/>
                    <a:pt x="1320800" y="663321"/>
                  </a:cubicBezTo>
                  <a:cubicBezTo>
                    <a:pt x="1333627" y="660146"/>
                    <a:pt x="1368679" y="649478"/>
                    <a:pt x="1372743" y="646303"/>
                  </a:cubicBezTo>
                  <a:cubicBezTo>
                    <a:pt x="1399921" y="625094"/>
                    <a:pt x="1388364" y="581025"/>
                    <a:pt x="1354328" y="576326"/>
                  </a:cubicBezTo>
                  <a:lnTo>
                    <a:pt x="1353820" y="576326"/>
                  </a:lnTo>
                  <a:cubicBezTo>
                    <a:pt x="1252601" y="564769"/>
                    <a:pt x="1162050" y="527558"/>
                    <a:pt x="1128014" y="427355"/>
                  </a:cubicBezTo>
                  <a:cubicBezTo>
                    <a:pt x="1092581" y="321056"/>
                    <a:pt x="1077468" y="207518"/>
                    <a:pt x="1053465" y="97028"/>
                  </a:cubicBezTo>
                  <a:cubicBezTo>
                    <a:pt x="1053465" y="97028"/>
                    <a:pt x="1044702" y="0"/>
                    <a:pt x="1025906" y="0"/>
                  </a:cubicBezTo>
                  <a:close/>
                  <a:moveTo>
                    <a:pt x="576834" y="2208911"/>
                  </a:moveTo>
                  <a:cubicBezTo>
                    <a:pt x="592709" y="2208911"/>
                    <a:pt x="608711" y="2217801"/>
                    <a:pt x="615315" y="2235962"/>
                  </a:cubicBezTo>
                  <a:cubicBezTo>
                    <a:pt x="674243" y="2399284"/>
                    <a:pt x="742696" y="2554224"/>
                    <a:pt x="930910" y="2614549"/>
                  </a:cubicBezTo>
                  <a:cubicBezTo>
                    <a:pt x="964438" y="2625090"/>
                    <a:pt x="970407" y="2669794"/>
                    <a:pt x="940054" y="2687701"/>
                  </a:cubicBezTo>
                  <a:cubicBezTo>
                    <a:pt x="940054" y="2687701"/>
                    <a:pt x="939546" y="2688209"/>
                    <a:pt x="939546" y="2688209"/>
                  </a:cubicBezTo>
                  <a:cubicBezTo>
                    <a:pt x="781812" y="2782951"/>
                    <a:pt x="719709" y="2934716"/>
                    <a:pt x="702183" y="3107690"/>
                  </a:cubicBezTo>
                  <a:cubicBezTo>
                    <a:pt x="697103" y="3158744"/>
                    <a:pt x="693420" y="3209798"/>
                    <a:pt x="691134" y="3259455"/>
                  </a:cubicBezTo>
                  <a:cubicBezTo>
                    <a:pt x="689864" y="3284220"/>
                    <a:pt x="669925" y="3298190"/>
                    <a:pt x="649986" y="3298190"/>
                  </a:cubicBezTo>
                  <a:cubicBezTo>
                    <a:pt x="634746" y="3298190"/>
                    <a:pt x="619506" y="3290062"/>
                    <a:pt x="612521" y="3272282"/>
                  </a:cubicBezTo>
                  <a:cubicBezTo>
                    <a:pt x="593217" y="3224022"/>
                    <a:pt x="572516" y="3174746"/>
                    <a:pt x="548640" y="3126486"/>
                  </a:cubicBezTo>
                  <a:cubicBezTo>
                    <a:pt x="506730" y="3042793"/>
                    <a:pt x="453390" y="2965450"/>
                    <a:pt x="389890" y="2896489"/>
                  </a:cubicBezTo>
                  <a:cubicBezTo>
                    <a:pt x="350393" y="2853690"/>
                    <a:pt x="287274" y="2831592"/>
                    <a:pt x="233045" y="2803525"/>
                  </a:cubicBezTo>
                  <a:cubicBezTo>
                    <a:pt x="225171" y="2799334"/>
                    <a:pt x="217805" y="2796159"/>
                    <a:pt x="209550" y="2792984"/>
                  </a:cubicBezTo>
                  <a:cubicBezTo>
                    <a:pt x="178689" y="2781046"/>
                    <a:pt x="174625" y="2739136"/>
                    <a:pt x="202184" y="2720721"/>
                  </a:cubicBezTo>
                  <a:cubicBezTo>
                    <a:pt x="382524" y="2602484"/>
                    <a:pt x="486029" y="2438272"/>
                    <a:pt x="537464" y="2239137"/>
                  </a:cubicBezTo>
                  <a:cubicBezTo>
                    <a:pt x="542671" y="2219071"/>
                    <a:pt x="559689" y="2208911"/>
                    <a:pt x="576707" y="2208911"/>
                  </a:cubicBezTo>
                  <a:close/>
                  <a:moveTo>
                    <a:pt x="585978" y="1765300"/>
                  </a:moveTo>
                  <a:cubicBezTo>
                    <a:pt x="569468" y="1765300"/>
                    <a:pt x="554101" y="1778635"/>
                    <a:pt x="550418" y="1789303"/>
                  </a:cubicBezTo>
                  <a:cubicBezTo>
                    <a:pt x="547624" y="1795780"/>
                    <a:pt x="545846" y="1802638"/>
                    <a:pt x="544449" y="1809496"/>
                  </a:cubicBezTo>
                  <a:cubicBezTo>
                    <a:pt x="523748" y="1912112"/>
                    <a:pt x="506730" y="2015617"/>
                    <a:pt x="487426" y="2118106"/>
                  </a:cubicBezTo>
                  <a:cubicBezTo>
                    <a:pt x="448310" y="2327910"/>
                    <a:pt x="371983" y="2516505"/>
                    <a:pt x="187960" y="2642489"/>
                  </a:cubicBezTo>
                  <a:cubicBezTo>
                    <a:pt x="148844" y="2669667"/>
                    <a:pt x="65659" y="2726182"/>
                    <a:pt x="62865" y="2727579"/>
                  </a:cubicBezTo>
                  <a:cubicBezTo>
                    <a:pt x="5334" y="2756408"/>
                    <a:pt x="0" y="2834386"/>
                    <a:pt x="75184" y="2834386"/>
                  </a:cubicBezTo>
                  <a:cubicBezTo>
                    <a:pt x="76835" y="2834386"/>
                    <a:pt x="78613" y="2834386"/>
                    <a:pt x="80391" y="2834259"/>
                  </a:cubicBezTo>
                  <a:cubicBezTo>
                    <a:pt x="84963" y="2834259"/>
                    <a:pt x="282321" y="2876169"/>
                    <a:pt x="346710" y="2957068"/>
                  </a:cubicBezTo>
                  <a:cubicBezTo>
                    <a:pt x="465836" y="3106547"/>
                    <a:pt x="558292" y="3268472"/>
                    <a:pt x="597916" y="3459861"/>
                  </a:cubicBezTo>
                  <a:cubicBezTo>
                    <a:pt x="623189" y="3583559"/>
                    <a:pt x="661416" y="3704971"/>
                    <a:pt x="698246" y="3826510"/>
                  </a:cubicBezTo>
                  <a:cubicBezTo>
                    <a:pt x="708152" y="3858768"/>
                    <a:pt x="715899" y="3906647"/>
                    <a:pt x="745744" y="3906647"/>
                  </a:cubicBezTo>
                  <a:cubicBezTo>
                    <a:pt x="749046" y="3906647"/>
                    <a:pt x="752729" y="3906012"/>
                    <a:pt x="756666" y="3904742"/>
                  </a:cubicBezTo>
                  <a:cubicBezTo>
                    <a:pt x="815594" y="3892804"/>
                    <a:pt x="793877" y="3844036"/>
                    <a:pt x="792607" y="3803142"/>
                  </a:cubicBezTo>
                  <a:cubicBezTo>
                    <a:pt x="786130" y="3593846"/>
                    <a:pt x="769620" y="3384042"/>
                    <a:pt x="771398" y="3174873"/>
                  </a:cubicBezTo>
                  <a:cubicBezTo>
                    <a:pt x="773176" y="2977515"/>
                    <a:pt x="851027" y="2815590"/>
                    <a:pt x="1039114" y="2724531"/>
                  </a:cubicBezTo>
                  <a:cubicBezTo>
                    <a:pt x="1170686" y="2676271"/>
                    <a:pt x="1180846" y="2647315"/>
                    <a:pt x="1180338" y="2612771"/>
                  </a:cubicBezTo>
                  <a:cubicBezTo>
                    <a:pt x="1177544" y="2598928"/>
                    <a:pt x="1150874" y="2585212"/>
                    <a:pt x="1132078" y="2579243"/>
                  </a:cubicBezTo>
                  <a:cubicBezTo>
                    <a:pt x="1048385" y="2553081"/>
                    <a:pt x="962406" y="2531872"/>
                    <a:pt x="879094" y="2503297"/>
                  </a:cubicBezTo>
                  <a:cubicBezTo>
                    <a:pt x="854202" y="2494534"/>
                    <a:pt x="830834" y="2470150"/>
                    <a:pt x="815594" y="2447163"/>
                  </a:cubicBezTo>
                  <a:cubicBezTo>
                    <a:pt x="703326" y="2276983"/>
                    <a:pt x="630174" y="2093849"/>
                    <a:pt x="633857" y="1884553"/>
                  </a:cubicBezTo>
                  <a:cubicBezTo>
                    <a:pt x="634111" y="1790827"/>
                    <a:pt x="608965" y="1765300"/>
                    <a:pt x="586105" y="17653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>
            <a:grpSpLocks noChangeAspect="true"/>
          </p:cNvGrpSpPr>
          <p:nvPr/>
        </p:nvGrpSpPr>
        <p:grpSpPr>
          <a:xfrm rot="0">
            <a:off x="11781320" y="7740348"/>
            <a:ext cx="1506522" cy="1506522"/>
            <a:chOff x="0" y="0"/>
            <a:chExt cx="2008696" cy="200869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008632" cy="2008632"/>
            </a:xfrm>
            <a:custGeom>
              <a:avLst/>
              <a:gdLst/>
              <a:ahLst/>
              <a:cxnLst/>
              <a:rect r="r" b="b" t="t" l="l"/>
              <a:pathLst>
                <a:path h="2008632" w="2008632">
                  <a:moveTo>
                    <a:pt x="1004316" y="0"/>
                  </a:moveTo>
                  <a:cubicBezTo>
                    <a:pt x="449707" y="0"/>
                    <a:pt x="0" y="449707"/>
                    <a:pt x="0" y="1004316"/>
                  </a:cubicBezTo>
                  <a:cubicBezTo>
                    <a:pt x="0" y="1558925"/>
                    <a:pt x="449707" y="2008632"/>
                    <a:pt x="1004316" y="2008632"/>
                  </a:cubicBezTo>
                  <a:cubicBezTo>
                    <a:pt x="1558925" y="2008632"/>
                    <a:pt x="2008632" y="1558925"/>
                    <a:pt x="2008632" y="1004316"/>
                  </a:cubicBezTo>
                  <a:cubicBezTo>
                    <a:pt x="2008632" y="449707"/>
                    <a:pt x="1559052" y="0"/>
                    <a:pt x="1004316" y="0"/>
                  </a:cubicBezTo>
                  <a:close/>
                </a:path>
              </a:pathLst>
            </a:custGeom>
            <a:blipFill>
              <a:blip r:embed="rId4"/>
              <a:stretch>
                <a:fillRect l="-758" t="-758" r="-1036" b="-1036"/>
              </a:stretch>
            </a:blipFill>
          </p:spPr>
        </p:sp>
      </p:grpSp>
      <p:sp>
        <p:nvSpPr>
          <p:cNvPr name="Freeform 7" id="7"/>
          <p:cNvSpPr/>
          <p:nvPr/>
        </p:nvSpPr>
        <p:spPr>
          <a:xfrm flipH="false" flipV="false" rot="0">
            <a:off x="11769890" y="7728918"/>
            <a:ext cx="1529363" cy="1529353"/>
          </a:xfrm>
          <a:custGeom>
            <a:avLst/>
            <a:gdLst/>
            <a:ahLst/>
            <a:cxnLst/>
            <a:rect r="r" b="b" t="t" l="l"/>
            <a:pathLst>
              <a:path h="1529353" w="1529363">
                <a:moveTo>
                  <a:pt x="0" y="0"/>
                </a:moveTo>
                <a:lnTo>
                  <a:pt x="1529363" y="0"/>
                </a:lnTo>
                <a:lnTo>
                  <a:pt x="1529363" y="1529353"/>
                </a:lnTo>
                <a:lnTo>
                  <a:pt x="0" y="1529353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13481552" y="7931201"/>
            <a:ext cx="1583055" cy="1114663"/>
            <a:chOff x="0" y="0"/>
            <a:chExt cx="2110740" cy="1486218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110740" cy="1486154"/>
            </a:xfrm>
            <a:custGeom>
              <a:avLst/>
              <a:gdLst/>
              <a:ahLst/>
              <a:cxnLst/>
              <a:rect r="r" b="b" t="t" l="l"/>
              <a:pathLst>
                <a:path h="1486154" w="2110740">
                  <a:moveTo>
                    <a:pt x="743077" y="0"/>
                  </a:moveTo>
                  <a:cubicBezTo>
                    <a:pt x="332740" y="0"/>
                    <a:pt x="0" y="332740"/>
                    <a:pt x="0" y="743077"/>
                  </a:cubicBezTo>
                  <a:cubicBezTo>
                    <a:pt x="0" y="1153414"/>
                    <a:pt x="332740" y="1486154"/>
                    <a:pt x="743077" y="1486154"/>
                  </a:cubicBezTo>
                  <a:lnTo>
                    <a:pt x="1367663" y="1486154"/>
                  </a:lnTo>
                  <a:cubicBezTo>
                    <a:pt x="1778127" y="1486154"/>
                    <a:pt x="2110740" y="1153414"/>
                    <a:pt x="2110740" y="743077"/>
                  </a:cubicBezTo>
                  <a:cubicBezTo>
                    <a:pt x="2110740" y="332740"/>
                    <a:pt x="1778000" y="0"/>
                    <a:pt x="1367663" y="0"/>
                  </a:cubicBezTo>
                  <a:close/>
                </a:path>
              </a:pathLst>
            </a:custGeom>
            <a:blipFill>
              <a:blip r:embed="rId7"/>
              <a:stretch>
                <a:fillRect l="-722" t="-1025" r="-962" b="-666"/>
              </a:stretch>
            </a:blipFill>
          </p:spPr>
        </p:sp>
      </p:grpSp>
      <p:sp>
        <p:nvSpPr>
          <p:cNvPr name="Freeform 10" id="10"/>
          <p:cNvSpPr/>
          <p:nvPr/>
        </p:nvSpPr>
        <p:spPr>
          <a:xfrm flipH="false" flipV="false" rot="0">
            <a:off x="419748" y="499967"/>
            <a:ext cx="15298617" cy="9315631"/>
          </a:xfrm>
          <a:custGeom>
            <a:avLst/>
            <a:gdLst/>
            <a:ahLst/>
            <a:cxnLst/>
            <a:rect r="r" b="b" t="t" l="l"/>
            <a:pathLst>
              <a:path h="9315631" w="15298617">
                <a:moveTo>
                  <a:pt x="0" y="0"/>
                </a:moveTo>
                <a:lnTo>
                  <a:pt x="15298617" y="0"/>
                </a:lnTo>
                <a:lnTo>
                  <a:pt x="15298617" y="9315631"/>
                </a:lnTo>
                <a:lnTo>
                  <a:pt x="0" y="93156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1" id="11"/>
          <p:cNvGrpSpPr>
            <a:grpSpLocks noChangeAspect="true"/>
          </p:cNvGrpSpPr>
          <p:nvPr/>
        </p:nvGrpSpPr>
        <p:grpSpPr>
          <a:xfrm rot="0">
            <a:off x="16055607" y="5143500"/>
            <a:ext cx="1402232" cy="3936092"/>
            <a:chOff x="0" y="0"/>
            <a:chExt cx="1402232" cy="3936086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402207" cy="3936111"/>
            </a:xfrm>
            <a:custGeom>
              <a:avLst/>
              <a:gdLst/>
              <a:ahLst/>
              <a:cxnLst/>
              <a:rect r="r" b="b" t="t" l="l"/>
              <a:pathLst>
                <a:path h="3936111" w="1402207">
                  <a:moveTo>
                    <a:pt x="0" y="3936111"/>
                  </a:moveTo>
                  <a:lnTo>
                    <a:pt x="1402207" y="3936111"/>
                  </a:lnTo>
                  <a:lnTo>
                    <a:pt x="14022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</p:grpSp>
      <p:sp>
        <p:nvSpPr>
          <p:cNvPr name="TextBox 13" id="13"/>
          <p:cNvSpPr txBox="true"/>
          <p:nvPr/>
        </p:nvSpPr>
        <p:spPr>
          <a:xfrm rot="0">
            <a:off x="4153681" y="2827477"/>
            <a:ext cx="10402538" cy="55702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47"/>
              </a:lnSpc>
            </a:pPr>
            <a:r>
              <a:rPr lang="en-US" sz="17151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ARRAIGO POR FORMACIÓN </a:t>
            </a:r>
          </a:p>
          <a:p>
            <a:pPr algn="ctr">
              <a:lnSpc>
                <a:spcPts val="5378"/>
              </a:lnSpc>
            </a:pPr>
            <a:r>
              <a:rPr lang="en-US" sz="2151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Asociación CECOT Granada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BC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17740" y="901332"/>
            <a:ext cx="16505063" cy="8731977"/>
          </a:xfrm>
          <a:custGeom>
            <a:avLst/>
            <a:gdLst/>
            <a:ahLst/>
            <a:cxnLst/>
            <a:rect r="r" b="b" t="t" l="l"/>
            <a:pathLst>
              <a:path h="8731977" w="16505063">
                <a:moveTo>
                  <a:pt x="0" y="0"/>
                </a:moveTo>
                <a:lnTo>
                  <a:pt x="16505063" y="0"/>
                </a:lnTo>
                <a:lnTo>
                  <a:pt x="16505063" y="8731977"/>
                </a:lnTo>
                <a:lnTo>
                  <a:pt x="0" y="87319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7268175" y="3237605"/>
            <a:ext cx="3826354" cy="23717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749"/>
              </a:lnSpc>
            </a:pPr>
            <a:r>
              <a:rPr lang="en-US" sz="14106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Índice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3818982" y="6166256"/>
            <a:ext cx="3136144" cy="18653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949"/>
              </a:lnSpc>
            </a:pPr>
            <a:r>
              <a:rPr lang="en-US" sz="3537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01. ¿Qué es? 02. Formación. 03. Requisitos. 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9235621" y="6166256"/>
            <a:ext cx="4263590" cy="18653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49"/>
              </a:lnSpc>
            </a:pPr>
            <a:r>
              <a:rPr lang="en-US" sz="3537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04. Documentación. 05. Prórroga. 06. Conclusión. 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BC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85762" y="769468"/>
            <a:ext cx="16708526" cy="8748055"/>
          </a:xfrm>
          <a:custGeom>
            <a:avLst/>
            <a:gdLst/>
            <a:ahLst/>
            <a:cxnLst/>
            <a:rect r="r" b="b" t="t" l="l"/>
            <a:pathLst>
              <a:path h="8748055" w="16708526">
                <a:moveTo>
                  <a:pt x="0" y="0"/>
                </a:moveTo>
                <a:lnTo>
                  <a:pt x="16708527" y="0"/>
                </a:lnTo>
                <a:lnTo>
                  <a:pt x="16708527" y="8748055"/>
                </a:lnTo>
                <a:lnTo>
                  <a:pt x="0" y="874805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6255363" y="3031579"/>
            <a:ext cx="5230558" cy="21346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68"/>
              </a:lnSpc>
            </a:pPr>
            <a:r>
              <a:rPr lang="en-US" sz="11977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¿Qué es? 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5060232" y="5115020"/>
            <a:ext cx="8330517" cy="19723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01"/>
              </a:lnSpc>
            </a:pPr>
            <a:r>
              <a:rPr lang="en-US" sz="2991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El </a:t>
            </a:r>
            <a:r>
              <a:rPr lang="en-US" b="true" sz="2991">
                <a:solidFill>
                  <a:srgbClr val="000000"/>
                </a:solidFill>
                <a:latin typeface="TT Hazelnuts Bold"/>
                <a:ea typeface="TT Hazelnuts Bold"/>
                <a:cs typeface="TT Hazelnuts Bold"/>
                <a:sym typeface="TT Hazelnuts Bold"/>
              </a:rPr>
              <a:t>arraigo por formación </a:t>
            </a:r>
            <a:r>
              <a:rPr lang="en-US" sz="2991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en España es una modalidad de residencia legal para </a:t>
            </a:r>
            <a:r>
              <a:rPr lang="en-US" b="true" sz="2991">
                <a:solidFill>
                  <a:srgbClr val="000000"/>
                </a:solidFill>
                <a:latin typeface="TT Hazelnuts Bold"/>
                <a:ea typeface="TT Hazelnuts Bold"/>
                <a:cs typeface="TT Hazelnuts Bold"/>
                <a:sym typeface="TT Hazelnuts Bold"/>
              </a:rPr>
              <a:t>extranjeros </a:t>
            </a:r>
            <a:r>
              <a:rPr lang="en-US" sz="2991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que desean regularizar su situación y acceder a un empleo. 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BC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1413367" y="1037387"/>
            <a:ext cx="2909440" cy="2883075"/>
            <a:chOff x="0" y="0"/>
            <a:chExt cx="2909443" cy="288307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141478" y="805434"/>
              <a:ext cx="2501773" cy="1093216"/>
            </a:xfrm>
            <a:custGeom>
              <a:avLst/>
              <a:gdLst/>
              <a:ahLst/>
              <a:cxnLst/>
              <a:rect r="r" b="b" t="t" l="l"/>
              <a:pathLst>
                <a:path h="1093216" w="2501773">
                  <a:moveTo>
                    <a:pt x="1046480" y="594614"/>
                  </a:moveTo>
                  <a:cubicBezTo>
                    <a:pt x="1102614" y="645160"/>
                    <a:pt x="1123569" y="699770"/>
                    <a:pt x="1118235" y="761619"/>
                  </a:cubicBezTo>
                  <a:cubicBezTo>
                    <a:pt x="1113282" y="818642"/>
                    <a:pt x="1094232" y="871728"/>
                    <a:pt x="1046607" y="910209"/>
                  </a:cubicBezTo>
                  <a:cubicBezTo>
                    <a:pt x="1024001" y="928497"/>
                    <a:pt x="992251" y="937387"/>
                    <a:pt x="960120" y="937387"/>
                  </a:cubicBezTo>
                  <a:cubicBezTo>
                    <a:pt x="918210" y="937387"/>
                    <a:pt x="875538" y="922401"/>
                    <a:pt x="851662" y="893445"/>
                  </a:cubicBezTo>
                  <a:cubicBezTo>
                    <a:pt x="832485" y="870331"/>
                    <a:pt x="832485" y="844296"/>
                    <a:pt x="843026" y="817753"/>
                  </a:cubicBezTo>
                  <a:cubicBezTo>
                    <a:pt x="868553" y="752983"/>
                    <a:pt x="906145" y="696341"/>
                    <a:pt x="960628" y="652526"/>
                  </a:cubicBezTo>
                  <a:cubicBezTo>
                    <a:pt x="985774" y="632333"/>
                    <a:pt x="1014095" y="616204"/>
                    <a:pt x="1046353" y="594614"/>
                  </a:cubicBezTo>
                  <a:close/>
                  <a:moveTo>
                    <a:pt x="2107819" y="381"/>
                  </a:moveTo>
                  <a:cubicBezTo>
                    <a:pt x="2089531" y="381"/>
                    <a:pt x="2067814" y="9906"/>
                    <a:pt x="2036191" y="28067"/>
                  </a:cubicBezTo>
                  <a:cubicBezTo>
                    <a:pt x="2036318" y="80772"/>
                    <a:pt x="2044954" y="132969"/>
                    <a:pt x="2071878" y="181483"/>
                  </a:cubicBezTo>
                  <a:cubicBezTo>
                    <a:pt x="2112645" y="254889"/>
                    <a:pt x="2153666" y="328295"/>
                    <a:pt x="2194052" y="401828"/>
                  </a:cubicBezTo>
                  <a:cubicBezTo>
                    <a:pt x="2202180" y="416560"/>
                    <a:pt x="2216404" y="430657"/>
                    <a:pt x="2201672" y="454025"/>
                  </a:cubicBezTo>
                  <a:cubicBezTo>
                    <a:pt x="2184273" y="442976"/>
                    <a:pt x="2167001" y="432181"/>
                    <a:pt x="2149983" y="421132"/>
                  </a:cubicBezTo>
                  <a:cubicBezTo>
                    <a:pt x="2081403" y="376301"/>
                    <a:pt x="2006473" y="344805"/>
                    <a:pt x="1927098" y="326898"/>
                  </a:cubicBezTo>
                  <a:cubicBezTo>
                    <a:pt x="1827784" y="304546"/>
                    <a:pt x="1728089" y="292481"/>
                    <a:pt x="1628267" y="292481"/>
                  </a:cubicBezTo>
                  <a:cubicBezTo>
                    <a:pt x="1540256" y="292481"/>
                    <a:pt x="1452245" y="301879"/>
                    <a:pt x="1364488" y="321945"/>
                  </a:cubicBezTo>
                  <a:cubicBezTo>
                    <a:pt x="1262380" y="345313"/>
                    <a:pt x="1162177" y="377063"/>
                    <a:pt x="1052703" y="407416"/>
                  </a:cubicBezTo>
                  <a:cubicBezTo>
                    <a:pt x="1036193" y="400431"/>
                    <a:pt x="1019556" y="393573"/>
                    <a:pt x="1003046" y="386461"/>
                  </a:cubicBezTo>
                  <a:cubicBezTo>
                    <a:pt x="925449" y="353187"/>
                    <a:pt x="846836" y="337566"/>
                    <a:pt x="767334" y="337566"/>
                  </a:cubicBezTo>
                  <a:cubicBezTo>
                    <a:pt x="708406" y="337566"/>
                    <a:pt x="648970" y="346075"/>
                    <a:pt x="588899" y="362331"/>
                  </a:cubicBezTo>
                  <a:cubicBezTo>
                    <a:pt x="510159" y="383667"/>
                    <a:pt x="435864" y="415544"/>
                    <a:pt x="363601" y="452247"/>
                  </a:cubicBezTo>
                  <a:cubicBezTo>
                    <a:pt x="201676" y="534670"/>
                    <a:pt x="85471" y="658622"/>
                    <a:pt x="23114" y="830961"/>
                  </a:cubicBezTo>
                  <a:cubicBezTo>
                    <a:pt x="10668" y="865378"/>
                    <a:pt x="0" y="900557"/>
                    <a:pt x="9525" y="936371"/>
                  </a:cubicBezTo>
                  <a:cubicBezTo>
                    <a:pt x="14478" y="955040"/>
                    <a:pt x="27178" y="974979"/>
                    <a:pt x="42291" y="987044"/>
                  </a:cubicBezTo>
                  <a:cubicBezTo>
                    <a:pt x="52451" y="995299"/>
                    <a:pt x="64389" y="1000760"/>
                    <a:pt x="76835" y="1000760"/>
                  </a:cubicBezTo>
                  <a:cubicBezTo>
                    <a:pt x="87249" y="1000760"/>
                    <a:pt x="98044" y="996823"/>
                    <a:pt x="108585" y="987425"/>
                  </a:cubicBezTo>
                  <a:cubicBezTo>
                    <a:pt x="110617" y="965200"/>
                    <a:pt x="106172" y="938911"/>
                    <a:pt x="115824" y="919734"/>
                  </a:cubicBezTo>
                  <a:cubicBezTo>
                    <a:pt x="162814" y="825500"/>
                    <a:pt x="214249" y="732663"/>
                    <a:pt x="300228" y="667639"/>
                  </a:cubicBezTo>
                  <a:cubicBezTo>
                    <a:pt x="401701" y="590931"/>
                    <a:pt x="514477" y="535305"/>
                    <a:pt x="638429" y="504063"/>
                  </a:cubicBezTo>
                  <a:cubicBezTo>
                    <a:pt x="679323" y="493776"/>
                    <a:pt x="720471" y="488061"/>
                    <a:pt x="761746" y="488061"/>
                  </a:cubicBezTo>
                  <a:cubicBezTo>
                    <a:pt x="788924" y="488061"/>
                    <a:pt x="816229" y="490474"/>
                    <a:pt x="843534" y="495681"/>
                  </a:cubicBezTo>
                  <a:cubicBezTo>
                    <a:pt x="853821" y="497586"/>
                    <a:pt x="863219" y="504444"/>
                    <a:pt x="880491" y="512572"/>
                  </a:cubicBezTo>
                  <a:cubicBezTo>
                    <a:pt x="861187" y="532003"/>
                    <a:pt x="847598" y="547370"/>
                    <a:pt x="832358" y="560705"/>
                  </a:cubicBezTo>
                  <a:cubicBezTo>
                    <a:pt x="776732" y="609092"/>
                    <a:pt x="739140" y="670814"/>
                    <a:pt x="707771" y="735711"/>
                  </a:cubicBezTo>
                  <a:cubicBezTo>
                    <a:pt x="653669" y="847725"/>
                    <a:pt x="676148" y="960628"/>
                    <a:pt x="767461" y="1026922"/>
                  </a:cubicBezTo>
                  <a:cubicBezTo>
                    <a:pt x="826135" y="1069594"/>
                    <a:pt x="892810" y="1093216"/>
                    <a:pt x="965073" y="1093216"/>
                  </a:cubicBezTo>
                  <a:cubicBezTo>
                    <a:pt x="975487" y="1093216"/>
                    <a:pt x="986028" y="1092708"/>
                    <a:pt x="996569" y="1091692"/>
                  </a:cubicBezTo>
                  <a:cubicBezTo>
                    <a:pt x="1051687" y="1086485"/>
                    <a:pt x="1100836" y="1066927"/>
                    <a:pt x="1142873" y="1028954"/>
                  </a:cubicBezTo>
                  <a:cubicBezTo>
                    <a:pt x="1240155" y="940816"/>
                    <a:pt x="1318514" y="777367"/>
                    <a:pt x="1245235" y="611886"/>
                  </a:cubicBezTo>
                  <a:cubicBezTo>
                    <a:pt x="1233424" y="585216"/>
                    <a:pt x="1221740" y="558546"/>
                    <a:pt x="1210310" y="532511"/>
                  </a:cubicBezTo>
                  <a:cubicBezTo>
                    <a:pt x="1314831" y="477520"/>
                    <a:pt x="1477137" y="451231"/>
                    <a:pt x="1638808" y="451231"/>
                  </a:cubicBezTo>
                  <a:cubicBezTo>
                    <a:pt x="1844167" y="451231"/>
                    <a:pt x="2048383" y="493649"/>
                    <a:pt x="2132076" y="573786"/>
                  </a:cubicBezTo>
                  <a:cubicBezTo>
                    <a:pt x="2109343" y="580263"/>
                    <a:pt x="2089912" y="584962"/>
                    <a:pt x="2070989" y="591312"/>
                  </a:cubicBezTo>
                  <a:cubicBezTo>
                    <a:pt x="2031365" y="604647"/>
                    <a:pt x="1990217" y="615188"/>
                    <a:pt x="1952879" y="633476"/>
                  </a:cubicBezTo>
                  <a:cubicBezTo>
                    <a:pt x="1896872" y="660908"/>
                    <a:pt x="1856486" y="706120"/>
                    <a:pt x="1839595" y="766826"/>
                  </a:cubicBezTo>
                  <a:cubicBezTo>
                    <a:pt x="1832737" y="791464"/>
                    <a:pt x="1833372" y="820420"/>
                    <a:pt x="1838706" y="845693"/>
                  </a:cubicBezTo>
                  <a:cubicBezTo>
                    <a:pt x="1844167" y="871728"/>
                    <a:pt x="1860169" y="894969"/>
                    <a:pt x="1888871" y="902462"/>
                  </a:cubicBezTo>
                  <a:cubicBezTo>
                    <a:pt x="1963547" y="876300"/>
                    <a:pt x="1965706" y="877951"/>
                    <a:pt x="2000250" y="832866"/>
                  </a:cubicBezTo>
                  <a:cubicBezTo>
                    <a:pt x="2025904" y="799338"/>
                    <a:pt x="2058416" y="783209"/>
                    <a:pt x="2097659" y="773938"/>
                  </a:cubicBezTo>
                  <a:cubicBezTo>
                    <a:pt x="2170938" y="756539"/>
                    <a:pt x="2244598" y="743458"/>
                    <a:pt x="2320163" y="742442"/>
                  </a:cubicBezTo>
                  <a:cubicBezTo>
                    <a:pt x="2344166" y="742188"/>
                    <a:pt x="2368423" y="742315"/>
                    <a:pt x="2392045" y="739140"/>
                  </a:cubicBezTo>
                  <a:cubicBezTo>
                    <a:pt x="2463292" y="729488"/>
                    <a:pt x="2501773" y="672084"/>
                    <a:pt x="2483612" y="603631"/>
                  </a:cubicBezTo>
                  <a:cubicBezTo>
                    <a:pt x="2478913" y="586359"/>
                    <a:pt x="2471801" y="569722"/>
                    <a:pt x="2465578" y="552831"/>
                  </a:cubicBezTo>
                  <a:cubicBezTo>
                    <a:pt x="2413127" y="407670"/>
                    <a:pt x="2333879" y="276987"/>
                    <a:pt x="2248154" y="149860"/>
                  </a:cubicBezTo>
                  <a:cubicBezTo>
                    <a:pt x="2223008" y="112522"/>
                    <a:pt x="2197862" y="75057"/>
                    <a:pt x="2169033" y="40513"/>
                  </a:cubicBezTo>
                  <a:cubicBezTo>
                    <a:pt x="2146046" y="13081"/>
                    <a:pt x="2129282" y="0"/>
                    <a:pt x="210781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63500" y="63500"/>
              <a:ext cx="2782443" cy="2756027"/>
            </a:xfrm>
            <a:custGeom>
              <a:avLst/>
              <a:gdLst/>
              <a:ahLst/>
              <a:cxnLst/>
              <a:rect r="r" b="b" t="t" l="l"/>
              <a:pathLst>
                <a:path h="2756027" w="2782443">
                  <a:moveTo>
                    <a:pt x="0" y="2756027"/>
                  </a:moveTo>
                  <a:lnTo>
                    <a:pt x="2782443" y="2756027"/>
                  </a:lnTo>
                  <a:lnTo>
                    <a:pt x="27824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</p:grpSp>
      <p:sp>
        <p:nvSpPr>
          <p:cNvPr name="Freeform 5" id="5"/>
          <p:cNvSpPr/>
          <p:nvPr/>
        </p:nvSpPr>
        <p:spPr>
          <a:xfrm flipH="false" flipV="false" rot="0">
            <a:off x="965197" y="4189200"/>
            <a:ext cx="8038147" cy="5132594"/>
          </a:xfrm>
          <a:custGeom>
            <a:avLst/>
            <a:gdLst/>
            <a:ahLst/>
            <a:cxnLst/>
            <a:rect r="r" b="b" t="t" l="l"/>
            <a:pathLst>
              <a:path h="5132594" w="8038147">
                <a:moveTo>
                  <a:pt x="0" y="0"/>
                </a:moveTo>
                <a:lnTo>
                  <a:pt x="8038147" y="0"/>
                </a:lnTo>
                <a:lnTo>
                  <a:pt x="8038147" y="5132594"/>
                </a:lnTo>
                <a:lnTo>
                  <a:pt x="0" y="51325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13822890" y="1188387"/>
            <a:ext cx="3089415" cy="2259940"/>
            <a:chOff x="0" y="0"/>
            <a:chExt cx="3089415" cy="225994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1264793" y="324993"/>
              <a:ext cx="1759585" cy="1871599"/>
            </a:xfrm>
            <a:custGeom>
              <a:avLst/>
              <a:gdLst/>
              <a:ahLst/>
              <a:cxnLst/>
              <a:rect r="r" b="b" t="t" l="l"/>
              <a:pathLst>
                <a:path h="1871599" w="1759585">
                  <a:moveTo>
                    <a:pt x="131064" y="439674"/>
                  </a:moveTo>
                  <a:lnTo>
                    <a:pt x="626364" y="471805"/>
                  </a:lnTo>
                  <a:lnTo>
                    <a:pt x="755015" y="83820"/>
                  </a:lnTo>
                  <a:cubicBezTo>
                    <a:pt x="781939" y="2667"/>
                    <a:pt x="895858" y="0"/>
                    <a:pt x="926592" y="79883"/>
                  </a:cubicBezTo>
                  <a:lnTo>
                    <a:pt x="1088390" y="501777"/>
                  </a:lnTo>
                  <a:lnTo>
                    <a:pt x="1643888" y="537845"/>
                  </a:lnTo>
                  <a:cubicBezTo>
                    <a:pt x="1725803" y="543179"/>
                    <a:pt x="1759585" y="646049"/>
                    <a:pt x="1696593" y="698754"/>
                  </a:cubicBezTo>
                  <a:lnTo>
                    <a:pt x="1292987" y="1034923"/>
                  </a:lnTo>
                  <a:lnTo>
                    <a:pt x="1533271" y="1661541"/>
                  </a:lnTo>
                  <a:cubicBezTo>
                    <a:pt x="1567307" y="1750314"/>
                    <a:pt x="1459484" y="1825371"/>
                    <a:pt x="1388110" y="1762506"/>
                  </a:cubicBezTo>
                  <a:lnTo>
                    <a:pt x="917067" y="1348232"/>
                  </a:lnTo>
                  <a:lnTo>
                    <a:pt x="359283" y="1813052"/>
                  </a:lnTo>
                  <a:cubicBezTo>
                    <a:pt x="289052" y="1871599"/>
                    <a:pt x="185674" y="1801368"/>
                    <a:pt x="214503" y="1714373"/>
                  </a:cubicBezTo>
                  <a:lnTo>
                    <a:pt x="467233" y="952500"/>
                  </a:lnTo>
                  <a:lnTo>
                    <a:pt x="65278" y="598932"/>
                  </a:lnTo>
                  <a:cubicBezTo>
                    <a:pt x="0" y="541528"/>
                    <a:pt x="44704" y="433959"/>
                    <a:pt x="131318" y="439674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69215" y="65532"/>
              <a:ext cx="970661" cy="1062228"/>
            </a:xfrm>
            <a:custGeom>
              <a:avLst/>
              <a:gdLst/>
              <a:ahLst/>
              <a:cxnLst/>
              <a:rect r="r" b="b" t="t" l="l"/>
              <a:pathLst>
                <a:path h="1062228" w="970661">
                  <a:moveTo>
                    <a:pt x="50292" y="278003"/>
                  </a:moveTo>
                  <a:lnTo>
                    <a:pt x="334010" y="268859"/>
                  </a:lnTo>
                  <a:lnTo>
                    <a:pt x="385826" y="40894"/>
                  </a:lnTo>
                  <a:cubicBezTo>
                    <a:pt x="386969" y="35687"/>
                    <a:pt x="389001" y="30734"/>
                    <a:pt x="391668" y="26035"/>
                  </a:cubicBezTo>
                  <a:cubicBezTo>
                    <a:pt x="394335" y="21336"/>
                    <a:pt x="397764" y="17272"/>
                    <a:pt x="401701" y="13716"/>
                  </a:cubicBezTo>
                  <a:cubicBezTo>
                    <a:pt x="405638" y="10160"/>
                    <a:pt x="410083" y="7239"/>
                    <a:pt x="415036" y="4953"/>
                  </a:cubicBezTo>
                  <a:cubicBezTo>
                    <a:pt x="419989" y="2667"/>
                    <a:pt x="425069" y="1270"/>
                    <a:pt x="430403" y="635"/>
                  </a:cubicBezTo>
                  <a:cubicBezTo>
                    <a:pt x="435737" y="0"/>
                    <a:pt x="441071" y="127"/>
                    <a:pt x="446278" y="1143"/>
                  </a:cubicBezTo>
                  <a:cubicBezTo>
                    <a:pt x="451485" y="2159"/>
                    <a:pt x="456565" y="3937"/>
                    <a:pt x="461264" y="6477"/>
                  </a:cubicBezTo>
                  <a:cubicBezTo>
                    <a:pt x="465963" y="9017"/>
                    <a:pt x="470281" y="12192"/>
                    <a:pt x="473964" y="16129"/>
                  </a:cubicBezTo>
                  <a:cubicBezTo>
                    <a:pt x="477647" y="20066"/>
                    <a:pt x="480822" y="24384"/>
                    <a:pt x="483108" y="29083"/>
                  </a:cubicBezTo>
                  <a:lnTo>
                    <a:pt x="598424" y="260096"/>
                  </a:lnTo>
                  <a:lnTo>
                    <a:pt x="916559" y="249682"/>
                  </a:lnTo>
                  <a:cubicBezTo>
                    <a:pt x="921766" y="249555"/>
                    <a:pt x="926846" y="250190"/>
                    <a:pt x="931926" y="251460"/>
                  </a:cubicBezTo>
                  <a:cubicBezTo>
                    <a:pt x="937006" y="252730"/>
                    <a:pt x="941705" y="254889"/>
                    <a:pt x="946023" y="257683"/>
                  </a:cubicBezTo>
                  <a:cubicBezTo>
                    <a:pt x="950341" y="260477"/>
                    <a:pt x="954278" y="263779"/>
                    <a:pt x="957707" y="267843"/>
                  </a:cubicBezTo>
                  <a:cubicBezTo>
                    <a:pt x="961136" y="271907"/>
                    <a:pt x="963803" y="276098"/>
                    <a:pt x="965962" y="280924"/>
                  </a:cubicBezTo>
                  <a:cubicBezTo>
                    <a:pt x="968121" y="285750"/>
                    <a:pt x="969391" y="290703"/>
                    <a:pt x="970026" y="295783"/>
                  </a:cubicBezTo>
                  <a:cubicBezTo>
                    <a:pt x="970661" y="300863"/>
                    <a:pt x="970407" y="306070"/>
                    <a:pt x="969518" y="311277"/>
                  </a:cubicBezTo>
                  <a:cubicBezTo>
                    <a:pt x="968629" y="316484"/>
                    <a:pt x="966851" y="321310"/>
                    <a:pt x="964438" y="325882"/>
                  </a:cubicBezTo>
                  <a:cubicBezTo>
                    <a:pt x="962025" y="330454"/>
                    <a:pt x="958977" y="334645"/>
                    <a:pt x="955294" y="338328"/>
                  </a:cubicBezTo>
                  <a:lnTo>
                    <a:pt x="744474" y="552323"/>
                  </a:lnTo>
                  <a:lnTo>
                    <a:pt x="916051" y="895350"/>
                  </a:lnTo>
                  <a:cubicBezTo>
                    <a:pt x="940435" y="943991"/>
                    <a:pt x="883158" y="992632"/>
                    <a:pt x="839089" y="960882"/>
                  </a:cubicBezTo>
                  <a:lnTo>
                    <a:pt x="547878" y="751205"/>
                  </a:lnTo>
                  <a:lnTo>
                    <a:pt x="256286" y="1046734"/>
                  </a:lnTo>
                  <a:cubicBezTo>
                    <a:pt x="252349" y="1050671"/>
                    <a:pt x="247777" y="1053973"/>
                    <a:pt x="242697" y="1056513"/>
                  </a:cubicBezTo>
                  <a:cubicBezTo>
                    <a:pt x="237617" y="1059053"/>
                    <a:pt x="232283" y="1060704"/>
                    <a:pt x="226695" y="1061466"/>
                  </a:cubicBezTo>
                  <a:cubicBezTo>
                    <a:pt x="221107" y="1062228"/>
                    <a:pt x="215519" y="1062101"/>
                    <a:pt x="209931" y="1061085"/>
                  </a:cubicBezTo>
                  <a:cubicBezTo>
                    <a:pt x="204343" y="1060069"/>
                    <a:pt x="199136" y="1058164"/>
                    <a:pt x="194183" y="1055497"/>
                  </a:cubicBezTo>
                  <a:cubicBezTo>
                    <a:pt x="189230" y="1052830"/>
                    <a:pt x="184785" y="1049401"/>
                    <a:pt x="180975" y="1045210"/>
                  </a:cubicBezTo>
                  <a:cubicBezTo>
                    <a:pt x="177165" y="1041019"/>
                    <a:pt x="174117" y="1036447"/>
                    <a:pt x="171704" y="1031240"/>
                  </a:cubicBezTo>
                  <a:cubicBezTo>
                    <a:pt x="169291" y="1026033"/>
                    <a:pt x="167894" y="1020699"/>
                    <a:pt x="167386" y="1015111"/>
                  </a:cubicBezTo>
                  <a:cubicBezTo>
                    <a:pt x="166878" y="1009523"/>
                    <a:pt x="167132" y="1003935"/>
                    <a:pt x="168402" y="998474"/>
                  </a:cubicBezTo>
                  <a:lnTo>
                    <a:pt x="269875" y="551180"/>
                  </a:lnTo>
                  <a:lnTo>
                    <a:pt x="21590" y="372364"/>
                  </a:lnTo>
                  <a:cubicBezTo>
                    <a:pt x="17145" y="369189"/>
                    <a:pt x="13335" y="365379"/>
                    <a:pt x="10160" y="361061"/>
                  </a:cubicBezTo>
                  <a:cubicBezTo>
                    <a:pt x="6985" y="356743"/>
                    <a:pt x="4445" y="351917"/>
                    <a:pt x="2667" y="346837"/>
                  </a:cubicBezTo>
                  <a:cubicBezTo>
                    <a:pt x="889" y="341757"/>
                    <a:pt x="0" y="336423"/>
                    <a:pt x="0" y="330962"/>
                  </a:cubicBezTo>
                  <a:cubicBezTo>
                    <a:pt x="0" y="325501"/>
                    <a:pt x="635" y="320167"/>
                    <a:pt x="2286" y="314960"/>
                  </a:cubicBezTo>
                  <a:cubicBezTo>
                    <a:pt x="3937" y="309753"/>
                    <a:pt x="6223" y="304927"/>
                    <a:pt x="9271" y="300482"/>
                  </a:cubicBezTo>
                  <a:cubicBezTo>
                    <a:pt x="12319" y="296037"/>
                    <a:pt x="16129" y="292100"/>
                    <a:pt x="20320" y="288798"/>
                  </a:cubicBezTo>
                  <a:cubicBezTo>
                    <a:pt x="24511" y="285496"/>
                    <a:pt x="29337" y="282956"/>
                    <a:pt x="34417" y="281051"/>
                  </a:cubicBezTo>
                  <a:cubicBezTo>
                    <a:pt x="39497" y="279146"/>
                    <a:pt x="44831" y="278257"/>
                    <a:pt x="50292" y="278003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694182" y="1356233"/>
              <a:ext cx="491490" cy="532511"/>
            </a:xfrm>
            <a:custGeom>
              <a:avLst/>
              <a:gdLst/>
              <a:ahLst/>
              <a:cxnLst/>
              <a:rect r="r" b="b" t="t" l="l"/>
              <a:pathLst>
                <a:path h="532511" w="491490">
                  <a:moveTo>
                    <a:pt x="32004" y="99822"/>
                  </a:moveTo>
                  <a:lnTo>
                    <a:pt x="175006" y="124714"/>
                  </a:lnTo>
                  <a:lnTo>
                    <a:pt x="224663" y="16002"/>
                  </a:lnTo>
                  <a:cubicBezTo>
                    <a:pt x="226949" y="10922"/>
                    <a:pt x="230632" y="6858"/>
                    <a:pt x="235458" y="4064"/>
                  </a:cubicBezTo>
                  <a:cubicBezTo>
                    <a:pt x="240284" y="1270"/>
                    <a:pt x="245491" y="0"/>
                    <a:pt x="251206" y="508"/>
                  </a:cubicBezTo>
                  <a:cubicBezTo>
                    <a:pt x="256921" y="1016"/>
                    <a:pt x="261747" y="3048"/>
                    <a:pt x="266065" y="6604"/>
                  </a:cubicBezTo>
                  <a:cubicBezTo>
                    <a:pt x="270383" y="10160"/>
                    <a:pt x="273177" y="14732"/>
                    <a:pt x="274701" y="20193"/>
                  </a:cubicBezTo>
                  <a:lnTo>
                    <a:pt x="308483" y="147955"/>
                  </a:lnTo>
                  <a:lnTo>
                    <a:pt x="469011" y="175895"/>
                  </a:lnTo>
                  <a:cubicBezTo>
                    <a:pt x="474345" y="176784"/>
                    <a:pt x="479044" y="179197"/>
                    <a:pt x="482981" y="183007"/>
                  </a:cubicBezTo>
                  <a:cubicBezTo>
                    <a:pt x="486918" y="186817"/>
                    <a:pt x="489458" y="191389"/>
                    <a:pt x="490474" y="196723"/>
                  </a:cubicBezTo>
                  <a:cubicBezTo>
                    <a:pt x="491490" y="202057"/>
                    <a:pt x="491109" y="207264"/>
                    <a:pt x="489077" y="212217"/>
                  </a:cubicBezTo>
                  <a:cubicBezTo>
                    <a:pt x="487045" y="217170"/>
                    <a:pt x="483743" y="221234"/>
                    <a:pt x="479171" y="224282"/>
                  </a:cubicBezTo>
                  <a:lnTo>
                    <a:pt x="351409" y="309372"/>
                  </a:lnTo>
                  <a:lnTo>
                    <a:pt x="401574" y="498983"/>
                  </a:lnTo>
                  <a:cubicBezTo>
                    <a:pt x="402336" y="501904"/>
                    <a:pt x="402590" y="504825"/>
                    <a:pt x="402336" y="507746"/>
                  </a:cubicBezTo>
                  <a:cubicBezTo>
                    <a:pt x="402082" y="510667"/>
                    <a:pt x="401447" y="513588"/>
                    <a:pt x="400177" y="516255"/>
                  </a:cubicBezTo>
                  <a:cubicBezTo>
                    <a:pt x="398907" y="518922"/>
                    <a:pt x="397383" y="521462"/>
                    <a:pt x="395351" y="523621"/>
                  </a:cubicBezTo>
                  <a:cubicBezTo>
                    <a:pt x="393319" y="525780"/>
                    <a:pt x="391033" y="527685"/>
                    <a:pt x="388366" y="529082"/>
                  </a:cubicBezTo>
                  <a:cubicBezTo>
                    <a:pt x="385699" y="530479"/>
                    <a:pt x="383032" y="531495"/>
                    <a:pt x="379984" y="532003"/>
                  </a:cubicBezTo>
                  <a:cubicBezTo>
                    <a:pt x="376936" y="532511"/>
                    <a:pt x="374142" y="532511"/>
                    <a:pt x="371221" y="532003"/>
                  </a:cubicBezTo>
                  <a:cubicBezTo>
                    <a:pt x="368300" y="531495"/>
                    <a:pt x="365506" y="530606"/>
                    <a:pt x="362839" y="529082"/>
                  </a:cubicBezTo>
                  <a:cubicBezTo>
                    <a:pt x="360172" y="527558"/>
                    <a:pt x="357886" y="525907"/>
                    <a:pt x="355854" y="523621"/>
                  </a:cubicBezTo>
                  <a:lnTo>
                    <a:pt x="231775" y="388493"/>
                  </a:lnTo>
                  <a:lnTo>
                    <a:pt x="54991" y="506095"/>
                  </a:lnTo>
                  <a:cubicBezTo>
                    <a:pt x="50038" y="509397"/>
                    <a:pt x="44577" y="510921"/>
                    <a:pt x="38608" y="510540"/>
                  </a:cubicBezTo>
                  <a:cubicBezTo>
                    <a:pt x="32639" y="510159"/>
                    <a:pt x="27432" y="508127"/>
                    <a:pt x="22860" y="504190"/>
                  </a:cubicBezTo>
                  <a:cubicBezTo>
                    <a:pt x="18288" y="500253"/>
                    <a:pt x="15367" y="495554"/>
                    <a:pt x="14097" y="489712"/>
                  </a:cubicBezTo>
                  <a:cubicBezTo>
                    <a:pt x="12827" y="483870"/>
                    <a:pt x="13462" y="478282"/>
                    <a:pt x="15875" y="472948"/>
                  </a:cubicBezTo>
                  <a:lnTo>
                    <a:pt x="113284" y="259461"/>
                  </a:lnTo>
                  <a:lnTo>
                    <a:pt x="7620" y="144018"/>
                  </a:lnTo>
                  <a:cubicBezTo>
                    <a:pt x="3810" y="139827"/>
                    <a:pt x="1524" y="134874"/>
                    <a:pt x="762" y="129286"/>
                  </a:cubicBezTo>
                  <a:cubicBezTo>
                    <a:pt x="0" y="123698"/>
                    <a:pt x="1143" y="118364"/>
                    <a:pt x="3810" y="113284"/>
                  </a:cubicBezTo>
                  <a:cubicBezTo>
                    <a:pt x="6477" y="108204"/>
                    <a:pt x="10414" y="104521"/>
                    <a:pt x="15621" y="102108"/>
                  </a:cubicBezTo>
                  <a:cubicBezTo>
                    <a:pt x="20828" y="99695"/>
                    <a:pt x="26162" y="98933"/>
                    <a:pt x="31750" y="99822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63500" y="63500"/>
              <a:ext cx="2962402" cy="2132965"/>
            </a:xfrm>
            <a:custGeom>
              <a:avLst/>
              <a:gdLst/>
              <a:ahLst/>
              <a:cxnLst/>
              <a:rect r="r" b="b" t="t" l="l"/>
              <a:pathLst>
                <a:path h="2132965" w="2962402">
                  <a:moveTo>
                    <a:pt x="0" y="2132965"/>
                  </a:moveTo>
                  <a:lnTo>
                    <a:pt x="2962402" y="2132965"/>
                  </a:lnTo>
                  <a:lnTo>
                    <a:pt x="296240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</p:grpSp>
      <p:sp>
        <p:nvSpPr>
          <p:cNvPr name="Freeform 11" id="11"/>
          <p:cNvSpPr/>
          <p:nvPr/>
        </p:nvSpPr>
        <p:spPr>
          <a:xfrm flipH="false" flipV="false" rot="0">
            <a:off x="9239736" y="4189200"/>
            <a:ext cx="8038138" cy="5132594"/>
          </a:xfrm>
          <a:custGeom>
            <a:avLst/>
            <a:gdLst/>
            <a:ahLst/>
            <a:cxnLst/>
            <a:rect r="r" b="b" t="t" l="l"/>
            <a:pathLst>
              <a:path h="5132594" w="8038138">
                <a:moveTo>
                  <a:pt x="0" y="0"/>
                </a:moveTo>
                <a:lnTo>
                  <a:pt x="8038138" y="0"/>
                </a:lnTo>
                <a:lnTo>
                  <a:pt x="8038138" y="5132594"/>
                </a:lnTo>
                <a:lnTo>
                  <a:pt x="0" y="51325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2468528" y="6910435"/>
            <a:ext cx="5131975" cy="9084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99"/>
              </a:lnSpc>
            </a:pPr>
            <a:r>
              <a:rPr lang="en-US" sz="2762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La formación debe ser reglada y profesionalizante.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0703185" y="6910435"/>
            <a:ext cx="5213204" cy="451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99"/>
              </a:lnSpc>
            </a:pPr>
            <a:r>
              <a:rPr lang="en-US" sz="2762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Pueden ser cursos de formación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0228269" y="7367635"/>
            <a:ext cx="6182125" cy="451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99"/>
              </a:lnSpc>
            </a:pPr>
            <a:r>
              <a:rPr lang="en-US" sz="2762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profesional, cursos de especialización,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0375611" y="7824835"/>
            <a:ext cx="5881640" cy="451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99"/>
              </a:lnSpc>
            </a:pPr>
            <a:r>
              <a:rPr lang="en-US" sz="2762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certificados de profesionalidad, etc. 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4855540" y="5520661"/>
            <a:ext cx="336737" cy="11249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213"/>
              </a:lnSpc>
            </a:pPr>
            <a:r>
              <a:rPr lang="en-US" sz="658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1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3110010" y="5520661"/>
            <a:ext cx="377657" cy="11249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213"/>
              </a:lnSpc>
            </a:pPr>
            <a:r>
              <a:rPr lang="en-US" sz="658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2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263963" y="1242574"/>
            <a:ext cx="7498613" cy="2223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443"/>
              </a:lnSpc>
            </a:pPr>
            <a:r>
              <a:rPr lang="en-US" sz="13173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FORMACIÓN 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BC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158584" y="214398"/>
            <a:ext cx="6872507" cy="9858194"/>
          </a:xfrm>
          <a:custGeom>
            <a:avLst/>
            <a:gdLst/>
            <a:ahLst/>
            <a:cxnLst/>
            <a:rect r="r" b="b" t="t" l="l"/>
            <a:pathLst>
              <a:path h="9858194" w="6872507">
                <a:moveTo>
                  <a:pt x="0" y="0"/>
                </a:moveTo>
                <a:lnTo>
                  <a:pt x="6872507" y="0"/>
                </a:lnTo>
                <a:lnTo>
                  <a:pt x="6872507" y="9858194"/>
                </a:lnTo>
                <a:lnTo>
                  <a:pt x="0" y="98581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9256900" y="214398"/>
            <a:ext cx="6872507" cy="9858194"/>
          </a:xfrm>
          <a:custGeom>
            <a:avLst/>
            <a:gdLst/>
            <a:ahLst/>
            <a:cxnLst/>
            <a:rect r="r" b="b" t="t" l="l"/>
            <a:pathLst>
              <a:path h="9858194" w="6872507">
                <a:moveTo>
                  <a:pt x="0" y="0"/>
                </a:moveTo>
                <a:lnTo>
                  <a:pt x="6872506" y="0"/>
                </a:lnTo>
                <a:lnTo>
                  <a:pt x="6872506" y="9858194"/>
                </a:lnTo>
                <a:lnTo>
                  <a:pt x="0" y="98581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3929453" y="2376726"/>
            <a:ext cx="3933625" cy="11848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864"/>
              </a:lnSpc>
            </a:pPr>
            <a:r>
              <a:rPr lang="en-US" sz="7046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REQUISITOS 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3577390" y="3932149"/>
            <a:ext cx="4815859" cy="33931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824"/>
              </a:lnSpc>
            </a:pPr>
            <a:r>
              <a:rPr lang="en-US" sz="2940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Residencia continuada en España durante al menos 2 años.  No tener antecedentes penales. Compromiso de realizar una formación reglada. 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0249100" y="2369525"/>
            <a:ext cx="5582069" cy="11889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725"/>
              </a:lnSpc>
            </a:pPr>
            <a:r>
              <a:rPr lang="en-US" sz="6946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DOCUMENTACIÓN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1039704" y="3945684"/>
            <a:ext cx="3955513" cy="37979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49"/>
              </a:lnSpc>
            </a:pPr>
            <a:r>
              <a:rPr lang="en-US" sz="2908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Pasaporte en vigor. Certificado de empadronamiento. Certificado de antecedentes penales. Compromiso de realización de la formación. 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BC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1413367" y="1037387"/>
            <a:ext cx="2909440" cy="2883075"/>
            <a:chOff x="0" y="0"/>
            <a:chExt cx="2909443" cy="288307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141478" y="805434"/>
              <a:ext cx="2501773" cy="1093216"/>
            </a:xfrm>
            <a:custGeom>
              <a:avLst/>
              <a:gdLst/>
              <a:ahLst/>
              <a:cxnLst/>
              <a:rect r="r" b="b" t="t" l="l"/>
              <a:pathLst>
                <a:path h="1093216" w="2501773">
                  <a:moveTo>
                    <a:pt x="1046480" y="594614"/>
                  </a:moveTo>
                  <a:cubicBezTo>
                    <a:pt x="1102614" y="645160"/>
                    <a:pt x="1123569" y="699770"/>
                    <a:pt x="1118235" y="761619"/>
                  </a:cubicBezTo>
                  <a:cubicBezTo>
                    <a:pt x="1113282" y="818642"/>
                    <a:pt x="1094232" y="871728"/>
                    <a:pt x="1046607" y="910209"/>
                  </a:cubicBezTo>
                  <a:cubicBezTo>
                    <a:pt x="1024001" y="928497"/>
                    <a:pt x="992251" y="937387"/>
                    <a:pt x="960120" y="937387"/>
                  </a:cubicBezTo>
                  <a:cubicBezTo>
                    <a:pt x="918210" y="937387"/>
                    <a:pt x="875538" y="922401"/>
                    <a:pt x="851662" y="893445"/>
                  </a:cubicBezTo>
                  <a:cubicBezTo>
                    <a:pt x="832485" y="870331"/>
                    <a:pt x="832485" y="844296"/>
                    <a:pt x="843026" y="817753"/>
                  </a:cubicBezTo>
                  <a:cubicBezTo>
                    <a:pt x="868553" y="752983"/>
                    <a:pt x="906145" y="696341"/>
                    <a:pt x="960628" y="652526"/>
                  </a:cubicBezTo>
                  <a:cubicBezTo>
                    <a:pt x="985774" y="632333"/>
                    <a:pt x="1014095" y="616204"/>
                    <a:pt x="1046353" y="594614"/>
                  </a:cubicBezTo>
                  <a:close/>
                  <a:moveTo>
                    <a:pt x="2107819" y="381"/>
                  </a:moveTo>
                  <a:cubicBezTo>
                    <a:pt x="2089531" y="381"/>
                    <a:pt x="2067814" y="9906"/>
                    <a:pt x="2036191" y="28067"/>
                  </a:cubicBezTo>
                  <a:cubicBezTo>
                    <a:pt x="2036318" y="80772"/>
                    <a:pt x="2044954" y="132969"/>
                    <a:pt x="2071878" y="181483"/>
                  </a:cubicBezTo>
                  <a:cubicBezTo>
                    <a:pt x="2112645" y="254889"/>
                    <a:pt x="2153666" y="328295"/>
                    <a:pt x="2194052" y="401828"/>
                  </a:cubicBezTo>
                  <a:cubicBezTo>
                    <a:pt x="2202180" y="416560"/>
                    <a:pt x="2216404" y="430657"/>
                    <a:pt x="2201672" y="454025"/>
                  </a:cubicBezTo>
                  <a:cubicBezTo>
                    <a:pt x="2184273" y="442976"/>
                    <a:pt x="2167001" y="432181"/>
                    <a:pt x="2149983" y="421132"/>
                  </a:cubicBezTo>
                  <a:cubicBezTo>
                    <a:pt x="2081403" y="376301"/>
                    <a:pt x="2006473" y="344805"/>
                    <a:pt x="1927098" y="326898"/>
                  </a:cubicBezTo>
                  <a:cubicBezTo>
                    <a:pt x="1827784" y="304546"/>
                    <a:pt x="1728089" y="292481"/>
                    <a:pt x="1628267" y="292481"/>
                  </a:cubicBezTo>
                  <a:cubicBezTo>
                    <a:pt x="1540256" y="292481"/>
                    <a:pt x="1452245" y="301879"/>
                    <a:pt x="1364488" y="321945"/>
                  </a:cubicBezTo>
                  <a:cubicBezTo>
                    <a:pt x="1262380" y="345313"/>
                    <a:pt x="1162177" y="377063"/>
                    <a:pt x="1052703" y="407416"/>
                  </a:cubicBezTo>
                  <a:cubicBezTo>
                    <a:pt x="1036193" y="400431"/>
                    <a:pt x="1019556" y="393573"/>
                    <a:pt x="1003046" y="386461"/>
                  </a:cubicBezTo>
                  <a:cubicBezTo>
                    <a:pt x="925449" y="353187"/>
                    <a:pt x="846836" y="337566"/>
                    <a:pt x="767334" y="337566"/>
                  </a:cubicBezTo>
                  <a:cubicBezTo>
                    <a:pt x="708406" y="337566"/>
                    <a:pt x="648970" y="346075"/>
                    <a:pt x="588899" y="362331"/>
                  </a:cubicBezTo>
                  <a:cubicBezTo>
                    <a:pt x="510159" y="383667"/>
                    <a:pt x="435864" y="415544"/>
                    <a:pt x="363601" y="452247"/>
                  </a:cubicBezTo>
                  <a:cubicBezTo>
                    <a:pt x="201676" y="534670"/>
                    <a:pt x="85471" y="658622"/>
                    <a:pt x="23114" y="830961"/>
                  </a:cubicBezTo>
                  <a:cubicBezTo>
                    <a:pt x="10668" y="865378"/>
                    <a:pt x="0" y="900557"/>
                    <a:pt x="9525" y="936371"/>
                  </a:cubicBezTo>
                  <a:cubicBezTo>
                    <a:pt x="14478" y="955040"/>
                    <a:pt x="27178" y="974979"/>
                    <a:pt x="42291" y="987044"/>
                  </a:cubicBezTo>
                  <a:cubicBezTo>
                    <a:pt x="52451" y="995299"/>
                    <a:pt x="64389" y="1000760"/>
                    <a:pt x="76835" y="1000760"/>
                  </a:cubicBezTo>
                  <a:cubicBezTo>
                    <a:pt x="87249" y="1000760"/>
                    <a:pt x="98044" y="996823"/>
                    <a:pt x="108585" y="987425"/>
                  </a:cubicBezTo>
                  <a:cubicBezTo>
                    <a:pt x="110617" y="965200"/>
                    <a:pt x="106172" y="938911"/>
                    <a:pt x="115824" y="919734"/>
                  </a:cubicBezTo>
                  <a:cubicBezTo>
                    <a:pt x="162814" y="825500"/>
                    <a:pt x="214249" y="732663"/>
                    <a:pt x="300228" y="667639"/>
                  </a:cubicBezTo>
                  <a:cubicBezTo>
                    <a:pt x="401701" y="590931"/>
                    <a:pt x="514477" y="535305"/>
                    <a:pt x="638429" y="504063"/>
                  </a:cubicBezTo>
                  <a:cubicBezTo>
                    <a:pt x="679323" y="493776"/>
                    <a:pt x="720471" y="488061"/>
                    <a:pt x="761746" y="488061"/>
                  </a:cubicBezTo>
                  <a:cubicBezTo>
                    <a:pt x="788924" y="488061"/>
                    <a:pt x="816229" y="490474"/>
                    <a:pt x="843534" y="495681"/>
                  </a:cubicBezTo>
                  <a:cubicBezTo>
                    <a:pt x="853821" y="497586"/>
                    <a:pt x="863219" y="504444"/>
                    <a:pt x="880491" y="512572"/>
                  </a:cubicBezTo>
                  <a:cubicBezTo>
                    <a:pt x="861187" y="532003"/>
                    <a:pt x="847598" y="547370"/>
                    <a:pt x="832358" y="560705"/>
                  </a:cubicBezTo>
                  <a:cubicBezTo>
                    <a:pt x="776732" y="609092"/>
                    <a:pt x="739140" y="670814"/>
                    <a:pt x="707771" y="735711"/>
                  </a:cubicBezTo>
                  <a:cubicBezTo>
                    <a:pt x="653669" y="847725"/>
                    <a:pt x="676148" y="960628"/>
                    <a:pt x="767461" y="1026922"/>
                  </a:cubicBezTo>
                  <a:cubicBezTo>
                    <a:pt x="826135" y="1069594"/>
                    <a:pt x="892810" y="1093216"/>
                    <a:pt x="965073" y="1093216"/>
                  </a:cubicBezTo>
                  <a:cubicBezTo>
                    <a:pt x="975487" y="1093216"/>
                    <a:pt x="986028" y="1092708"/>
                    <a:pt x="996569" y="1091692"/>
                  </a:cubicBezTo>
                  <a:cubicBezTo>
                    <a:pt x="1051687" y="1086485"/>
                    <a:pt x="1100836" y="1066927"/>
                    <a:pt x="1142873" y="1028954"/>
                  </a:cubicBezTo>
                  <a:cubicBezTo>
                    <a:pt x="1240155" y="940816"/>
                    <a:pt x="1318514" y="777367"/>
                    <a:pt x="1245235" y="611886"/>
                  </a:cubicBezTo>
                  <a:cubicBezTo>
                    <a:pt x="1233424" y="585216"/>
                    <a:pt x="1221740" y="558546"/>
                    <a:pt x="1210310" y="532511"/>
                  </a:cubicBezTo>
                  <a:cubicBezTo>
                    <a:pt x="1314831" y="477520"/>
                    <a:pt x="1477137" y="451231"/>
                    <a:pt x="1638808" y="451231"/>
                  </a:cubicBezTo>
                  <a:cubicBezTo>
                    <a:pt x="1844167" y="451231"/>
                    <a:pt x="2048383" y="493649"/>
                    <a:pt x="2132076" y="573786"/>
                  </a:cubicBezTo>
                  <a:cubicBezTo>
                    <a:pt x="2109343" y="580263"/>
                    <a:pt x="2089912" y="584962"/>
                    <a:pt x="2070989" y="591312"/>
                  </a:cubicBezTo>
                  <a:cubicBezTo>
                    <a:pt x="2031365" y="604647"/>
                    <a:pt x="1990217" y="615188"/>
                    <a:pt x="1952879" y="633476"/>
                  </a:cubicBezTo>
                  <a:cubicBezTo>
                    <a:pt x="1896872" y="660908"/>
                    <a:pt x="1856486" y="706120"/>
                    <a:pt x="1839595" y="766826"/>
                  </a:cubicBezTo>
                  <a:cubicBezTo>
                    <a:pt x="1832737" y="791464"/>
                    <a:pt x="1833372" y="820420"/>
                    <a:pt x="1838706" y="845693"/>
                  </a:cubicBezTo>
                  <a:cubicBezTo>
                    <a:pt x="1844167" y="871728"/>
                    <a:pt x="1860169" y="894969"/>
                    <a:pt x="1888871" y="902462"/>
                  </a:cubicBezTo>
                  <a:cubicBezTo>
                    <a:pt x="1963547" y="876300"/>
                    <a:pt x="1965706" y="877951"/>
                    <a:pt x="2000250" y="832866"/>
                  </a:cubicBezTo>
                  <a:cubicBezTo>
                    <a:pt x="2025904" y="799338"/>
                    <a:pt x="2058416" y="783209"/>
                    <a:pt x="2097659" y="773938"/>
                  </a:cubicBezTo>
                  <a:cubicBezTo>
                    <a:pt x="2170938" y="756539"/>
                    <a:pt x="2244598" y="743458"/>
                    <a:pt x="2320163" y="742442"/>
                  </a:cubicBezTo>
                  <a:cubicBezTo>
                    <a:pt x="2344166" y="742188"/>
                    <a:pt x="2368423" y="742315"/>
                    <a:pt x="2392045" y="739140"/>
                  </a:cubicBezTo>
                  <a:cubicBezTo>
                    <a:pt x="2463292" y="729488"/>
                    <a:pt x="2501773" y="672084"/>
                    <a:pt x="2483612" y="603631"/>
                  </a:cubicBezTo>
                  <a:cubicBezTo>
                    <a:pt x="2478913" y="586359"/>
                    <a:pt x="2471801" y="569722"/>
                    <a:pt x="2465578" y="552831"/>
                  </a:cubicBezTo>
                  <a:cubicBezTo>
                    <a:pt x="2413127" y="407670"/>
                    <a:pt x="2333879" y="276987"/>
                    <a:pt x="2248154" y="149860"/>
                  </a:cubicBezTo>
                  <a:cubicBezTo>
                    <a:pt x="2223008" y="112522"/>
                    <a:pt x="2197862" y="75057"/>
                    <a:pt x="2169033" y="40513"/>
                  </a:cubicBezTo>
                  <a:cubicBezTo>
                    <a:pt x="2146046" y="13081"/>
                    <a:pt x="2129282" y="0"/>
                    <a:pt x="210781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63500" y="63500"/>
              <a:ext cx="2782443" cy="2756027"/>
            </a:xfrm>
            <a:custGeom>
              <a:avLst/>
              <a:gdLst/>
              <a:ahLst/>
              <a:cxnLst/>
              <a:rect r="r" b="b" t="t" l="l"/>
              <a:pathLst>
                <a:path h="2756027" w="2782443">
                  <a:moveTo>
                    <a:pt x="0" y="2756027"/>
                  </a:moveTo>
                  <a:lnTo>
                    <a:pt x="2782443" y="2756027"/>
                  </a:lnTo>
                  <a:lnTo>
                    <a:pt x="27824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</p:grpSp>
      <p:sp>
        <p:nvSpPr>
          <p:cNvPr name="Freeform 5" id="5"/>
          <p:cNvSpPr/>
          <p:nvPr/>
        </p:nvSpPr>
        <p:spPr>
          <a:xfrm flipH="false" flipV="false" rot="0">
            <a:off x="965197" y="4189200"/>
            <a:ext cx="8038147" cy="5132594"/>
          </a:xfrm>
          <a:custGeom>
            <a:avLst/>
            <a:gdLst/>
            <a:ahLst/>
            <a:cxnLst/>
            <a:rect r="r" b="b" t="t" l="l"/>
            <a:pathLst>
              <a:path h="5132594" w="8038147">
                <a:moveTo>
                  <a:pt x="0" y="0"/>
                </a:moveTo>
                <a:lnTo>
                  <a:pt x="8038147" y="0"/>
                </a:lnTo>
                <a:lnTo>
                  <a:pt x="8038147" y="5132594"/>
                </a:lnTo>
                <a:lnTo>
                  <a:pt x="0" y="51325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13822890" y="1188387"/>
            <a:ext cx="3089415" cy="2259940"/>
            <a:chOff x="0" y="0"/>
            <a:chExt cx="3089415" cy="225994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1264793" y="324993"/>
              <a:ext cx="1759585" cy="1871599"/>
            </a:xfrm>
            <a:custGeom>
              <a:avLst/>
              <a:gdLst/>
              <a:ahLst/>
              <a:cxnLst/>
              <a:rect r="r" b="b" t="t" l="l"/>
              <a:pathLst>
                <a:path h="1871599" w="1759585">
                  <a:moveTo>
                    <a:pt x="131064" y="439674"/>
                  </a:moveTo>
                  <a:lnTo>
                    <a:pt x="626364" y="471805"/>
                  </a:lnTo>
                  <a:lnTo>
                    <a:pt x="755015" y="83820"/>
                  </a:lnTo>
                  <a:cubicBezTo>
                    <a:pt x="781939" y="2667"/>
                    <a:pt x="895858" y="0"/>
                    <a:pt x="926592" y="79883"/>
                  </a:cubicBezTo>
                  <a:lnTo>
                    <a:pt x="1088390" y="501777"/>
                  </a:lnTo>
                  <a:lnTo>
                    <a:pt x="1643888" y="537845"/>
                  </a:lnTo>
                  <a:cubicBezTo>
                    <a:pt x="1725803" y="543179"/>
                    <a:pt x="1759585" y="646049"/>
                    <a:pt x="1696593" y="698754"/>
                  </a:cubicBezTo>
                  <a:lnTo>
                    <a:pt x="1292987" y="1034923"/>
                  </a:lnTo>
                  <a:lnTo>
                    <a:pt x="1533271" y="1661541"/>
                  </a:lnTo>
                  <a:cubicBezTo>
                    <a:pt x="1567307" y="1750314"/>
                    <a:pt x="1459484" y="1825371"/>
                    <a:pt x="1388110" y="1762506"/>
                  </a:cubicBezTo>
                  <a:lnTo>
                    <a:pt x="917067" y="1348232"/>
                  </a:lnTo>
                  <a:lnTo>
                    <a:pt x="359283" y="1813052"/>
                  </a:lnTo>
                  <a:cubicBezTo>
                    <a:pt x="289052" y="1871599"/>
                    <a:pt x="185674" y="1801368"/>
                    <a:pt x="214503" y="1714373"/>
                  </a:cubicBezTo>
                  <a:lnTo>
                    <a:pt x="467233" y="952500"/>
                  </a:lnTo>
                  <a:lnTo>
                    <a:pt x="65278" y="598932"/>
                  </a:lnTo>
                  <a:cubicBezTo>
                    <a:pt x="0" y="541528"/>
                    <a:pt x="44704" y="433959"/>
                    <a:pt x="131318" y="439674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69215" y="65532"/>
              <a:ext cx="970661" cy="1062228"/>
            </a:xfrm>
            <a:custGeom>
              <a:avLst/>
              <a:gdLst/>
              <a:ahLst/>
              <a:cxnLst/>
              <a:rect r="r" b="b" t="t" l="l"/>
              <a:pathLst>
                <a:path h="1062228" w="970661">
                  <a:moveTo>
                    <a:pt x="50292" y="278003"/>
                  </a:moveTo>
                  <a:lnTo>
                    <a:pt x="334010" y="268859"/>
                  </a:lnTo>
                  <a:lnTo>
                    <a:pt x="385826" y="40894"/>
                  </a:lnTo>
                  <a:cubicBezTo>
                    <a:pt x="386969" y="35687"/>
                    <a:pt x="389001" y="30734"/>
                    <a:pt x="391668" y="26035"/>
                  </a:cubicBezTo>
                  <a:cubicBezTo>
                    <a:pt x="394335" y="21336"/>
                    <a:pt x="397764" y="17272"/>
                    <a:pt x="401701" y="13716"/>
                  </a:cubicBezTo>
                  <a:cubicBezTo>
                    <a:pt x="405638" y="10160"/>
                    <a:pt x="410083" y="7239"/>
                    <a:pt x="415036" y="4953"/>
                  </a:cubicBezTo>
                  <a:cubicBezTo>
                    <a:pt x="419989" y="2667"/>
                    <a:pt x="425069" y="1270"/>
                    <a:pt x="430403" y="635"/>
                  </a:cubicBezTo>
                  <a:cubicBezTo>
                    <a:pt x="435737" y="0"/>
                    <a:pt x="441071" y="127"/>
                    <a:pt x="446278" y="1143"/>
                  </a:cubicBezTo>
                  <a:cubicBezTo>
                    <a:pt x="451485" y="2159"/>
                    <a:pt x="456565" y="3937"/>
                    <a:pt x="461264" y="6477"/>
                  </a:cubicBezTo>
                  <a:cubicBezTo>
                    <a:pt x="465963" y="9017"/>
                    <a:pt x="470281" y="12192"/>
                    <a:pt x="473964" y="16129"/>
                  </a:cubicBezTo>
                  <a:cubicBezTo>
                    <a:pt x="477647" y="20066"/>
                    <a:pt x="480822" y="24384"/>
                    <a:pt x="483108" y="29083"/>
                  </a:cubicBezTo>
                  <a:lnTo>
                    <a:pt x="598424" y="260096"/>
                  </a:lnTo>
                  <a:lnTo>
                    <a:pt x="916559" y="249682"/>
                  </a:lnTo>
                  <a:cubicBezTo>
                    <a:pt x="921766" y="249555"/>
                    <a:pt x="926846" y="250190"/>
                    <a:pt x="931926" y="251460"/>
                  </a:cubicBezTo>
                  <a:cubicBezTo>
                    <a:pt x="937006" y="252730"/>
                    <a:pt x="941705" y="254889"/>
                    <a:pt x="946023" y="257683"/>
                  </a:cubicBezTo>
                  <a:cubicBezTo>
                    <a:pt x="950341" y="260477"/>
                    <a:pt x="954278" y="263779"/>
                    <a:pt x="957707" y="267843"/>
                  </a:cubicBezTo>
                  <a:cubicBezTo>
                    <a:pt x="961136" y="271907"/>
                    <a:pt x="963803" y="276098"/>
                    <a:pt x="965962" y="280924"/>
                  </a:cubicBezTo>
                  <a:cubicBezTo>
                    <a:pt x="968121" y="285750"/>
                    <a:pt x="969391" y="290703"/>
                    <a:pt x="970026" y="295783"/>
                  </a:cubicBezTo>
                  <a:cubicBezTo>
                    <a:pt x="970661" y="300863"/>
                    <a:pt x="970407" y="306070"/>
                    <a:pt x="969518" y="311277"/>
                  </a:cubicBezTo>
                  <a:cubicBezTo>
                    <a:pt x="968629" y="316484"/>
                    <a:pt x="966851" y="321310"/>
                    <a:pt x="964438" y="325882"/>
                  </a:cubicBezTo>
                  <a:cubicBezTo>
                    <a:pt x="962025" y="330454"/>
                    <a:pt x="958977" y="334645"/>
                    <a:pt x="955294" y="338328"/>
                  </a:cubicBezTo>
                  <a:lnTo>
                    <a:pt x="744474" y="552323"/>
                  </a:lnTo>
                  <a:lnTo>
                    <a:pt x="916051" y="895350"/>
                  </a:lnTo>
                  <a:cubicBezTo>
                    <a:pt x="940435" y="943991"/>
                    <a:pt x="883158" y="992632"/>
                    <a:pt x="839089" y="960882"/>
                  </a:cubicBezTo>
                  <a:lnTo>
                    <a:pt x="547878" y="751205"/>
                  </a:lnTo>
                  <a:lnTo>
                    <a:pt x="256286" y="1046734"/>
                  </a:lnTo>
                  <a:cubicBezTo>
                    <a:pt x="252349" y="1050671"/>
                    <a:pt x="247777" y="1053973"/>
                    <a:pt x="242697" y="1056513"/>
                  </a:cubicBezTo>
                  <a:cubicBezTo>
                    <a:pt x="237617" y="1059053"/>
                    <a:pt x="232283" y="1060704"/>
                    <a:pt x="226695" y="1061466"/>
                  </a:cubicBezTo>
                  <a:cubicBezTo>
                    <a:pt x="221107" y="1062228"/>
                    <a:pt x="215519" y="1062101"/>
                    <a:pt x="209931" y="1061085"/>
                  </a:cubicBezTo>
                  <a:cubicBezTo>
                    <a:pt x="204343" y="1060069"/>
                    <a:pt x="199136" y="1058164"/>
                    <a:pt x="194183" y="1055497"/>
                  </a:cubicBezTo>
                  <a:cubicBezTo>
                    <a:pt x="189230" y="1052830"/>
                    <a:pt x="184785" y="1049401"/>
                    <a:pt x="180975" y="1045210"/>
                  </a:cubicBezTo>
                  <a:cubicBezTo>
                    <a:pt x="177165" y="1041019"/>
                    <a:pt x="174117" y="1036447"/>
                    <a:pt x="171704" y="1031240"/>
                  </a:cubicBezTo>
                  <a:cubicBezTo>
                    <a:pt x="169291" y="1026033"/>
                    <a:pt x="167894" y="1020699"/>
                    <a:pt x="167386" y="1015111"/>
                  </a:cubicBezTo>
                  <a:cubicBezTo>
                    <a:pt x="166878" y="1009523"/>
                    <a:pt x="167132" y="1003935"/>
                    <a:pt x="168402" y="998474"/>
                  </a:cubicBezTo>
                  <a:lnTo>
                    <a:pt x="269875" y="551180"/>
                  </a:lnTo>
                  <a:lnTo>
                    <a:pt x="21590" y="372364"/>
                  </a:lnTo>
                  <a:cubicBezTo>
                    <a:pt x="17145" y="369189"/>
                    <a:pt x="13335" y="365379"/>
                    <a:pt x="10160" y="361061"/>
                  </a:cubicBezTo>
                  <a:cubicBezTo>
                    <a:pt x="6985" y="356743"/>
                    <a:pt x="4445" y="351917"/>
                    <a:pt x="2667" y="346837"/>
                  </a:cubicBezTo>
                  <a:cubicBezTo>
                    <a:pt x="889" y="341757"/>
                    <a:pt x="0" y="336423"/>
                    <a:pt x="0" y="330962"/>
                  </a:cubicBezTo>
                  <a:cubicBezTo>
                    <a:pt x="0" y="325501"/>
                    <a:pt x="635" y="320167"/>
                    <a:pt x="2286" y="314960"/>
                  </a:cubicBezTo>
                  <a:cubicBezTo>
                    <a:pt x="3937" y="309753"/>
                    <a:pt x="6223" y="304927"/>
                    <a:pt x="9271" y="300482"/>
                  </a:cubicBezTo>
                  <a:cubicBezTo>
                    <a:pt x="12319" y="296037"/>
                    <a:pt x="16129" y="292100"/>
                    <a:pt x="20320" y="288798"/>
                  </a:cubicBezTo>
                  <a:cubicBezTo>
                    <a:pt x="24511" y="285496"/>
                    <a:pt x="29337" y="282956"/>
                    <a:pt x="34417" y="281051"/>
                  </a:cubicBezTo>
                  <a:cubicBezTo>
                    <a:pt x="39497" y="279146"/>
                    <a:pt x="44831" y="278257"/>
                    <a:pt x="50292" y="278003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694182" y="1356233"/>
              <a:ext cx="491490" cy="532511"/>
            </a:xfrm>
            <a:custGeom>
              <a:avLst/>
              <a:gdLst/>
              <a:ahLst/>
              <a:cxnLst/>
              <a:rect r="r" b="b" t="t" l="l"/>
              <a:pathLst>
                <a:path h="532511" w="491490">
                  <a:moveTo>
                    <a:pt x="32004" y="99822"/>
                  </a:moveTo>
                  <a:lnTo>
                    <a:pt x="175006" y="124714"/>
                  </a:lnTo>
                  <a:lnTo>
                    <a:pt x="224663" y="16002"/>
                  </a:lnTo>
                  <a:cubicBezTo>
                    <a:pt x="226949" y="10922"/>
                    <a:pt x="230632" y="6858"/>
                    <a:pt x="235458" y="4064"/>
                  </a:cubicBezTo>
                  <a:cubicBezTo>
                    <a:pt x="240284" y="1270"/>
                    <a:pt x="245491" y="0"/>
                    <a:pt x="251206" y="508"/>
                  </a:cubicBezTo>
                  <a:cubicBezTo>
                    <a:pt x="256921" y="1016"/>
                    <a:pt x="261747" y="3048"/>
                    <a:pt x="266065" y="6604"/>
                  </a:cubicBezTo>
                  <a:cubicBezTo>
                    <a:pt x="270383" y="10160"/>
                    <a:pt x="273177" y="14732"/>
                    <a:pt x="274701" y="20193"/>
                  </a:cubicBezTo>
                  <a:lnTo>
                    <a:pt x="308483" y="147955"/>
                  </a:lnTo>
                  <a:lnTo>
                    <a:pt x="469011" y="175895"/>
                  </a:lnTo>
                  <a:cubicBezTo>
                    <a:pt x="474345" y="176784"/>
                    <a:pt x="479044" y="179197"/>
                    <a:pt x="482981" y="183007"/>
                  </a:cubicBezTo>
                  <a:cubicBezTo>
                    <a:pt x="486918" y="186817"/>
                    <a:pt x="489458" y="191389"/>
                    <a:pt x="490474" y="196723"/>
                  </a:cubicBezTo>
                  <a:cubicBezTo>
                    <a:pt x="491490" y="202057"/>
                    <a:pt x="491109" y="207264"/>
                    <a:pt x="489077" y="212217"/>
                  </a:cubicBezTo>
                  <a:cubicBezTo>
                    <a:pt x="487045" y="217170"/>
                    <a:pt x="483743" y="221234"/>
                    <a:pt x="479171" y="224282"/>
                  </a:cubicBezTo>
                  <a:lnTo>
                    <a:pt x="351409" y="309372"/>
                  </a:lnTo>
                  <a:lnTo>
                    <a:pt x="401574" y="498983"/>
                  </a:lnTo>
                  <a:cubicBezTo>
                    <a:pt x="402336" y="501904"/>
                    <a:pt x="402590" y="504825"/>
                    <a:pt x="402336" y="507746"/>
                  </a:cubicBezTo>
                  <a:cubicBezTo>
                    <a:pt x="402082" y="510667"/>
                    <a:pt x="401447" y="513588"/>
                    <a:pt x="400177" y="516255"/>
                  </a:cubicBezTo>
                  <a:cubicBezTo>
                    <a:pt x="398907" y="518922"/>
                    <a:pt x="397383" y="521462"/>
                    <a:pt x="395351" y="523621"/>
                  </a:cubicBezTo>
                  <a:cubicBezTo>
                    <a:pt x="393319" y="525780"/>
                    <a:pt x="391033" y="527685"/>
                    <a:pt x="388366" y="529082"/>
                  </a:cubicBezTo>
                  <a:cubicBezTo>
                    <a:pt x="385699" y="530479"/>
                    <a:pt x="383032" y="531495"/>
                    <a:pt x="379984" y="532003"/>
                  </a:cubicBezTo>
                  <a:cubicBezTo>
                    <a:pt x="376936" y="532511"/>
                    <a:pt x="374142" y="532511"/>
                    <a:pt x="371221" y="532003"/>
                  </a:cubicBezTo>
                  <a:cubicBezTo>
                    <a:pt x="368300" y="531495"/>
                    <a:pt x="365506" y="530606"/>
                    <a:pt x="362839" y="529082"/>
                  </a:cubicBezTo>
                  <a:cubicBezTo>
                    <a:pt x="360172" y="527558"/>
                    <a:pt x="357886" y="525907"/>
                    <a:pt x="355854" y="523621"/>
                  </a:cubicBezTo>
                  <a:lnTo>
                    <a:pt x="231775" y="388493"/>
                  </a:lnTo>
                  <a:lnTo>
                    <a:pt x="54991" y="506095"/>
                  </a:lnTo>
                  <a:cubicBezTo>
                    <a:pt x="50038" y="509397"/>
                    <a:pt x="44577" y="510921"/>
                    <a:pt x="38608" y="510540"/>
                  </a:cubicBezTo>
                  <a:cubicBezTo>
                    <a:pt x="32639" y="510159"/>
                    <a:pt x="27432" y="508127"/>
                    <a:pt x="22860" y="504190"/>
                  </a:cubicBezTo>
                  <a:cubicBezTo>
                    <a:pt x="18288" y="500253"/>
                    <a:pt x="15367" y="495554"/>
                    <a:pt x="14097" y="489712"/>
                  </a:cubicBezTo>
                  <a:cubicBezTo>
                    <a:pt x="12827" y="483870"/>
                    <a:pt x="13462" y="478282"/>
                    <a:pt x="15875" y="472948"/>
                  </a:cubicBezTo>
                  <a:lnTo>
                    <a:pt x="113284" y="259461"/>
                  </a:lnTo>
                  <a:lnTo>
                    <a:pt x="7620" y="144018"/>
                  </a:lnTo>
                  <a:cubicBezTo>
                    <a:pt x="3810" y="139827"/>
                    <a:pt x="1524" y="134874"/>
                    <a:pt x="762" y="129286"/>
                  </a:cubicBezTo>
                  <a:cubicBezTo>
                    <a:pt x="0" y="123698"/>
                    <a:pt x="1143" y="118364"/>
                    <a:pt x="3810" y="113284"/>
                  </a:cubicBezTo>
                  <a:cubicBezTo>
                    <a:pt x="6477" y="108204"/>
                    <a:pt x="10414" y="104521"/>
                    <a:pt x="15621" y="102108"/>
                  </a:cubicBezTo>
                  <a:cubicBezTo>
                    <a:pt x="20828" y="99695"/>
                    <a:pt x="26162" y="98933"/>
                    <a:pt x="31750" y="99822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63500" y="63500"/>
              <a:ext cx="2962402" cy="2132965"/>
            </a:xfrm>
            <a:custGeom>
              <a:avLst/>
              <a:gdLst/>
              <a:ahLst/>
              <a:cxnLst/>
              <a:rect r="r" b="b" t="t" l="l"/>
              <a:pathLst>
                <a:path h="2132965" w="2962402">
                  <a:moveTo>
                    <a:pt x="0" y="2132965"/>
                  </a:moveTo>
                  <a:lnTo>
                    <a:pt x="2962402" y="2132965"/>
                  </a:lnTo>
                  <a:lnTo>
                    <a:pt x="296240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</p:grpSp>
      <p:sp>
        <p:nvSpPr>
          <p:cNvPr name="Freeform 11" id="11"/>
          <p:cNvSpPr/>
          <p:nvPr/>
        </p:nvSpPr>
        <p:spPr>
          <a:xfrm flipH="false" flipV="false" rot="0">
            <a:off x="9239736" y="4189200"/>
            <a:ext cx="8038138" cy="5132594"/>
          </a:xfrm>
          <a:custGeom>
            <a:avLst/>
            <a:gdLst/>
            <a:ahLst/>
            <a:cxnLst/>
            <a:rect r="r" b="b" t="t" l="l"/>
            <a:pathLst>
              <a:path h="5132594" w="8038138">
                <a:moveTo>
                  <a:pt x="0" y="0"/>
                </a:moveTo>
                <a:lnTo>
                  <a:pt x="8038138" y="0"/>
                </a:lnTo>
                <a:lnTo>
                  <a:pt x="8038138" y="5132594"/>
                </a:lnTo>
                <a:lnTo>
                  <a:pt x="0" y="51325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2347979" y="6923322"/>
            <a:ext cx="5377815" cy="390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4"/>
              </a:lnSpc>
            </a:pPr>
            <a:r>
              <a:rPr lang="en-US" sz="2361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La autorización de residencia se puede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275951" y="7313847"/>
            <a:ext cx="5524948" cy="390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4"/>
              </a:lnSpc>
            </a:pPr>
            <a:r>
              <a:rPr lang="en-US" sz="2361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prorrogar por un periodo adicional de 12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015204" y="7704372"/>
            <a:ext cx="6056767" cy="390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4"/>
              </a:lnSpc>
            </a:pPr>
            <a:r>
              <a:rPr lang="en-US" sz="2361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meses si la formación dura más de un año o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936175" y="8094897"/>
            <a:ext cx="6217815" cy="390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4"/>
              </a:lnSpc>
            </a:pPr>
            <a:r>
              <a:rPr lang="en-US" sz="2361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si no se puede completar en el plazo vigente. 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628919" y="6923322"/>
            <a:ext cx="5364670" cy="390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4"/>
              </a:lnSpc>
            </a:pPr>
            <a:r>
              <a:rPr lang="en-US" sz="2361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Tras completar la formación y tener un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0461631" y="7313847"/>
            <a:ext cx="5706037" cy="390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4"/>
              </a:lnSpc>
            </a:pPr>
            <a:r>
              <a:rPr lang="en-US" sz="2361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contrato de trabajo, se puede solicitar un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0336768" y="7704372"/>
            <a:ext cx="5960840" cy="390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4"/>
              </a:lnSpc>
            </a:pPr>
            <a:r>
              <a:rPr lang="en-US" sz="2361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permiso de trabajo y extender la residencia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2433459" y="8094897"/>
            <a:ext cx="1683410" cy="390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4"/>
              </a:lnSpc>
            </a:pPr>
            <a:r>
              <a:rPr lang="en-US" sz="2361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legalmente.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3744859" y="5520661"/>
            <a:ext cx="2602544" cy="11249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213"/>
              </a:lnSpc>
            </a:pPr>
            <a:r>
              <a:rPr lang="en-US" sz="658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Opción A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2044048" y="5520661"/>
            <a:ext cx="2552243" cy="11249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213"/>
              </a:lnSpc>
            </a:pPr>
            <a:r>
              <a:rPr lang="en-US" sz="6580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Opción B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5791857" y="1242574"/>
            <a:ext cx="6421688" cy="2223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443"/>
              </a:lnSpc>
            </a:pPr>
            <a:r>
              <a:rPr lang="en-US" sz="13173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PRÓRROGA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BC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39257" y="-63503"/>
            <a:ext cx="16609476" cy="10417045"/>
          </a:xfrm>
          <a:custGeom>
            <a:avLst/>
            <a:gdLst/>
            <a:ahLst/>
            <a:cxnLst/>
            <a:rect r="r" b="b" t="t" l="l"/>
            <a:pathLst>
              <a:path h="10417045" w="16609476">
                <a:moveTo>
                  <a:pt x="0" y="0"/>
                </a:moveTo>
                <a:lnTo>
                  <a:pt x="16609476" y="0"/>
                </a:lnTo>
                <a:lnTo>
                  <a:pt x="16609476" y="10417045"/>
                </a:lnTo>
                <a:lnTo>
                  <a:pt x="0" y="1041704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3820620" y="2317594"/>
            <a:ext cx="11839794" cy="73983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100"/>
              </a:lnSpc>
            </a:pPr>
            <a:r>
              <a:rPr lang="en-US" sz="13643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CONCLUSIÓN</a:t>
            </a:r>
          </a:p>
          <a:p>
            <a:pPr algn="ctr">
              <a:lnSpc>
                <a:spcPts val="5173"/>
              </a:lnSpc>
            </a:pPr>
            <a:r>
              <a:rPr lang="en-US" sz="3738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El "</a:t>
            </a:r>
            <a:r>
              <a:rPr lang="en-US" b="true" sz="3738">
                <a:solidFill>
                  <a:srgbClr val="000000"/>
                </a:solidFill>
                <a:latin typeface="TT Hazelnuts Bold"/>
                <a:ea typeface="TT Hazelnuts Bold"/>
                <a:cs typeface="TT Hazelnuts Bold"/>
                <a:sym typeface="TT Hazelnuts Bold"/>
              </a:rPr>
              <a:t>arraigo por formación</a:t>
            </a:r>
            <a:r>
              <a:rPr lang="en-US" sz="3738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" en España permite a personas que han residido en España durante al menos dos años, pero no cumplen los requisitos de los arraigos social o familiar, obtener una autorización de residencia temporal de 12 meses prórrogable, siempre que se comprometan a realizar una formación reglada para mejorar su empleabilidad. 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BC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10599" y="507235"/>
            <a:ext cx="14507747" cy="9300467"/>
          </a:xfrm>
          <a:custGeom>
            <a:avLst/>
            <a:gdLst/>
            <a:ahLst/>
            <a:cxnLst/>
            <a:rect r="r" b="b" t="t" l="l"/>
            <a:pathLst>
              <a:path h="9300467" w="14507747">
                <a:moveTo>
                  <a:pt x="0" y="0"/>
                </a:moveTo>
                <a:lnTo>
                  <a:pt x="14507747" y="0"/>
                </a:lnTo>
                <a:lnTo>
                  <a:pt x="14507747" y="9300467"/>
                </a:lnTo>
                <a:lnTo>
                  <a:pt x="0" y="930046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>
            <a:grpSpLocks noChangeAspect="true"/>
          </p:cNvGrpSpPr>
          <p:nvPr/>
        </p:nvGrpSpPr>
        <p:grpSpPr>
          <a:xfrm rot="0">
            <a:off x="15962652" y="5400037"/>
            <a:ext cx="1458325" cy="1884693"/>
            <a:chOff x="0" y="0"/>
            <a:chExt cx="1458316" cy="1884693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402844" y="63500"/>
              <a:ext cx="1000379" cy="1007491"/>
            </a:xfrm>
            <a:custGeom>
              <a:avLst/>
              <a:gdLst/>
              <a:ahLst/>
              <a:cxnLst/>
              <a:rect r="r" b="b" t="t" l="l"/>
              <a:pathLst>
                <a:path h="1007491" w="1000379">
                  <a:moveTo>
                    <a:pt x="899541" y="319913"/>
                  </a:moveTo>
                  <a:cubicBezTo>
                    <a:pt x="899541" y="319913"/>
                    <a:pt x="899541" y="319913"/>
                    <a:pt x="899541" y="319913"/>
                  </a:cubicBezTo>
                  <a:lnTo>
                    <a:pt x="899922" y="320294"/>
                  </a:lnTo>
                  <a:cubicBezTo>
                    <a:pt x="899795" y="320167"/>
                    <a:pt x="899668" y="320040"/>
                    <a:pt x="899541" y="319913"/>
                  </a:cubicBezTo>
                  <a:close/>
                  <a:moveTo>
                    <a:pt x="226568" y="0"/>
                  </a:moveTo>
                  <a:cubicBezTo>
                    <a:pt x="212725" y="0"/>
                    <a:pt x="199263" y="8763"/>
                    <a:pt x="185039" y="26162"/>
                  </a:cubicBezTo>
                  <a:cubicBezTo>
                    <a:pt x="170815" y="43561"/>
                    <a:pt x="170561" y="60071"/>
                    <a:pt x="181864" y="79629"/>
                  </a:cubicBezTo>
                  <a:cubicBezTo>
                    <a:pt x="201803" y="114173"/>
                    <a:pt x="221615" y="149098"/>
                    <a:pt x="237871" y="185674"/>
                  </a:cubicBezTo>
                  <a:cubicBezTo>
                    <a:pt x="296926" y="318770"/>
                    <a:pt x="272034" y="442087"/>
                    <a:pt x="183896" y="552450"/>
                  </a:cubicBezTo>
                  <a:cubicBezTo>
                    <a:pt x="142113" y="604774"/>
                    <a:pt x="91186" y="650367"/>
                    <a:pt x="42545" y="696595"/>
                  </a:cubicBezTo>
                  <a:cubicBezTo>
                    <a:pt x="5080" y="732155"/>
                    <a:pt x="0" y="747649"/>
                    <a:pt x="23622" y="784225"/>
                  </a:cubicBezTo>
                  <a:cubicBezTo>
                    <a:pt x="37338" y="805307"/>
                    <a:pt x="51181" y="815213"/>
                    <a:pt x="70231" y="815213"/>
                  </a:cubicBezTo>
                  <a:cubicBezTo>
                    <a:pt x="82042" y="815213"/>
                    <a:pt x="95758" y="811403"/>
                    <a:pt x="112522" y="804037"/>
                  </a:cubicBezTo>
                  <a:cubicBezTo>
                    <a:pt x="193294" y="768858"/>
                    <a:pt x="272288" y="728726"/>
                    <a:pt x="355346" y="699897"/>
                  </a:cubicBezTo>
                  <a:cubicBezTo>
                    <a:pt x="386334" y="689102"/>
                    <a:pt x="414147" y="683641"/>
                    <a:pt x="439674" y="683641"/>
                  </a:cubicBezTo>
                  <a:cubicBezTo>
                    <a:pt x="503174" y="683641"/>
                    <a:pt x="552069" y="717042"/>
                    <a:pt x="596900" y="784733"/>
                  </a:cubicBezTo>
                  <a:cubicBezTo>
                    <a:pt x="637286" y="845947"/>
                    <a:pt x="675259" y="908558"/>
                    <a:pt x="713359" y="971042"/>
                  </a:cubicBezTo>
                  <a:cubicBezTo>
                    <a:pt x="727837" y="994537"/>
                    <a:pt x="745109" y="1007491"/>
                    <a:pt x="762635" y="1007491"/>
                  </a:cubicBezTo>
                  <a:cubicBezTo>
                    <a:pt x="768477" y="1007491"/>
                    <a:pt x="774319" y="1006094"/>
                    <a:pt x="780161" y="1003173"/>
                  </a:cubicBezTo>
                  <a:cubicBezTo>
                    <a:pt x="806831" y="989584"/>
                    <a:pt x="812165" y="965200"/>
                    <a:pt x="797306" y="928624"/>
                  </a:cubicBezTo>
                  <a:cubicBezTo>
                    <a:pt x="776732" y="877824"/>
                    <a:pt x="754253" y="827278"/>
                    <a:pt x="736981" y="775462"/>
                  </a:cubicBezTo>
                  <a:cubicBezTo>
                    <a:pt x="685165" y="619760"/>
                    <a:pt x="720090" y="484378"/>
                    <a:pt x="839089" y="371221"/>
                  </a:cubicBezTo>
                  <a:cubicBezTo>
                    <a:pt x="858266" y="353060"/>
                    <a:pt x="878586" y="336169"/>
                    <a:pt x="898398" y="318643"/>
                  </a:cubicBezTo>
                  <a:cubicBezTo>
                    <a:pt x="898779" y="319151"/>
                    <a:pt x="899160" y="319532"/>
                    <a:pt x="899541" y="319913"/>
                  </a:cubicBezTo>
                  <a:cubicBezTo>
                    <a:pt x="923544" y="298577"/>
                    <a:pt x="948182" y="277876"/>
                    <a:pt x="971296" y="255905"/>
                  </a:cubicBezTo>
                  <a:cubicBezTo>
                    <a:pt x="988822" y="239268"/>
                    <a:pt x="1000379" y="219456"/>
                    <a:pt x="984758" y="194945"/>
                  </a:cubicBezTo>
                  <a:cubicBezTo>
                    <a:pt x="974725" y="178816"/>
                    <a:pt x="962279" y="172339"/>
                    <a:pt x="947801" y="172339"/>
                  </a:cubicBezTo>
                  <a:cubicBezTo>
                    <a:pt x="939800" y="172339"/>
                    <a:pt x="931164" y="174244"/>
                    <a:pt x="922020" y="177673"/>
                  </a:cubicBezTo>
                  <a:cubicBezTo>
                    <a:pt x="859790" y="200914"/>
                    <a:pt x="798195" y="225679"/>
                    <a:pt x="734568" y="245237"/>
                  </a:cubicBezTo>
                  <a:cubicBezTo>
                    <a:pt x="693293" y="258064"/>
                    <a:pt x="649605" y="265303"/>
                    <a:pt x="606806" y="270256"/>
                  </a:cubicBezTo>
                  <a:cubicBezTo>
                    <a:pt x="597535" y="271272"/>
                    <a:pt x="588391" y="271780"/>
                    <a:pt x="579501" y="271780"/>
                  </a:cubicBezTo>
                  <a:cubicBezTo>
                    <a:pt x="510286" y="271780"/>
                    <a:pt x="452501" y="240157"/>
                    <a:pt x="405257" y="186944"/>
                  </a:cubicBezTo>
                  <a:cubicBezTo>
                    <a:pt x="358267" y="133858"/>
                    <a:pt x="314198" y="77851"/>
                    <a:pt x="267716" y="24384"/>
                  </a:cubicBezTo>
                  <a:cubicBezTo>
                    <a:pt x="253238" y="8128"/>
                    <a:pt x="239776" y="0"/>
                    <a:pt x="226568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60706" y="1051433"/>
              <a:ext cx="662178" cy="769747"/>
            </a:xfrm>
            <a:custGeom>
              <a:avLst/>
              <a:gdLst/>
              <a:ahLst/>
              <a:cxnLst/>
              <a:rect r="r" b="b" t="t" l="l"/>
              <a:pathLst>
                <a:path h="769747" w="662178">
                  <a:moveTo>
                    <a:pt x="104648" y="0"/>
                  </a:moveTo>
                  <a:cubicBezTo>
                    <a:pt x="92456" y="0"/>
                    <a:pt x="79756" y="2794"/>
                    <a:pt x="67310" y="6477"/>
                  </a:cubicBezTo>
                  <a:cubicBezTo>
                    <a:pt x="41656" y="14224"/>
                    <a:pt x="36322" y="48514"/>
                    <a:pt x="53340" y="76835"/>
                  </a:cubicBezTo>
                  <a:cubicBezTo>
                    <a:pt x="75184" y="113157"/>
                    <a:pt x="97536" y="149225"/>
                    <a:pt x="119126" y="185674"/>
                  </a:cubicBezTo>
                  <a:cubicBezTo>
                    <a:pt x="126111" y="197485"/>
                    <a:pt x="131445" y="210439"/>
                    <a:pt x="136779" y="222885"/>
                  </a:cubicBezTo>
                  <a:cubicBezTo>
                    <a:pt x="176022" y="313817"/>
                    <a:pt x="157480" y="392811"/>
                    <a:pt x="86106" y="460248"/>
                  </a:cubicBezTo>
                  <a:cubicBezTo>
                    <a:pt x="66929" y="478409"/>
                    <a:pt x="47117" y="495935"/>
                    <a:pt x="28321" y="514477"/>
                  </a:cubicBezTo>
                  <a:cubicBezTo>
                    <a:pt x="19431" y="523113"/>
                    <a:pt x="7112" y="532892"/>
                    <a:pt x="5207" y="543433"/>
                  </a:cubicBezTo>
                  <a:cubicBezTo>
                    <a:pt x="2159" y="561086"/>
                    <a:pt x="0" y="585597"/>
                    <a:pt x="9779" y="596519"/>
                  </a:cubicBezTo>
                  <a:cubicBezTo>
                    <a:pt x="16129" y="603631"/>
                    <a:pt x="30607" y="607314"/>
                    <a:pt x="44069" y="607314"/>
                  </a:cubicBezTo>
                  <a:cubicBezTo>
                    <a:pt x="50419" y="607314"/>
                    <a:pt x="56515" y="606552"/>
                    <a:pt x="61341" y="604901"/>
                  </a:cubicBezTo>
                  <a:cubicBezTo>
                    <a:pt x="101346" y="592074"/>
                    <a:pt x="137922" y="568071"/>
                    <a:pt x="178308" y="556895"/>
                  </a:cubicBezTo>
                  <a:cubicBezTo>
                    <a:pt x="200152" y="550926"/>
                    <a:pt x="220726" y="548259"/>
                    <a:pt x="240284" y="548259"/>
                  </a:cubicBezTo>
                  <a:cubicBezTo>
                    <a:pt x="318008" y="548259"/>
                    <a:pt x="378079" y="591820"/>
                    <a:pt x="425577" y="650240"/>
                  </a:cubicBezTo>
                  <a:cubicBezTo>
                    <a:pt x="447929" y="677545"/>
                    <a:pt x="465328" y="708914"/>
                    <a:pt x="485394" y="737997"/>
                  </a:cubicBezTo>
                  <a:cubicBezTo>
                    <a:pt x="497459" y="755523"/>
                    <a:pt x="511429" y="769747"/>
                    <a:pt x="530860" y="769747"/>
                  </a:cubicBezTo>
                  <a:cubicBezTo>
                    <a:pt x="537083" y="769747"/>
                    <a:pt x="543941" y="768223"/>
                    <a:pt x="551434" y="764921"/>
                  </a:cubicBezTo>
                  <a:cubicBezTo>
                    <a:pt x="574675" y="754380"/>
                    <a:pt x="580517" y="728091"/>
                    <a:pt x="566547" y="695960"/>
                  </a:cubicBezTo>
                  <a:cubicBezTo>
                    <a:pt x="546227" y="648843"/>
                    <a:pt x="521716" y="602996"/>
                    <a:pt x="504698" y="554482"/>
                  </a:cubicBezTo>
                  <a:cubicBezTo>
                    <a:pt x="463296" y="435102"/>
                    <a:pt x="483997" y="364617"/>
                    <a:pt x="579755" y="282829"/>
                  </a:cubicBezTo>
                  <a:cubicBezTo>
                    <a:pt x="598170" y="267208"/>
                    <a:pt x="618871" y="254635"/>
                    <a:pt x="636651" y="238506"/>
                  </a:cubicBezTo>
                  <a:cubicBezTo>
                    <a:pt x="655320" y="221488"/>
                    <a:pt x="662178" y="199771"/>
                    <a:pt x="646049" y="176911"/>
                  </a:cubicBezTo>
                  <a:cubicBezTo>
                    <a:pt x="636651" y="163830"/>
                    <a:pt x="625094" y="158242"/>
                    <a:pt x="611886" y="158242"/>
                  </a:cubicBezTo>
                  <a:cubicBezTo>
                    <a:pt x="604393" y="158242"/>
                    <a:pt x="596392" y="160020"/>
                    <a:pt x="587883" y="163195"/>
                  </a:cubicBezTo>
                  <a:cubicBezTo>
                    <a:pt x="543941" y="179832"/>
                    <a:pt x="500634" y="198374"/>
                    <a:pt x="455422" y="210566"/>
                  </a:cubicBezTo>
                  <a:cubicBezTo>
                    <a:pt x="427228" y="218313"/>
                    <a:pt x="402209" y="222250"/>
                    <a:pt x="379349" y="222250"/>
                  </a:cubicBezTo>
                  <a:cubicBezTo>
                    <a:pt x="321310" y="222250"/>
                    <a:pt x="276352" y="196977"/>
                    <a:pt x="224917" y="143129"/>
                  </a:cubicBezTo>
                  <a:lnTo>
                    <a:pt x="225806" y="142748"/>
                  </a:lnTo>
                  <a:cubicBezTo>
                    <a:pt x="203327" y="107061"/>
                    <a:pt x="178435" y="72390"/>
                    <a:pt x="159131" y="35052"/>
                  </a:cubicBezTo>
                  <a:cubicBezTo>
                    <a:pt x="145542" y="8636"/>
                    <a:pt x="125857" y="254"/>
                    <a:pt x="104648" y="254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13389007" y="6299978"/>
            <a:ext cx="1516675" cy="1516675"/>
            <a:chOff x="0" y="0"/>
            <a:chExt cx="2022234" cy="202223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022348" cy="2022348"/>
            </a:xfrm>
            <a:custGeom>
              <a:avLst/>
              <a:gdLst/>
              <a:ahLst/>
              <a:cxnLst/>
              <a:rect r="r" b="b" t="t" l="l"/>
              <a:pathLst>
                <a:path h="2022348" w="2022348">
                  <a:moveTo>
                    <a:pt x="1011174" y="0"/>
                  </a:moveTo>
                  <a:cubicBezTo>
                    <a:pt x="452755" y="0"/>
                    <a:pt x="0" y="452755"/>
                    <a:pt x="0" y="1011174"/>
                  </a:cubicBezTo>
                  <a:cubicBezTo>
                    <a:pt x="0" y="1569593"/>
                    <a:pt x="452755" y="2022348"/>
                    <a:pt x="1011174" y="2022348"/>
                  </a:cubicBezTo>
                  <a:cubicBezTo>
                    <a:pt x="1569593" y="2022348"/>
                    <a:pt x="2022348" y="1569593"/>
                    <a:pt x="2022348" y="1011174"/>
                  </a:cubicBezTo>
                  <a:cubicBezTo>
                    <a:pt x="2022348" y="452755"/>
                    <a:pt x="1569593" y="0"/>
                    <a:pt x="1011174" y="0"/>
                  </a:cubicBezTo>
                  <a:close/>
                </a:path>
              </a:pathLst>
            </a:custGeom>
            <a:blipFill>
              <a:blip r:embed="rId4"/>
              <a:stretch>
                <a:fillRect l="-753" t="-753" r="-979" b="-979"/>
              </a:stretch>
            </a:blip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13377577" y="6288548"/>
            <a:ext cx="1539478" cy="1539478"/>
          </a:xfrm>
          <a:custGeom>
            <a:avLst/>
            <a:gdLst/>
            <a:ahLst/>
            <a:cxnLst/>
            <a:rect r="r" b="b" t="t" l="l"/>
            <a:pathLst>
              <a:path h="1539478" w="1539478">
                <a:moveTo>
                  <a:pt x="0" y="0"/>
                </a:moveTo>
                <a:lnTo>
                  <a:pt x="1539478" y="0"/>
                </a:lnTo>
                <a:lnTo>
                  <a:pt x="1539478" y="1539478"/>
                </a:lnTo>
                <a:lnTo>
                  <a:pt x="0" y="153947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>
            <a:grpSpLocks noChangeAspect="true"/>
          </p:cNvGrpSpPr>
          <p:nvPr/>
        </p:nvGrpSpPr>
        <p:grpSpPr>
          <a:xfrm rot="0">
            <a:off x="13389007" y="8132207"/>
            <a:ext cx="1583055" cy="1114663"/>
            <a:chOff x="0" y="0"/>
            <a:chExt cx="2110740" cy="1486218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110740" cy="1486154"/>
            </a:xfrm>
            <a:custGeom>
              <a:avLst/>
              <a:gdLst/>
              <a:ahLst/>
              <a:cxnLst/>
              <a:rect r="r" b="b" t="t" l="l"/>
              <a:pathLst>
                <a:path h="1486154" w="2110740">
                  <a:moveTo>
                    <a:pt x="743077" y="0"/>
                  </a:moveTo>
                  <a:cubicBezTo>
                    <a:pt x="332740" y="0"/>
                    <a:pt x="0" y="332740"/>
                    <a:pt x="0" y="743077"/>
                  </a:cubicBezTo>
                  <a:cubicBezTo>
                    <a:pt x="0" y="1153414"/>
                    <a:pt x="332740" y="1486154"/>
                    <a:pt x="743077" y="1486154"/>
                  </a:cubicBezTo>
                  <a:lnTo>
                    <a:pt x="1367663" y="1486154"/>
                  </a:lnTo>
                  <a:cubicBezTo>
                    <a:pt x="1778127" y="1486154"/>
                    <a:pt x="2110740" y="1153414"/>
                    <a:pt x="2110740" y="743077"/>
                  </a:cubicBezTo>
                  <a:cubicBezTo>
                    <a:pt x="2110740" y="332740"/>
                    <a:pt x="1778000" y="0"/>
                    <a:pt x="1367663" y="0"/>
                  </a:cubicBezTo>
                  <a:close/>
                </a:path>
              </a:pathLst>
            </a:custGeom>
            <a:blipFill>
              <a:blip r:embed="rId7"/>
              <a:stretch>
                <a:fillRect l="-722" t="-1025" r="-962" b="-666"/>
              </a:stretch>
            </a:blipFill>
          </p:spPr>
        </p:sp>
      </p:grpSp>
      <p:sp>
        <p:nvSpPr>
          <p:cNvPr name="Freeform 11" id="11"/>
          <p:cNvSpPr/>
          <p:nvPr/>
        </p:nvSpPr>
        <p:spPr>
          <a:xfrm flipH="false" flipV="false" rot="0">
            <a:off x="598589" y="499967"/>
            <a:ext cx="17257109" cy="9315631"/>
          </a:xfrm>
          <a:custGeom>
            <a:avLst/>
            <a:gdLst/>
            <a:ahLst/>
            <a:cxnLst/>
            <a:rect r="r" b="b" t="t" l="l"/>
            <a:pathLst>
              <a:path h="9315631" w="17257109">
                <a:moveTo>
                  <a:pt x="0" y="0"/>
                </a:moveTo>
                <a:lnTo>
                  <a:pt x="17257109" y="0"/>
                </a:lnTo>
                <a:lnTo>
                  <a:pt x="17257109" y="9315631"/>
                </a:lnTo>
                <a:lnTo>
                  <a:pt x="0" y="93156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5907319" y="3227461"/>
            <a:ext cx="7003171" cy="51702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568"/>
              </a:lnSpc>
            </a:pPr>
            <a:r>
              <a:rPr lang="en-US" sz="17151">
                <a:solidFill>
                  <a:srgbClr val="000000"/>
                </a:solidFill>
                <a:latin typeface="Marykate"/>
                <a:ea typeface="Marykate"/>
                <a:cs typeface="Marykate"/>
                <a:sym typeface="Marykate"/>
              </a:rPr>
              <a:t>MUCHAS GRACIAS</a:t>
            </a:r>
          </a:p>
          <a:p>
            <a:pPr algn="ctr">
              <a:lnSpc>
                <a:spcPts val="5378"/>
              </a:lnSpc>
            </a:pPr>
            <a:r>
              <a:rPr lang="en-US" sz="2151">
                <a:solidFill>
                  <a:srgbClr val="000000"/>
                </a:solidFill>
                <a:latin typeface="TT Hazelnuts"/>
                <a:ea typeface="TT Hazelnuts"/>
                <a:cs typeface="TT Hazelnuts"/>
                <a:sym typeface="TT Hazelnuts"/>
              </a:rPr>
              <a:t>Asociación CECOT Granada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DAGpAiZ1fYM</dc:identifier>
  <dcterms:modified xsi:type="dcterms:W3CDTF">2011-08-01T06:04:30Z</dcterms:modified>
  <cp:revision>1</cp:revision>
  <dc:title>ARRAIGO POR FORMACIÓN_20250531_120025_0000.pdf</dc:title>
</cp:coreProperties>
</file>