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61" r:id="rId4"/>
    <p:sldId id="262" r:id="rId5"/>
    <p:sldId id="263" r:id="rId6"/>
    <p:sldId id="264" r:id="rId7"/>
    <p:sldId id="265" r:id="rId8"/>
    <p:sldId id="257" r:id="rId9"/>
    <p:sldId id="258" r:id="rId10"/>
    <p:sldId id="259" r:id="rId11"/>
    <p:sldId id="260" r:id="rId12"/>
    <p:sldId id="266" r:id="rId1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90118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assistan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assistant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assistan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assistan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assistan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544"/>
            <a:ext cx="9144000" cy="52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2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0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71500" y="476250"/>
          <a:ext cx="8858250" cy="5048250"/>
          <a:chOff x="571500" y="476250"/>
          <a:chExt cx="8858250" cy="5048250"/>
        </a:xfrm>
      </p:grpSpPr>
      <p:sp>
        <p:nvSpPr>
          <p:cNvPr id="4" name="TextBox 3"/>
          <p:cNvSpPr txBox="1"/>
          <p:nvPr/>
        </p:nvSpPr>
        <p:spPr>
          <a:xfrm>
            <a:off x="571500" y="476250"/>
            <a:ext cx="8001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Симптоми та лікування СНІДу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143000"/>
            <a:ext cx="8001000" cy="2857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Симптоми СНІДу можуть включати втомленість, слабкість, збільшення лімфатичних вузлів, втрату апетиту, зважування, гарячку, поширені біль в м'язах і суглобах,  автономні розлади, а також виразного зниження імунної системи. На сьогоднішній день СНІД ще не має виліку, але зазвичай лікування включає використання антиретровірусних препаратів, які допомагають контролювати розмноження вірусу та знижувати ризик розвитку ускладнень.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4762500"/>
            <a:ext cx="1905000" cy="2857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u="none" spc="0">
                <a:solidFill>
                  <a:srgbClr val="000000">
                    <a:alpha val="100000"/>
                  </a:srgbClr>
                </a:solidFill>
                <a:latin typeface="Calibri"/>
                <a:hlinkClick r:id="rId2"/>
              </a:rPr>
              <a:t>Помічник вчителя «На Урок»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0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71500" y="476250"/>
          <a:ext cx="8858250" cy="5048250"/>
          <a:chOff x="571500" y="476250"/>
          <a:chExt cx="8858250" cy="5048250"/>
        </a:xfrm>
      </p:grpSpPr>
      <p:sp>
        <p:nvSpPr>
          <p:cNvPr id="4" name="TextBox 3"/>
          <p:cNvSpPr txBox="1"/>
          <p:nvPr/>
        </p:nvSpPr>
        <p:spPr>
          <a:xfrm>
            <a:off x="571500" y="476250"/>
            <a:ext cx="8001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Підтримка та розуміння для людей із ВІЛ/СНІДом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143000"/>
            <a:ext cx="8001000" cy="2857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Важливо підтримувати людей, які живуть з ВІЛ/СНІДом, та їх родини, надавати їм необхідну інформацію про захворювання, доступ до якісної медичної допомоги, соціальної підтримки та психологічної допомоги. Також важливо в боротьбі зі СНІДом пропагувати правильну інформацію про захворювання, попередження передачі ВІЛ та використання презервативів під час статевих контактів.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4762500"/>
            <a:ext cx="1905000" cy="2857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u="none" spc="0">
                <a:solidFill>
                  <a:srgbClr val="000000">
                    <a:alpha val="100000"/>
                  </a:srgbClr>
                </a:solidFill>
                <a:latin typeface="Calibri"/>
                <a:hlinkClick r:id="rId2"/>
              </a:rPr>
              <a:t>Помічник вчителя «На Урок»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34"/>
            <a:ext cx="9144000" cy="507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0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71500" y="476250"/>
          <a:ext cx="8858250" cy="5048250"/>
          <a:chOff x="571500" y="476250"/>
          <a:chExt cx="8858250" cy="5048250"/>
        </a:xfrm>
      </p:grpSpPr>
      <p:sp>
        <p:nvSpPr>
          <p:cNvPr id="4" name="TextBox 3"/>
          <p:cNvSpPr txBox="1"/>
          <p:nvPr/>
        </p:nvSpPr>
        <p:spPr>
          <a:xfrm>
            <a:off x="571500" y="476250"/>
            <a:ext cx="8001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1 грудня - День боротьби зі СНІДом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143000"/>
            <a:ext cx="8001000" cy="2857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СНІД (синдром набутого імунодефіциту) - це серйозне інфекційне захворювання, яке спричиняється вірусом імунодефіциту людини (ВІЛ). Цей день присвячений підвищенню свідомості про СНІД, попередженню поширення захворювання та підтримці людей, які мають ВІЛ/СНІД. День боротьби зі СНІДом відзначається щороку 1 грудня.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4762500"/>
            <a:ext cx="1905000" cy="2857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u="none" spc="0">
                <a:solidFill>
                  <a:srgbClr val="000000">
                    <a:alpha val="100000"/>
                  </a:srgbClr>
                </a:solidFill>
                <a:latin typeface="Calibri"/>
                <a:hlinkClick r:id="rId2"/>
              </a:rPr>
              <a:t>Помічник вчителя «На Урок»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14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" y="0"/>
            <a:ext cx="911721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0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7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44"/>
            <a:ext cx="9144000" cy="512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40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6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0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71500" y="476250"/>
          <a:ext cx="8858250" cy="5048250"/>
          <a:chOff x="571500" y="476250"/>
          <a:chExt cx="8858250" cy="5048250"/>
        </a:xfrm>
      </p:grpSpPr>
      <p:sp>
        <p:nvSpPr>
          <p:cNvPr id="4" name="TextBox 3"/>
          <p:cNvSpPr txBox="1"/>
          <p:nvPr/>
        </p:nvSpPr>
        <p:spPr>
          <a:xfrm>
            <a:off x="571500" y="476250"/>
            <a:ext cx="8001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Походження та поширення СНІДу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143000"/>
            <a:ext cx="8001000" cy="2857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СНІД вперше був виявлений у 1981 році і став однією з найпоширеніших інфекційних хвороб у світі. ВІЛ передається через кров, статеві контакти, спільне вживання шприців, вагітність та перинатальний шлях (від матері до дитини). СНІД не може бути переданий через повітря, контактні поверхні або рукостискання.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4762500"/>
            <a:ext cx="1905000" cy="2857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u="none" spc="0">
                <a:solidFill>
                  <a:srgbClr val="000000">
                    <a:alpha val="100000"/>
                  </a:srgbClr>
                </a:solidFill>
                <a:latin typeface="Calibri"/>
                <a:hlinkClick r:id="rId2"/>
              </a:rPr>
              <a:t>Помічник вчителя «На Урок»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0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71500" y="476250"/>
          <a:ext cx="8858250" cy="5048250"/>
          <a:chOff x="571500" y="476250"/>
          <a:chExt cx="8858250" cy="5048250"/>
        </a:xfrm>
      </p:grpSpPr>
      <p:sp>
        <p:nvSpPr>
          <p:cNvPr id="4" name="TextBox 3"/>
          <p:cNvSpPr txBox="1"/>
          <p:nvPr/>
        </p:nvSpPr>
        <p:spPr>
          <a:xfrm>
            <a:off x="571500" y="476250"/>
            <a:ext cx="8001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Передача та профілактика СНІДу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" y="1143000"/>
            <a:ext cx="8001000" cy="2857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Основними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шляхами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передачі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ВІЛ є: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незахищений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статевий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контакт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з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інфікованою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особою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,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спільне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вживання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зараженими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шприцами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або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голками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,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передача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від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інфікованої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матері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до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дитини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під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час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вагітності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,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пологів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або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годування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груддю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.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Для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попередження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зараження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СНІДом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слід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використовувати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презервативи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під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час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статевих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контактів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,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уникаюти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спільного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вживання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шприців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та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голок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,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перевіряти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кров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на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ВІЛ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перед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переливанням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або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пересадкою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600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органів</a:t>
            </a:r>
            <a:r>
              <a:rPr lang="en-US" sz="1600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4762500"/>
            <a:ext cx="1905000" cy="2857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u="none" spc="0">
                <a:solidFill>
                  <a:srgbClr val="000000">
                    <a:alpha val="100000"/>
                  </a:srgbClr>
                </a:solidFill>
                <a:latin typeface="Calibri"/>
                <a:hlinkClick r:id="rId2"/>
              </a:rPr>
              <a:t>Помічник вчителя «На Урок»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339</Words>
  <Application>Microsoft Office PowerPoint</Application>
  <PresentationFormat>Экран (16:9)</PresentationFormat>
  <Paragraphs>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Calibri</vt:lpstr>
      <vt:lpstr>Theme60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HP</cp:lastModifiedBy>
  <cp:revision>2</cp:revision>
  <dcterms:created xsi:type="dcterms:W3CDTF">2023-11-27T16:17:42Z</dcterms:created>
  <dcterms:modified xsi:type="dcterms:W3CDTF">2023-11-27T16:39:20Z</dcterms:modified>
  <cp:category/>
</cp:coreProperties>
</file>