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5" r:id="rId8"/>
    <p:sldId id="266" r:id="rId9"/>
    <p:sldId id="267" r:id="rId10"/>
  </p:sldIdLst>
  <p:sldSz cx="12192000" cy="6858000"/>
  <p:notesSz cx="6858000" cy="99456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9" d="100"/>
          <a:sy n="59" d="100"/>
        </p:scale>
        <p:origin x="30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F7799FC-2C1E-4092-8003-EADD135E02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68052" y="1109272"/>
            <a:ext cx="8385748" cy="296805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8893D178-7965-4E43-98A2-E5681390C2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68052" y="4257207"/>
            <a:ext cx="8385748" cy="134351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7148498-C632-4159-A945-8B66B1991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12243-E116-4A30-BF06-7EAC274A08A2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C2CD9FA-67B8-4608-B3DA-DE3DB6E00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F2BA537-51E3-4567-8162-34810E99F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4EC3-507E-4CAE-8A20-62A643D29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787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B0206B9-B922-4E21-81B0-68F64B483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0E1EEBCC-3608-435D-A210-1A2CB00B2E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23F4E0D-8C15-468B-8E7C-381C57F82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12243-E116-4A30-BF06-7EAC274A08A2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B9BF8AF-1F6F-4A1D-9B1A-9F06558D9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7C6A0BD-A5DD-47A8-AC21-98D209DCD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4EC3-507E-4CAE-8A20-62A643D29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004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3CCB8CB6-6C90-4242-82A3-D8C3046B05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65B79798-E186-45DD-AEE5-99803B887E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1D4BC165-CC59-4747-B1F6-AFE9D9552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12243-E116-4A30-BF06-7EAC274A08A2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0E0E765-6B3C-44A9-9D41-50D669561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8018EA5A-BC12-4418-8265-473E74F11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4EC3-507E-4CAE-8A20-62A643D29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887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869450C-5F57-43A4-B259-3115BE915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1AE7743-7A97-4C2E-8221-F0D5D65403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F07FBC3-7817-42BB-8691-35FE45F06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12243-E116-4A30-BF06-7EAC274A08A2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C80CB33-D380-4E60-B92E-5E757B10F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72F9C3B0-FE81-4D46-AA1D-1CA6553B8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4EC3-507E-4CAE-8A20-62A643D29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0441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4ACF986-B45C-4C98-9F8F-0BB81261A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8622" y="1245043"/>
            <a:ext cx="9098925" cy="28527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AE3D11EB-A086-423D-B21A-81BA910BDE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98622" y="4124768"/>
            <a:ext cx="9098925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AD6F5AB-C1F6-49BE-8543-6A2B285C0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12243-E116-4A30-BF06-7EAC274A08A2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400B523-5EE0-4C88-AAF0-FA8572D3C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B009A79-165E-4C9B-A48F-CE940840E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4EC3-507E-4CAE-8A20-62A643D29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1215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7418E62-7A57-4580-B9DF-74ACAA869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92D4F7F5-86A2-4C23-BC34-E0553E8A34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8B61B049-9A93-40F7-AEAF-B764FCA1AC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419C7CA9-7B4B-48AC-ABBC-1E193DC17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12243-E116-4A30-BF06-7EAC274A08A2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A44CD468-3EC6-4CE8-A9F8-8A83E39DA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9DA416DB-3730-4FFD-A5D1-D0482AED3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4EC3-507E-4CAE-8A20-62A643D29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41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A01D161-198A-4362-9F05-4B06E4E4E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AE72039A-2198-43A5-BC5E-2D785D9303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D83D9C65-3B21-4CD7-9C9B-7FDE43C8B3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FB3645D8-8CCB-4F71-BED5-45CAD3C23C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EC821DF5-65EF-4161-9C19-038183A1DB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132DA46A-1227-4986-84A9-202E7ADD5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12243-E116-4A30-BF06-7EAC274A08A2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8285D32E-FD82-4EA6-B9D4-3D210C5BB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466D3627-424C-4C36-9B2B-8F9F69486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4EC3-507E-4CAE-8A20-62A643D29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9076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6518ADB-03F5-4C83-AEC3-40A0EADDD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C372E455-DFC8-4948-9AE5-0BECED0FE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12243-E116-4A30-BF06-7EAC274A08A2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C243C30C-E6B4-49CC-965F-4A7D2C407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A8D9300D-D4D9-4A80-994C-CFB2B76B8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4EC3-507E-4CAE-8A20-62A643D29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773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BF73B605-F306-4EAF-BBEC-C8D2B7F8C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12243-E116-4A30-BF06-7EAC274A08A2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D202ED01-E6ED-4116-8E1D-B9D3FD2E5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8213D6C6-20D9-4077-B794-AA3E5E74B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4EC3-507E-4CAE-8A20-62A643D29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1805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9ED0E89-AFAF-4955-997E-94C9293DC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AE5DE12-119A-4D60-AAE3-BB78B9537D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771232D7-D66A-4580-B074-0C9DC1691E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176D6664-BC5E-4FDA-8D61-49DACA420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12243-E116-4A30-BF06-7EAC274A08A2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2FD7FB03-3812-4974-BE2E-FFB218D33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EBE8CF80-BE46-450B-8C37-78A5A133E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4EC3-507E-4CAE-8A20-62A643D29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726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D59F5AD-0BDE-4CE3-B482-FF8197AEF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BF54D69E-1002-42FC-8411-F45E4076CA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AAF6A524-8B63-465D-A3A5-4CB91E2CEF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B055F282-E79E-48B5-A020-FDAA08F1F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12243-E116-4A30-BF06-7EAC274A08A2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F97EE7E4-FF04-4EB7-A119-C7B01A772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3F8EA849-1799-4FE3-9D9F-A79C39E1E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4EC3-507E-4CAE-8A20-62A643D29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145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F5DE7BF-11A4-464E-9C4C-D56DC1401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lood" dir="t"/>
            </a:scene3d>
            <a:sp3d extrusionH="57150" contourW="12700" prstMaterial="dkEdge">
              <a:bevelT h="25400" prst="softRound"/>
              <a:contourClr>
                <a:srgbClr val="7A0017"/>
              </a:contourClr>
            </a:sp3d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40EAE881-571B-4580-92B8-8FA98886EA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9ACA90E-1B72-4865-BFD8-48C522AD87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12243-E116-4A30-BF06-7EAC274A08A2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4C0E559-EDB2-4E6E-9C4A-327414264E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1D387F01-40F7-4296-A962-9878E5433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D4EC3-507E-4CAE-8A20-62A643D29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807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920000"/>
          </a:solidFill>
          <a:latin typeface="Arial Black" panose="020B0A04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00F86C3-C402-417A-AB6D-17CAB286A5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47666" y="2073729"/>
            <a:ext cx="8385748" cy="3559651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Методична декада</a:t>
            </a:r>
            <a:br>
              <a:rPr lang="ru-RU" dirty="0" smtClean="0"/>
            </a:br>
            <a:r>
              <a:rPr lang="ru-RU" sz="3600" dirty="0" smtClean="0"/>
              <a:t>22.11. – 03.12.2021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НУШ: </a:t>
            </a:r>
            <a:r>
              <a:rPr lang="ru-RU" sz="3600" dirty="0" err="1" smtClean="0"/>
              <a:t>продовжуємо</a:t>
            </a:r>
            <a:r>
              <a:rPr lang="ru-RU" sz="3600" dirty="0" smtClean="0"/>
              <a:t> реформу.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>(</a:t>
            </a:r>
            <a:r>
              <a:rPr lang="ru-RU" sz="3600" dirty="0" err="1" smtClean="0"/>
              <a:t>Удосконалюємося</a:t>
            </a:r>
            <a:r>
              <a:rPr lang="ru-RU" sz="3600" dirty="0" smtClean="0"/>
              <a:t>…</a:t>
            </a:r>
            <a:br>
              <a:rPr lang="ru-RU" sz="3600" dirty="0" smtClean="0"/>
            </a:br>
            <a:r>
              <a:rPr lang="ru-RU" sz="3600" dirty="0" smtClean="0"/>
              <a:t>                          </a:t>
            </a:r>
            <a:r>
              <a:rPr lang="ru-RU" sz="3600" dirty="0" err="1" smtClean="0"/>
              <a:t>Вчимося</a:t>
            </a:r>
            <a:r>
              <a:rPr lang="ru-RU" sz="3600" dirty="0" smtClean="0"/>
              <a:t>…</a:t>
            </a:r>
            <a:br>
              <a:rPr lang="ru-RU" sz="3600" dirty="0" smtClean="0"/>
            </a:br>
            <a:r>
              <a:rPr lang="ru-RU" sz="3600" dirty="0" smtClean="0"/>
              <a:t>                                      </a:t>
            </a:r>
            <a:r>
              <a:rPr lang="ru-RU" sz="3600" dirty="0" err="1" smtClean="0"/>
              <a:t>Працюємо</a:t>
            </a:r>
            <a:r>
              <a:rPr lang="ru-RU" sz="3600" dirty="0" smtClean="0"/>
              <a:t>…)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998905A9-C096-4BF4-8EE0-B439D9D72E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53952" y="975164"/>
            <a:ext cx="7079462" cy="1343517"/>
          </a:xfrm>
        </p:spPr>
        <p:txBody>
          <a:bodyPr>
            <a:normAutofit/>
          </a:bodyPr>
          <a:lstStyle/>
          <a:p>
            <a:r>
              <a:rPr lang="ru-RU" sz="2000" dirty="0" smtClean="0"/>
              <a:t>          ЗАТВЕРДЖУЮ</a:t>
            </a:r>
            <a:br>
              <a:rPr lang="ru-RU" sz="2000" dirty="0" smtClean="0"/>
            </a:br>
            <a:r>
              <a:rPr lang="ru-RU" sz="2000" dirty="0" smtClean="0"/>
              <a:t>                         Директор  </a:t>
            </a:r>
            <a:r>
              <a:rPr lang="ru-RU" sz="2000" dirty="0" err="1" smtClean="0"/>
              <a:t>ліцею</a:t>
            </a:r>
            <a:r>
              <a:rPr lang="ru-RU" sz="2000" dirty="0" smtClean="0"/>
              <a:t>                            </a:t>
            </a:r>
            <a:r>
              <a:rPr lang="ru-RU" sz="2000" dirty="0" err="1" smtClean="0"/>
              <a:t>В.Розвадовська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980740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7AF8EA1-0ACA-4D12-9C8C-CC723A946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План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декади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6A9C7F6-FB17-4028-86F0-3561482756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4258"/>
            <a:ext cx="10515600" cy="47352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000" b="1" u="sng" dirty="0" smtClean="0"/>
              <a:t>22.11.2021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3000" b="1" dirty="0" err="1" smtClean="0"/>
              <a:t>Інформаційний</a:t>
            </a:r>
            <a:r>
              <a:rPr lang="ru-RU" sz="3000" b="1" dirty="0" smtClean="0"/>
              <a:t> анонс</a:t>
            </a:r>
          </a:p>
          <a:p>
            <a:pPr marL="0" indent="0">
              <a:buNone/>
            </a:pPr>
            <a:r>
              <a:rPr lang="ru-RU" dirty="0" smtClean="0"/>
              <a:t>       </a:t>
            </a:r>
            <a:r>
              <a:rPr lang="ru-RU" i="1" dirty="0" err="1" smtClean="0"/>
              <a:t>Ознайомлення</a:t>
            </a:r>
            <a:r>
              <a:rPr lang="ru-RU" i="1" dirty="0" smtClean="0"/>
              <a:t> </a:t>
            </a:r>
            <a:r>
              <a:rPr lang="ru-RU" i="1" dirty="0" err="1" smtClean="0"/>
              <a:t>педагогічного</a:t>
            </a:r>
            <a:r>
              <a:rPr lang="ru-RU" i="1" dirty="0" smtClean="0"/>
              <a:t> </a:t>
            </a:r>
            <a:r>
              <a:rPr lang="ru-RU" i="1" dirty="0" err="1" smtClean="0"/>
              <a:t>колективу</a:t>
            </a:r>
            <a:r>
              <a:rPr lang="ru-RU" i="1" dirty="0" smtClean="0"/>
              <a:t> з планом </a:t>
            </a:r>
            <a:r>
              <a:rPr lang="ru-RU" i="1" dirty="0" err="1" smtClean="0"/>
              <a:t>методичної</a:t>
            </a:r>
            <a:r>
              <a:rPr lang="ru-RU" i="1" dirty="0" smtClean="0"/>
              <a:t> </a:t>
            </a:r>
            <a:r>
              <a:rPr lang="ru-RU" i="1" dirty="0" err="1" smtClean="0"/>
              <a:t>декади</a:t>
            </a:r>
            <a:r>
              <a:rPr lang="ru-RU" i="1" dirty="0" smtClean="0"/>
              <a:t>.</a:t>
            </a:r>
          </a:p>
          <a:p>
            <a:pPr marL="0" indent="0">
              <a:buNone/>
            </a:pPr>
            <a:endParaRPr lang="ru-RU" i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ru-RU" sz="3000" b="1" dirty="0" err="1" smtClean="0"/>
              <a:t>Тиждень</a:t>
            </a:r>
            <a:r>
              <a:rPr lang="ru-RU" sz="3000" b="1" dirty="0" smtClean="0"/>
              <a:t> </a:t>
            </a:r>
            <a:r>
              <a:rPr lang="ru-RU" sz="3000" b="1" dirty="0" err="1" smtClean="0"/>
              <a:t>історії</a:t>
            </a:r>
            <a:r>
              <a:rPr lang="ru-RU" sz="3000" b="1" dirty="0" smtClean="0"/>
              <a:t> та </a:t>
            </a:r>
            <a:r>
              <a:rPr lang="ru-RU" sz="3000" b="1" dirty="0" err="1" smtClean="0"/>
              <a:t>правознавства</a:t>
            </a:r>
            <a:endParaRPr lang="ru-RU" sz="3000" b="1" dirty="0"/>
          </a:p>
          <a:p>
            <a:pPr marL="0" indent="0">
              <a:buNone/>
            </a:pPr>
            <a:r>
              <a:rPr lang="ru-RU" i="1" dirty="0"/>
              <a:t>Конкурс на </a:t>
            </a:r>
            <a:r>
              <a:rPr lang="ru-RU" i="1" dirty="0" err="1"/>
              <a:t>кращий</a:t>
            </a:r>
            <a:r>
              <a:rPr lang="ru-RU" i="1" dirty="0"/>
              <a:t> </a:t>
            </a:r>
            <a:r>
              <a:rPr lang="ru-RU" i="1" dirty="0" err="1"/>
              <a:t>кросворд</a:t>
            </a:r>
            <a:r>
              <a:rPr lang="ru-RU" i="1" dirty="0"/>
              <a:t>, загадку, </a:t>
            </a:r>
            <a:r>
              <a:rPr lang="ru-RU" i="1" dirty="0" smtClean="0"/>
              <a:t>ребус </a:t>
            </a:r>
            <a:r>
              <a:rPr lang="ru-RU" i="1" dirty="0" err="1"/>
              <a:t>або</a:t>
            </a:r>
            <a:r>
              <a:rPr lang="ru-RU" i="1" dirty="0"/>
              <a:t> </a:t>
            </a:r>
            <a:r>
              <a:rPr lang="ru-RU" i="1" dirty="0" err="1"/>
              <a:t>казку</a:t>
            </a:r>
            <a:r>
              <a:rPr lang="ru-RU" i="1" dirty="0"/>
              <a:t> на тему «</a:t>
            </a:r>
            <a:r>
              <a:rPr lang="ru-RU" i="1" dirty="0" err="1"/>
              <a:t>Подорож</a:t>
            </a:r>
            <a:r>
              <a:rPr lang="ru-RU" i="1" dirty="0"/>
              <a:t> у </a:t>
            </a:r>
            <a:r>
              <a:rPr lang="ru-RU" i="1" dirty="0" err="1"/>
              <a:t>минуле</a:t>
            </a:r>
            <a:r>
              <a:rPr lang="ru-RU" i="1" dirty="0"/>
              <a:t> </a:t>
            </a:r>
            <a:r>
              <a:rPr lang="ru-RU" i="1" dirty="0" err="1"/>
              <a:t>людства</a:t>
            </a:r>
            <a:r>
              <a:rPr lang="ru-RU" i="1" dirty="0"/>
              <a:t>» (</a:t>
            </a:r>
            <a:r>
              <a:rPr lang="ru-RU" i="1" dirty="0" smtClean="0"/>
              <a:t>5-11 </a:t>
            </a:r>
            <a:r>
              <a:rPr lang="ru-RU" i="1" dirty="0" err="1" smtClean="0"/>
              <a:t>класи</a:t>
            </a:r>
            <a:r>
              <a:rPr lang="ru-RU" i="1" dirty="0" smtClean="0"/>
              <a:t>)</a:t>
            </a:r>
            <a:r>
              <a:rPr lang="ru-RU" i="1" dirty="0"/>
              <a:t> </a:t>
            </a:r>
            <a:endParaRPr lang="ru-RU" i="1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                      </a:t>
            </a:r>
            <a:r>
              <a:rPr lang="ru-RU" sz="2400" dirty="0" err="1" smtClean="0"/>
              <a:t>Учителі</a:t>
            </a:r>
            <a:r>
              <a:rPr lang="ru-RU" sz="2400" dirty="0" smtClean="0"/>
              <a:t> Гудим</a:t>
            </a:r>
            <a:r>
              <a:rPr lang="en-US" sz="2400" dirty="0" smtClean="0"/>
              <a:t>’</a:t>
            </a:r>
            <a:r>
              <a:rPr lang="uk-UA" sz="2400" dirty="0" smtClean="0"/>
              <a:t>як Г.В., </a:t>
            </a:r>
            <a:r>
              <a:rPr lang="uk-UA" sz="2400" dirty="0" err="1" smtClean="0"/>
              <a:t>Федчук</a:t>
            </a:r>
            <a:r>
              <a:rPr lang="uk-UA" sz="2400" dirty="0" smtClean="0"/>
              <a:t> В.В.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88612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6A9C7F6-FB17-4028-86F0-3561482756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8214"/>
            <a:ext cx="10515600" cy="576398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3200" b="1" u="sng" dirty="0" smtClean="0"/>
              <a:t>23.11.2021</a:t>
            </a:r>
            <a:r>
              <a:rPr lang="ru-RU" dirty="0" smtClean="0"/>
              <a:t>                                                                  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3200" b="1" dirty="0" err="1" smtClean="0"/>
              <a:t>Постійно-діючий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семінар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i="1" dirty="0" smtClean="0"/>
              <a:t>«Практики та </a:t>
            </a:r>
            <a:r>
              <a:rPr lang="ru-RU" i="1" dirty="0" err="1" smtClean="0"/>
              <a:t>підходи</a:t>
            </a:r>
            <a:r>
              <a:rPr lang="ru-RU" i="1" dirty="0" smtClean="0"/>
              <a:t> до </a:t>
            </a:r>
            <a:r>
              <a:rPr lang="ru-RU" i="1" dirty="0" err="1" smtClean="0"/>
              <a:t>дистанційного</a:t>
            </a:r>
            <a:r>
              <a:rPr lang="ru-RU" i="1" dirty="0" smtClean="0"/>
              <a:t> </a:t>
            </a:r>
            <a:r>
              <a:rPr lang="ru-RU" i="1" dirty="0" err="1" smtClean="0"/>
              <a:t>навчання</a:t>
            </a:r>
            <a:r>
              <a:rPr lang="ru-RU" i="1" dirty="0" smtClean="0"/>
              <a:t>»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dirty="0" smtClean="0"/>
              <a:t>                                                                                Члени </a:t>
            </a:r>
            <a:r>
              <a:rPr lang="ru-RU" dirty="0" err="1" smtClean="0"/>
              <a:t>методичної</a:t>
            </a:r>
            <a:r>
              <a:rPr lang="ru-RU" dirty="0" smtClean="0"/>
              <a:t> ради</a:t>
            </a:r>
          </a:p>
          <a:p>
            <a:pPr marL="0" indent="0">
              <a:buNone/>
            </a:pPr>
            <a:r>
              <a:rPr lang="ru-RU" b="1" u="sng" dirty="0" err="1" smtClean="0"/>
              <a:t>Запрошуються</a:t>
            </a:r>
            <a:r>
              <a:rPr lang="ru-RU" dirty="0" smtClean="0"/>
              <a:t>     </a:t>
            </a:r>
            <a:r>
              <a:rPr lang="ru-RU" dirty="0" err="1" smtClean="0"/>
              <a:t>вчителі</a:t>
            </a:r>
            <a:r>
              <a:rPr lang="ru-RU" dirty="0" smtClean="0"/>
              <a:t>-предметники 5-11 </a:t>
            </a:r>
            <a:r>
              <a:rPr lang="ru-RU" dirty="0" err="1" smtClean="0"/>
              <a:t>класів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                     </a:t>
            </a:r>
            <a:r>
              <a:rPr lang="ru-RU" u="sng" dirty="0" smtClean="0"/>
              <a:t>14.50</a:t>
            </a:r>
            <a:r>
              <a:rPr lang="ru-RU" dirty="0" smtClean="0"/>
              <a:t>                        </a:t>
            </a:r>
            <a:r>
              <a:rPr lang="ru-RU" u="sng" dirty="0" err="1" smtClean="0"/>
              <a:t>Кабінет</a:t>
            </a:r>
            <a:r>
              <a:rPr lang="ru-RU" u="sng" dirty="0" smtClean="0"/>
              <a:t> №18</a:t>
            </a:r>
          </a:p>
          <a:p>
            <a:pPr>
              <a:buFont typeface="Wingdings" panose="05000000000000000000" pitchFamily="2" charset="2"/>
              <a:buChar char="§"/>
            </a:pPr>
            <a:endParaRPr lang="ru-RU" sz="3200" b="1" u="sng" dirty="0"/>
          </a:p>
          <a:p>
            <a:pPr>
              <a:buFont typeface="Wingdings" panose="05000000000000000000" pitchFamily="2" charset="2"/>
              <a:buChar char="§"/>
            </a:pPr>
            <a:r>
              <a:rPr lang="ru-RU" sz="3200" b="1" dirty="0" err="1" smtClean="0"/>
              <a:t>Тиждень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історії</a:t>
            </a:r>
            <a:r>
              <a:rPr lang="ru-RU" sz="3200" b="1" dirty="0" smtClean="0"/>
              <a:t> та </a:t>
            </a:r>
            <a:r>
              <a:rPr lang="ru-RU" sz="3200" b="1" dirty="0" err="1" smtClean="0"/>
              <a:t>правознавства</a:t>
            </a:r>
            <a:endParaRPr lang="ru-RU" sz="3200" b="1" dirty="0" smtClean="0"/>
          </a:p>
          <a:p>
            <a:r>
              <a:rPr lang="ru-RU" i="1" dirty="0"/>
              <a:t>Онлайн- </a:t>
            </a:r>
            <a:r>
              <a:rPr lang="ru-RU" i="1" dirty="0" err="1"/>
              <a:t>мандрівка</a:t>
            </a:r>
            <a:r>
              <a:rPr lang="ru-RU" i="1" dirty="0"/>
              <a:t> </a:t>
            </a:r>
            <a:r>
              <a:rPr lang="ru-RU" i="1" dirty="0" err="1"/>
              <a:t>квест</a:t>
            </a:r>
            <a:r>
              <a:rPr lang="ru-RU" i="1" dirty="0"/>
              <a:t>  «</a:t>
            </a:r>
            <a:r>
              <a:rPr lang="ru-RU" i="1" dirty="0" err="1"/>
              <a:t>Сім</a:t>
            </a:r>
            <a:r>
              <a:rPr lang="ru-RU" i="1" dirty="0"/>
              <a:t> чудес </a:t>
            </a:r>
            <a:r>
              <a:rPr lang="ru-RU" i="1" dirty="0" err="1"/>
              <a:t>світу</a:t>
            </a:r>
            <a:r>
              <a:rPr lang="ru-RU" i="1" dirty="0"/>
              <a:t> </a:t>
            </a:r>
            <a:r>
              <a:rPr lang="ru-RU" i="1" dirty="0" err="1"/>
              <a:t>давнини</a:t>
            </a:r>
            <a:r>
              <a:rPr lang="ru-RU" i="1" dirty="0"/>
              <a:t>» </a:t>
            </a:r>
            <a:r>
              <a:rPr lang="ru-RU" i="1" dirty="0" smtClean="0"/>
              <a:t>(5-9</a:t>
            </a:r>
            <a:r>
              <a:rPr lang="ru-RU" i="1" dirty="0"/>
              <a:t>  </a:t>
            </a:r>
            <a:r>
              <a:rPr lang="ru-RU" i="1" dirty="0" err="1" smtClean="0"/>
              <a:t>класи</a:t>
            </a:r>
            <a:r>
              <a:rPr lang="ru-RU" i="1" dirty="0" smtClean="0"/>
              <a:t>)</a:t>
            </a:r>
          </a:p>
          <a:p>
            <a:r>
              <a:rPr lang="ru-RU" i="1" dirty="0" err="1"/>
              <a:t>Правова</a:t>
            </a:r>
            <a:r>
              <a:rPr lang="ru-RU" i="1" dirty="0"/>
              <a:t> </a:t>
            </a:r>
            <a:r>
              <a:rPr lang="ru-RU" i="1" dirty="0" err="1"/>
              <a:t>вікторина</a:t>
            </a:r>
            <a:r>
              <a:rPr lang="ru-RU" i="1" dirty="0"/>
              <a:t> з </a:t>
            </a:r>
            <a:r>
              <a:rPr lang="ru-RU" i="1" dirty="0" err="1"/>
              <a:t>учнями</a:t>
            </a:r>
            <a:r>
              <a:rPr lang="ru-RU" i="1" dirty="0"/>
              <a:t> </a:t>
            </a:r>
            <a:r>
              <a:rPr lang="ru-RU" i="1" dirty="0" smtClean="0"/>
              <a:t>(9 </a:t>
            </a:r>
            <a:r>
              <a:rPr lang="ru-RU" i="1" dirty="0" err="1" smtClean="0"/>
              <a:t>клас</a:t>
            </a:r>
            <a:r>
              <a:rPr lang="ru-RU" i="1" dirty="0" smtClean="0"/>
              <a:t>)</a:t>
            </a:r>
            <a:r>
              <a:rPr lang="ru-RU" i="1" dirty="0"/>
              <a:t> </a:t>
            </a:r>
          </a:p>
          <a:p>
            <a:pPr marL="0" indent="0">
              <a:buNone/>
            </a:pPr>
            <a:r>
              <a:rPr lang="ru-RU" dirty="0" smtClean="0"/>
              <a:t>                                                                        </a:t>
            </a:r>
            <a:r>
              <a:rPr lang="ru-RU" dirty="0" err="1" smtClean="0"/>
              <a:t>Учителі</a:t>
            </a:r>
            <a:r>
              <a:rPr lang="ru-RU" dirty="0" smtClean="0"/>
              <a:t>  Гудим</a:t>
            </a:r>
            <a:r>
              <a:rPr lang="en-US" dirty="0"/>
              <a:t>’</a:t>
            </a:r>
            <a:r>
              <a:rPr lang="uk-UA" dirty="0"/>
              <a:t>як Г.В., </a:t>
            </a:r>
            <a:r>
              <a:rPr lang="uk-UA" dirty="0" err="1"/>
              <a:t>Федчук</a:t>
            </a:r>
            <a:r>
              <a:rPr lang="uk-UA" dirty="0"/>
              <a:t> В.В.</a:t>
            </a:r>
            <a:r>
              <a:rPr lang="ru-RU" dirty="0"/>
              <a:t/>
            </a:r>
            <a:br>
              <a:rPr lang="ru-RU" dirty="0"/>
            </a:b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325668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6A9C7F6-FB17-4028-86F0-3561482756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0"/>
            <a:ext cx="10595501" cy="672737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4300" b="1" u="sng" dirty="0" smtClean="0"/>
              <a:t>24.11.2021</a:t>
            </a:r>
            <a:r>
              <a:rPr lang="ru-RU" sz="4600" dirty="0" smtClean="0"/>
              <a:t>    </a:t>
            </a:r>
            <a:r>
              <a:rPr lang="ru-RU" dirty="0" smtClean="0"/>
              <a:t>      </a:t>
            </a:r>
          </a:p>
          <a:p>
            <a:pPr marL="0" indent="0">
              <a:buNone/>
            </a:pPr>
            <a:r>
              <a:rPr lang="ru-RU" dirty="0" smtClean="0"/>
              <a:t>                                                    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3700" b="1" i="1" dirty="0" err="1" smtClean="0"/>
              <a:t>Всеукраїнський</a:t>
            </a:r>
            <a:r>
              <a:rPr lang="ru-RU" sz="3700" b="1" i="1" dirty="0" smtClean="0"/>
              <a:t> конкурс з </a:t>
            </a:r>
            <a:r>
              <a:rPr lang="ru-RU" sz="3700" b="1" i="1" dirty="0" err="1" smtClean="0"/>
              <a:t>англійської</a:t>
            </a:r>
            <a:r>
              <a:rPr lang="ru-RU" sz="3700" b="1" i="1" dirty="0" smtClean="0"/>
              <a:t> </a:t>
            </a:r>
            <a:r>
              <a:rPr lang="ru-RU" sz="3700" b="1" i="1" dirty="0" err="1" smtClean="0"/>
              <a:t>мови</a:t>
            </a:r>
            <a:r>
              <a:rPr lang="ru-RU" sz="3700" b="1" i="1" dirty="0" smtClean="0"/>
              <a:t> «</a:t>
            </a:r>
            <a:r>
              <a:rPr lang="ru-RU" sz="3700" b="1" i="1" dirty="0" err="1" smtClean="0"/>
              <a:t>Гринвіч</a:t>
            </a:r>
            <a:r>
              <a:rPr lang="ru-RU" sz="3700" b="1" i="1" dirty="0" smtClean="0"/>
              <a:t>» </a:t>
            </a:r>
          </a:p>
          <a:p>
            <a:pPr marL="0" indent="0">
              <a:buNone/>
            </a:pPr>
            <a:r>
              <a:rPr lang="ru-RU" sz="3700" b="1" i="1" dirty="0" smtClean="0"/>
              <a:t>для </a:t>
            </a:r>
            <a:r>
              <a:rPr lang="ru-RU" sz="3700" b="1" i="1" dirty="0" err="1" smtClean="0"/>
              <a:t>учнів</a:t>
            </a:r>
            <a:r>
              <a:rPr lang="ru-RU" sz="3700" b="1" i="1" dirty="0" smtClean="0"/>
              <a:t> 4-11 </a:t>
            </a:r>
            <a:r>
              <a:rPr lang="ru-RU" sz="3700" b="1" i="1" dirty="0" err="1" smtClean="0"/>
              <a:t>класів</a:t>
            </a:r>
            <a:endParaRPr lang="ru-RU" sz="3700" b="1" i="1" dirty="0" smtClean="0"/>
          </a:p>
          <a:p>
            <a:pPr marL="0" indent="0">
              <a:buNone/>
            </a:pPr>
            <a:r>
              <a:rPr lang="ru-RU" sz="2400" dirty="0" smtClean="0"/>
              <a:t>                                             </a:t>
            </a:r>
            <a:r>
              <a:rPr lang="ru-RU" dirty="0" smtClean="0"/>
              <a:t>                                                                               Учитель  </a:t>
            </a:r>
            <a:r>
              <a:rPr lang="ru-RU" dirty="0" err="1" smtClean="0"/>
              <a:t>Юрійчук</a:t>
            </a:r>
            <a:r>
              <a:rPr lang="ru-RU" dirty="0" smtClean="0"/>
              <a:t> Г.В.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4300" b="1" dirty="0" err="1" smtClean="0"/>
              <a:t>Дефіле</a:t>
            </a:r>
            <a:r>
              <a:rPr lang="ru-RU" sz="4300" b="1" dirty="0" smtClean="0"/>
              <a:t> </a:t>
            </a:r>
            <a:r>
              <a:rPr lang="ru-RU" sz="4300" b="1" dirty="0" err="1" smtClean="0"/>
              <a:t>уроків</a:t>
            </a:r>
            <a:r>
              <a:rPr lang="ru-RU" sz="4300" b="1" dirty="0" smtClean="0"/>
              <a:t> в НУШ</a:t>
            </a:r>
            <a:endParaRPr lang="ru-RU" dirty="0" smtClean="0"/>
          </a:p>
          <a:p>
            <a:pPr marL="0" indent="0">
              <a:buNone/>
            </a:pPr>
            <a:r>
              <a:rPr lang="ru-RU" sz="3600" i="1" dirty="0" smtClean="0"/>
              <a:t>    Тема.  Де «</a:t>
            </a:r>
            <a:r>
              <a:rPr lang="ru-RU" sz="3600" i="1" dirty="0" err="1" smtClean="0"/>
              <a:t>живе</a:t>
            </a:r>
            <a:r>
              <a:rPr lang="ru-RU" sz="3600" i="1" dirty="0" smtClean="0"/>
              <a:t>» вода?          </a:t>
            </a:r>
            <a:r>
              <a:rPr lang="ru-RU" sz="3600" i="1" dirty="0" err="1" smtClean="0"/>
              <a:t>Інтегрований</a:t>
            </a:r>
            <a:r>
              <a:rPr lang="ru-RU" sz="3600" i="1" dirty="0" smtClean="0"/>
              <a:t> курс «Я </a:t>
            </a:r>
            <a:r>
              <a:rPr lang="ru-RU" sz="3600" i="1" dirty="0" err="1" smtClean="0"/>
              <a:t>досліджую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світ</a:t>
            </a:r>
            <a:r>
              <a:rPr lang="ru-RU" sz="3600" i="1" dirty="0" smtClean="0"/>
              <a:t>» </a:t>
            </a:r>
          </a:p>
          <a:p>
            <a:pPr marL="0" indent="0">
              <a:buNone/>
            </a:pPr>
            <a:r>
              <a:rPr lang="ru-RU" sz="3600" i="1" dirty="0" smtClean="0"/>
              <a:t>                        1-й </a:t>
            </a:r>
            <a:r>
              <a:rPr lang="ru-RU" sz="3600" i="1" dirty="0" err="1" smtClean="0"/>
              <a:t>клас</a:t>
            </a:r>
            <a:r>
              <a:rPr lang="ru-RU" sz="3600" i="1" dirty="0" smtClean="0"/>
              <a:t>                             </a:t>
            </a:r>
            <a:r>
              <a:rPr lang="ru-RU" sz="3600" i="1" dirty="0"/>
              <a:t>1-й урок </a:t>
            </a:r>
            <a:endParaRPr lang="ru-RU" sz="3600" i="1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                                                                           Учитель  </a:t>
            </a:r>
            <a:r>
              <a:rPr lang="ru-RU" dirty="0" err="1" smtClean="0"/>
              <a:t>Федюк</a:t>
            </a:r>
            <a:r>
              <a:rPr lang="ru-RU" dirty="0" smtClean="0"/>
              <a:t> Н.М.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                                                                           Ассистент   учителя </a:t>
            </a:r>
            <a:r>
              <a:rPr lang="ru-RU" dirty="0" err="1"/>
              <a:t>Б</a:t>
            </a:r>
            <a:r>
              <a:rPr lang="ru-RU" dirty="0" err="1" smtClean="0"/>
              <a:t>ешлей</a:t>
            </a:r>
            <a:r>
              <a:rPr lang="ru-RU" dirty="0" smtClean="0"/>
              <a:t> Н.П.</a:t>
            </a:r>
          </a:p>
          <a:p>
            <a:pPr marL="0" indent="0">
              <a:buNone/>
            </a:pPr>
            <a:r>
              <a:rPr lang="ru-RU" sz="3800" b="1" u="sng" dirty="0" err="1" smtClean="0"/>
              <a:t>Запрошуються</a:t>
            </a:r>
            <a:r>
              <a:rPr lang="ru-RU" sz="3800" b="1" u="sng" dirty="0" smtClean="0"/>
              <a:t> </a:t>
            </a:r>
            <a:r>
              <a:rPr lang="ru-RU" sz="3800" dirty="0" smtClean="0"/>
              <a:t> члени </a:t>
            </a:r>
            <a:r>
              <a:rPr lang="ru-RU" sz="3800" dirty="0" err="1" smtClean="0"/>
              <a:t>атестаційної</a:t>
            </a:r>
            <a:r>
              <a:rPr lang="ru-RU" sz="3800" dirty="0" smtClean="0"/>
              <a:t> </a:t>
            </a:r>
            <a:r>
              <a:rPr lang="ru-RU" sz="3800" dirty="0" err="1" smtClean="0"/>
              <a:t>комісії</a:t>
            </a:r>
            <a:r>
              <a:rPr lang="ru-RU" sz="3800" dirty="0" smtClean="0"/>
              <a:t> </a:t>
            </a:r>
          </a:p>
          <a:p>
            <a:pPr marL="0" indent="0">
              <a:buNone/>
            </a:pPr>
            <a:endParaRPr lang="ru-RU" sz="3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ru-RU" sz="4300" b="1" dirty="0" err="1" smtClean="0"/>
              <a:t>Тиждень</a:t>
            </a:r>
            <a:r>
              <a:rPr lang="ru-RU" sz="4300" b="1" dirty="0" smtClean="0"/>
              <a:t> </a:t>
            </a:r>
            <a:r>
              <a:rPr lang="ru-RU" sz="4300" b="1" dirty="0" err="1" smtClean="0"/>
              <a:t>історії</a:t>
            </a:r>
            <a:r>
              <a:rPr lang="ru-RU" sz="4300" b="1" dirty="0" smtClean="0"/>
              <a:t> та </a:t>
            </a:r>
            <a:r>
              <a:rPr lang="ru-RU" sz="4300" b="1" dirty="0" err="1" smtClean="0"/>
              <a:t>правознавства</a:t>
            </a:r>
            <a:endParaRPr lang="ru-RU" sz="4300" b="1" dirty="0" smtClean="0"/>
          </a:p>
          <a:p>
            <a:pPr marL="0" indent="0">
              <a:buNone/>
            </a:pPr>
            <a:r>
              <a:rPr lang="ru-RU" sz="3700" i="1" dirty="0" smtClean="0"/>
              <a:t>     </a:t>
            </a:r>
            <a:r>
              <a:rPr lang="ru-RU" sz="3700" i="1" dirty="0" err="1" smtClean="0"/>
              <a:t>Історична</a:t>
            </a:r>
            <a:r>
              <a:rPr lang="ru-RU" sz="3700" i="1" dirty="0" smtClean="0"/>
              <a:t> </a:t>
            </a:r>
            <a:r>
              <a:rPr lang="ru-RU" sz="3700" i="1" dirty="0" err="1"/>
              <a:t>вікторина</a:t>
            </a:r>
            <a:r>
              <a:rPr lang="ru-RU" sz="3700" i="1" dirty="0"/>
              <a:t>  «</a:t>
            </a:r>
            <a:r>
              <a:rPr lang="ru-RU" sz="3700" i="1" dirty="0" err="1"/>
              <a:t>Любов</a:t>
            </a:r>
            <a:r>
              <a:rPr lang="ru-RU" sz="3700" i="1" dirty="0"/>
              <a:t> до </a:t>
            </a:r>
            <a:r>
              <a:rPr lang="ru-RU" sz="3700" i="1" dirty="0" err="1"/>
              <a:t>пізнання</a:t>
            </a:r>
            <a:r>
              <a:rPr lang="ru-RU" sz="3700" i="1" dirty="0"/>
              <a:t>»  </a:t>
            </a:r>
            <a:r>
              <a:rPr lang="ru-RU" sz="3700" i="1" dirty="0" smtClean="0"/>
              <a:t>(6-ті </a:t>
            </a:r>
            <a:r>
              <a:rPr lang="ru-RU" sz="3700" i="1" dirty="0" err="1"/>
              <a:t>класи</a:t>
            </a:r>
            <a:r>
              <a:rPr lang="ru-RU" sz="3700" i="1" dirty="0"/>
              <a:t> </a:t>
            </a:r>
            <a:r>
              <a:rPr lang="ru-RU" sz="3700" i="1" dirty="0" smtClean="0"/>
              <a:t>)</a:t>
            </a:r>
            <a:endParaRPr lang="ru-RU" sz="3700" i="1" dirty="0"/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sz="3200" b="1" dirty="0"/>
              <a:t> </a:t>
            </a:r>
            <a:r>
              <a:rPr lang="ru-RU" sz="3200" b="1" dirty="0" smtClean="0"/>
              <a:t>                                                                                                                </a:t>
            </a:r>
            <a:r>
              <a:rPr lang="ru-RU" sz="3200" dirty="0" smtClean="0"/>
              <a:t> Учитель   </a:t>
            </a:r>
            <a:r>
              <a:rPr lang="ru-RU" dirty="0" smtClean="0"/>
              <a:t>Гудим</a:t>
            </a:r>
            <a:r>
              <a:rPr lang="en-US" dirty="0"/>
              <a:t>’</a:t>
            </a:r>
            <a:r>
              <a:rPr lang="uk-UA" dirty="0"/>
              <a:t>як Г.В</a:t>
            </a:r>
            <a:r>
              <a:rPr lang="uk-UA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587089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6A9C7F6-FB17-4028-86F0-3561482756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557" y="0"/>
            <a:ext cx="10515600" cy="671169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3900" b="1" u="sng" dirty="0" smtClean="0"/>
              <a:t>25.11.2021</a:t>
            </a:r>
            <a:r>
              <a:rPr lang="ru-RU" sz="3900" dirty="0" smtClean="0"/>
              <a:t>   </a:t>
            </a:r>
            <a:r>
              <a:rPr lang="ru-RU" dirty="0" smtClean="0"/>
              <a:t>       </a:t>
            </a:r>
          </a:p>
          <a:p>
            <a:pPr marL="0" indent="0">
              <a:buNone/>
            </a:pPr>
            <a:r>
              <a:rPr lang="ru-RU" dirty="0" smtClean="0"/>
              <a:t>                                                    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3900" b="1" dirty="0" err="1" smtClean="0"/>
              <a:t>Дефіле</a:t>
            </a:r>
            <a:r>
              <a:rPr lang="ru-RU" sz="3900" b="1" dirty="0" smtClean="0"/>
              <a:t> </a:t>
            </a:r>
            <a:r>
              <a:rPr lang="ru-RU" sz="3900" b="1" dirty="0" err="1" smtClean="0"/>
              <a:t>уроків</a:t>
            </a:r>
            <a:r>
              <a:rPr lang="ru-RU" sz="3900" b="1" dirty="0" smtClean="0"/>
              <a:t> в НУШ</a:t>
            </a:r>
            <a:endParaRPr lang="ru-RU" sz="3900" dirty="0" smtClean="0"/>
          </a:p>
          <a:p>
            <a:pPr marL="0" indent="0">
              <a:buNone/>
            </a:pPr>
            <a:r>
              <a:rPr lang="ru-RU" sz="3600" i="1" dirty="0" smtClean="0"/>
              <a:t>   Тема.  Веселий зоопарк.         Урок </a:t>
            </a:r>
            <a:r>
              <a:rPr lang="ru-RU" sz="3600" i="1" dirty="0" err="1" smtClean="0"/>
              <a:t>образотворчого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мистецтва</a:t>
            </a:r>
            <a:r>
              <a:rPr lang="ru-RU" sz="3600" i="1" dirty="0" smtClean="0"/>
              <a:t> </a:t>
            </a:r>
          </a:p>
          <a:p>
            <a:pPr marL="0" indent="0">
              <a:buNone/>
            </a:pPr>
            <a:r>
              <a:rPr lang="ru-RU" sz="3600" i="1" dirty="0" smtClean="0"/>
              <a:t>                        3-Б </a:t>
            </a:r>
            <a:r>
              <a:rPr lang="ru-RU" sz="3600" i="1" dirty="0" err="1" smtClean="0"/>
              <a:t>клас</a:t>
            </a:r>
            <a:r>
              <a:rPr lang="ru-RU" sz="3600" i="1" dirty="0" smtClean="0"/>
              <a:t>                             3-й </a:t>
            </a:r>
            <a:r>
              <a:rPr lang="ru-RU" sz="3600" i="1" dirty="0"/>
              <a:t>урок </a:t>
            </a:r>
            <a:endParaRPr lang="ru-RU" sz="3600" i="1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                                                                   </a:t>
            </a:r>
            <a:r>
              <a:rPr lang="ru-RU" sz="3100" dirty="0" smtClean="0"/>
              <a:t>Учитель  Романюк В.Ф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sz="3400" b="1" u="sng" dirty="0" err="1" smtClean="0"/>
              <a:t>Запрошуються</a:t>
            </a:r>
            <a:r>
              <a:rPr lang="ru-RU" sz="3400" b="1" u="sng" dirty="0" smtClean="0"/>
              <a:t> </a:t>
            </a:r>
            <a:r>
              <a:rPr lang="ru-RU" sz="3400" dirty="0" smtClean="0"/>
              <a:t> члени </a:t>
            </a:r>
            <a:r>
              <a:rPr lang="ru-RU" sz="3400" dirty="0" err="1" smtClean="0"/>
              <a:t>атестаційної</a:t>
            </a:r>
            <a:r>
              <a:rPr lang="ru-RU" sz="3400" dirty="0" smtClean="0"/>
              <a:t> </a:t>
            </a:r>
            <a:r>
              <a:rPr lang="ru-RU" sz="3400" dirty="0" err="1" smtClean="0"/>
              <a:t>комісії</a:t>
            </a:r>
            <a:r>
              <a:rPr lang="ru-RU" sz="3400" dirty="0" smtClean="0"/>
              <a:t> </a:t>
            </a:r>
          </a:p>
          <a:p>
            <a:pPr marL="0" indent="0">
              <a:buNone/>
            </a:pPr>
            <a:endParaRPr lang="ru-RU" sz="3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ru-RU" sz="3800" b="1" i="1" dirty="0" smtClean="0"/>
              <a:t>ІІ </a:t>
            </a:r>
            <a:r>
              <a:rPr lang="ru-RU" sz="3800" b="1" i="1" dirty="0" err="1" smtClean="0"/>
              <a:t>етап</a:t>
            </a:r>
            <a:r>
              <a:rPr lang="ru-RU" sz="3800" b="1" i="1" dirty="0" smtClean="0"/>
              <a:t> </a:t>
            </a:r>
            <a:r>
              <a:rPr lang="ru-RU" sz="3800" b="1" i="1" dirty="0" err="1" smtClean="0"/>
              <a:t>Міжнародного</a:t>
            </a:r>
            <a:r>
              <a:rPr lang="ru-RU" sz="3800" b="1" i="1" dirty="0" smtClean="0"/>
              <a:t> конкурсу з </a:t>
            </a:r>
            <a:r>
              <a:rPr lang="ru-RU" sz="3800" b="1" i="1" dirty="0" err="1" smtClean="0"/>
              <a:t>української</a:t>
            </a:r>
            <a:r>
              <a:rPr lang="ru-RU" sz="3800" b="1" i="1" dirty="0" smtClean="0"/>
              <a:t> </a:t>
            </a:r>
            <a:r>
              <a:rPr lang="ru-RU" sz="3800" b="1" i="1" dirty="0" err="1" smtClean="0"/>
              <a:t>мови</a:t>
            </a:r>
            <a:r>
              <a:rPr lang="ru-RU" sz="3800" b="1" i="1" dirty="0" smtClean="0"/>
              <a:t> </a:t>
            </a:r>
          </a:p>
          <a:p>
            <a:pPr marL="0" indent="0">
              <a:buNone/>
            </a:pPr>
            <a:r>
              <a:rPr lang="ru-RU" sz="3800" b="1" i="1" dirty="0"/>
              <a:t> </a:t>
            </a:r>
            <a:r>
              <a:rPr lang="ru-RU" sz="3800" b="1" i="1" dirty="0" smtClean="0"/>
              <a:t>  </a:t>
            </a:r>
            <a:r>
              <a:rPr lang="ru-RU" sz="3800" b="1" i="1" dirty="0" err="1" smtClean="0"/>
              <a:t>імені</a:t>
            </a:r>
            <a:r>
              <a:rPr lang="ru-RU" sz="3800" b="1" i="1" dirty="0" smtClean="0"/>
              <a:t> Петра </a:t>
            </a:r>
            <a:r>
              <a:rPr lang="ru-RU" sz="3800" b="1" i="1" dirty="0" err="1" smtClean="0"/>
              <a:t>Яцика</a:t>
            </a:r>
            <a:endParaRPr lang="ru-RU" sz="3800" b="1" i="1" dirty="0" smtClean="0"/>
          </a:p>
          <a:p>
            <a:pPr marL="0" indent="0">
              <a:buNone/>
            </a:pPr>
            <a:r>
              <a:rPr lang="ru-RU" sz="3800" b="1" i="1" dirty="0"/>
              <a:t> </a:t>
            </a:r>
            <a:r>
              <a:rPr lang="ru-RU" sz="3800" b="1" i="1" dirty="0" smtClean="0"/>
              <a:t>                                                                                  </a:t>
            </a:r>
            <a:r>
              <a:rPr lang="ru-RU" sz="3400" dirty="0" smtClean="0"/>
              <a:t>Учитель </a:t>
            </a:r>
            <a:r>
              <a:rPr lang="ru-RU" sz="3400" dirty="0" err="1" smtClean="0"/>
              <a:t>Лисак</a:t>
            </a:r>
            <a:r>
              <a:rPr lang="ru-RU" sz="3400" dirty="0" smtClean="0"/>
              <a:t> Н.Я</a:t>
            </a:r>
            <a:r>
              <a:rPr lang="ru-RU" sz="3400" b="1" i="1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3900" b="1" dirty="0" err="1" smtClean="0"/>
              <a:t>Тиждень</a:t>
            </a:r>
            <a:r>
              <a:rPr lang="ru-RU" sz="3900" b="1" dirty="0" smtClean="0"/>
              <a:t> </a:t>
            </a:r>
            <a:r>
              <a:rPr lang="ru-RU" sz="3900" b="1" dirty="0" err="1" smtClean="0"/>
              <a:t>історії</a:t>
            </a:r>
            <a:r>
              <a:rPr lang="ru-RU" sz="3900" b="1" dirty="0" smtClean="0"/>
              <a:t> та </a:t>
            </a:r>
            <a:r>
              <a:rPr lang="ru-RU" sz="3900" b="1" dirty="0" err="1" smtClean="0"/>
              <a:t>правознавства</a:t>
            </a:r>
            <a:endParaRPr lang="ru-RU" sz="3900" b="1" dirty="0" smtClean="0"/>
          </a:p>
          <a:p>
            <a:r>
              <a:rPr lang="ru-RU" sz="3100" i="1" dirty="0" smtClean="0"/>
              <a:t> </a:t>
            </a:r>
            <a:r>
              <a:rPr lang="ru-RU" sz="3700" i="1" dirty="0" err="1" smtClean="0"/>
              <a:t>Пізнавальна</a:t>
            </a:r>
            <a:r>
              <a:rPr lang="ru-RU" sz="3700" i="1" dirty="0" smtClean="0"/>
              <a:t> </a:t>
            </a:r>
            <a:r>
              <a:rPr lang="ru-RU" sz="3700" i="1" dirty="0"/>
              <a:t>рубрика «Знай </a:t>
            </a:r>
            <a:r>
              <a:rPr lang="ru-RU" sz="3700" i="1" dirty="0" smtClean="0"/>
              <a:t>наших» </a:t>
            </a:r>
            <a:r>
              <a:rPr lang="ru-RU" sz="3700" i="1" dirty="0" err="1" smtClean="0"/>
              <a:t>видатні</a:t>
            </a:r>
            <a:r>
              <a:rPr lang="ru-RU" sz="3700" i="1" dirty="0" smtClean="0"/>
              <a:t> </a:t>
            </a:r>
            <a:r>
              <a:rPr lang="ru-RU" sz="3700" i="1" dirty="0" err="1"/>
              <a:t>Українці</a:t>
            </a:r>
            <a:r>
              <a:rPr lang="ru-RU" sz="3700" i="1" dirty="0"/>
              <a:t> </a:t>
            </a:r>
            <a:r>
              <a:rPr lang="ru-RU" sz="3700" i="1" dirty="0" smtClean="0"/>
              <a:t> (7-11 </a:t>
            </a:r>
            <a:r>
              <a:rPr lang="ru-RU" sz="3700" i="1" dirty="0" err="1" smtClean="0"/>
              <a:t>класи</a:t>
            </a:r>
            <a:r>
              <a:rPr lang="ru-RU" sz="3700" i="1" dirty="0" smtClean="0"/>
              <a:t>)</a:t>
            </a:r>
          </a:p>
          <a:p>
            <a:r>
              <a:rPr lang="ru-RU" sz="3700" i="1" dirty="0" err="1"/>
              <a:t>Відеофільм</a:t>
            </a:r>
            <a:r>
              <a:rPr lang="ru-RU" sz="3700" i="1" dirty="0"/>
              <a:t> «</a:t>
            </a:r>
            <a:r>
              <a:rPr lang="ru-RU" sz="3700" i="1" dirty="0" err="1"/>
              <a:t>Неповнолітні</a:t>
            </a:r>
            <a:r>
              <a:rPr lang="ru-RU" sz="3700" i="1" dirty="0"/>
              <a:t> </a:t>
            </a:r>
            <a:r>
              <a:rPr lang="ru-RU" sz="3700" i="1" dirty="0" err="1" smtClean="0"/>
              <a:t>злочинці</a:t>
            </a:r>
            <a:r>
              <a:rPr lang="ru-RU" sz="3700" i="1" dirty="0"/>
              <a:t> </a:t>
            </a:r>
            <a:r>
              <a:rPr lang="ru-RU" sz="3700" i="1" dirty="0" smtClean="0"/>
              <a:t> (9-11 </a:t>
            </a:r>
            <a:r>
              <a:rPr lang="ru-RU" sz="3700" i="1" dirty="0" err="1"/>
              <a:t>класи</a:t>
            </a:r>
            <a:r>
              <a:rPr lang="ru-RU" sz="3700" i="1" dirty="0" smtClean="0"/>
              <a:t>)</a:t>
            </a:r>
            <a:r>
              <a:rPr lang="ru-RU" sz="3700" i="1" dirty="0"/>
              <a:t/>
            </a:r>
            <a:br>
              <a:rPr lang="ru-RU" sz="3700" i="1" dirty="0"/>
            </a:br>
            <a:r>
              <a:rPr lang="ru-RU" i="1" dirty="0"/>
              <a:t/>
            </a:r>
            <a:br>
              <a:rPr lang="ru-RU" i="1" dirty="0"/>
            </a:br>
            <a:r>
              <a:rPr lang="ru-RU" sz="3200" b="1" dirty="0"/>
              <a:t> </a:t>
            </a:r>
            <a:r>
              <a:rPr lang="ru-RU" sz="3200" b="1" dirty="0" smtClean="0"/>
              <a:t>                                                                                                </a:t>
            </a:r>
            <a:r>
              <a:rPr lang="ru-RU" sz="3200" dirty="0" smtClean="0"/>
              <a:t> Учитель   </a:t>
            </a:r>
            <a:r>
              <a:rPr lang="ru-RU" sz="3200" dirty="0" err="1" smtClean="0"/>
              <a:t>Федчук</a:t>
            </a:r>
            <a:r>
              <a:rPr lang="ru-RU" sz="3200" dirty="0" smtClean="0"/>
              <a:t> В.В.</a:t>
            </a:r>
            <a:r>
              <a:rPr lang="ru-RU" dirty="0"/>
              <a:t/>
            </a:r>
            <a:br>
              <a:rPr lang="ru-RU" dirty="0"/>
            </a:b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77566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6A9C7F6-FB17-4028-86F0-3561482756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557" y="0"/>
            <a:ext cx="10515600" cy="672737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5500" b="1" u="sng" dirty="0" smtClean="0"/>
              <a:t>26.11.2021</a:t>
            </a:r>
            <a:r>
              <a:rPr lang="ru-RU" sz="5500" dirty="0" smtClean="0"/>
              <a:t> </a:t>
            </a:r>
            <a:r>
              <a:rPr lang="ru-RU" sz="4500" dirty="0" smtClean="0"/>
              <a:t> </a:t>
            </a:r>
            <a:r>
              <a:rPr lang="ru-RU" dirty="0" smtClean="0"/>
              <a:t>                                                 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4300" b="1" dirty="0" err="1" smtClean="0"/>
              <a:t>Дефіле</a:t>
            </a:r>
            <a:r>
              <a:rPr lang="ru-RU" sz="4300" b="1" dirty="0" smtClean="0"/>
              <a:t> </a:t>
            </a:r>
            <a:r>
              <a:rPr lang="ru-RU" sz="4300" b="1" dirty="0" err="1" smtClean="0"/>
              <a:t>уроків</a:t>
            </a:r>
            <a:r>
              <a:rPr lang="ru-RU" sz="4300" b="1" dirty="0" smtClean="0"/>
              <a:t> в НУШ</a:t>
            </a:r>
            <a:endParaRPr lang="ru-RU" dirty="0" smtClean="0"/>
          </a:p>
          <a:p>
            <a:pPr marL="0" indent="0">
              <a:buNone/>
            </a:pPr>
            <a:r>
              <a:rPr lang="ru-RU" sz="3600" i="1" dirty="0" smtClean="0"/>
              <a:t>   Тема.  </a:t>
            </a:r>
            <a:r>
              <a:rPr lang="ru-RU" sz="3600" i="1" dirty="0" err="1" smtClean="0"/>
              <a:t>Обід</a:t>
            </a:r>
            <a:r>
              <a:rPr lang="ru-RU" sz="3600" i="1" dirty="0" smtClean="0"/>
              <a:t> у </a:t>
            </a:r>
            <a:r>
              <a:rPr lang="ru-RU" sz="3600" i="1" dirty="0" err="1" smtClean="0"/>
              <a:t>ресторані</a:t>
            </a:r>
            <a:r>
              <a:rPr lang="ru-RU" sz="3600" i="1" dirty="0" smtClean="0"/>
              <a:t>.         Урок </a:t>
            </a:r>
            <a:r>
              <a:rPr lang="ru-RU" sz="3600" i="1" dirty="0" err="1" smtClean="0"/>
              <a:t>англійської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мови</a:t>
            </a:r>
            <a:r>
              <a:rPr lang="ru-RU" sz="3600" i="1" dirty="0" smtClean="0"/>
              <a:t> </a:t>
            </a:r>
          </a:p>
          <a:p>
            <a:pPr marL="0" indent="0">
              <a:buNone/>
            </a:pPr>
            <a:r>
              <a:rPr lang="ru-RU" sz="3600" i="1" dirty="0" smtClean="0"/>
              <a:t>                        4-Б </a:t>
            </a:r>
            <a:r>
              <a:rPr lang="ru-RU" sz="3600" i="1" dirty="0" err="1" smtClean="0"/>
              <a:t>клас</a:t>
            </a:r>
            <a:r>
              <a:rPr lang="ru-RU" sz="3600" i="1" dirty="0" smtClean="0"/>
              <a:t>                             3-й </a:t>
            </a:r>
            <a:r>
              <a:rPr lang="ru-RU" sz="3600" i="1" dirty="0"/>
              <a:t>урок </a:t>
            </a:r>
            <a:endParaRPr lang="ru-RU" sz="3600" i="1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                                                                                                                    </a:t>
            </a:r>
            <a:r>
              <a:rPr lang="ru-RU" sz="3800" dirty="0" smtClean="0"/>
              <a:t>Учитель  </a:t>
            </a:r>
            <a:r>
              <a:rPr lang="ru-RU" sz="3800" dirty="0" err="1" smtClean="0"/>
              <a:t>Юрійчук</a:t>
            </a:r>
            <a:r>
              <a:rPr lang="ru-RU" sz="3800" dirty="0" smtClean="0"/>
              <a:t> Г.В.</a:t>
            </a:r>
          </a:p>
          <a:p>
            <a:pPr marL="0" indent="0">
              <a:buNone/>
            </a:pPr>
            <a:r>
              <a:rPr lang="ru-RU" sz="3800" b="1" u="sng" dirty="0" err="1" smtClean="0"/>
              <a:t>Запрошуються</a:t>
            </a:r>
            <a:r>
              <a:rPr lang="ru-RU" sz="3800" b="1" u="sng" dirty="0" smtClean="0"/>
              <a:t> </a:t>
            </a:r>
            <a:r>
              <a:rPr lang="ru-RU" sz="3800" dirty="0" smtClean="0"/>
              <a:t> члени </a:t>
            </a:r>
            <a:r>
              <a:rPr lang="ru-RU" sz="3800" dirty="0" err="1" smtClean="0"/>
              <a:t>атестаційної</a:t>
            </a:r>
            <a:r>
              <a:rPr lang="ru-RU" sz="3800" dirty="0" smtClean="0"/>
              <a:t> </a:t>
            </a:r>
            <a:r>
              <a:rPr lang="ru-RU" sz="3800" dirty="0" err="1" smtClean="0"/>
              <a:t>комісії</a:t>
            </a:r>
            <a:r>
              <a:rPr lang="ru-RU" sz="3800" dirty="0" smtClean="0"/>
              <a:t> </a:t>
            </a:r>
          </a:p>
          <a:p>
            <a:pPr marL="0" indent="0">
              <a:buNone/>
            </a:pPr>
            <a:endParaRPr lang="ru-RU" sz="3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ru-RU" sz="4400" b="1" dirty="0" smtClean="0"/>
              <a:t>Психолого-</a:t>
            </a:r>
            <a:r>
              <a:rPr lang="ru-RU" sz="4400" b="1" dirty="0" err="1" smtClean="0"/>
              <a:t>педагогічний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семінар</a:t>
            </a:r>
            <a:endParaRPr lang="ru-RU" sz="4400" b="1" dirty="0" smtClean="0"/>
          </a:p>
          <a:p>
            <a:pPr marL="0" indent="0">
              <a:buNone/>
            </a:pPr>
            <a:r>
              <a:rPr lang="ru-RU" sz="3800" dirty="0"/>
              <a:t> </a:t>
            </a:r>
            <a:r>
              <a:rPr lang="ru-RU" sz="3800" dirty="0" smtClean="0"/>
              <a:t>  </a:t>
            </a:r>
            <a:r>
              <a:rPr lang="ru-RU" sz="3800" i="1" dirty="0" err="1" smtClean="0"/>
              <a:t>Вчитель</a:t>
            </a:r>
            <a:r>
              <a:rPr lang="ru-RU" sz="3800" i="1" dirty="0" smtClean="0"/>
              <a:t> </a:t>
            </a:r>
            <a:r>
              <a:rPr lang="ru-RU" sz="3800" i="1" dirty="0" err="1" smtClean="0"/>
              <a:t>змін</a:t>
            </a:r>
            <a:r>
              <a:rPr lang="ru-RU" sz="3800" i="1" dirty="0" smtClean="0"/>
              <a:t>: </a:t>
            </a:r>
            <a:r>
              <a:rPr lang="ru-RU" sz="3800" i="1" dirty="0" err="1" smtClean="0"/>
              <a:t>усвідомлення</a:t>
            </a:r>
            <a:r>
              <a:rPr lang="ru-RU" sz="3800" i="1" dirty="0" smtClean="0"/>
              <a:t>, </a:t>
            </a:r>
            <a:r>
              <a:rPr lang="ru-RU" sz="3800" i="1" dirty="0" err="1" smtClean="0"/>
              <a:t>переосмислення</a:t>
            </a:r>
            <a:r>
              <a:rPr lang="ru-RU" sz="3800" i="1" dirty="0" smtClean="0"/>
              <a:t>, </a:t>
            </a:r>
            <a:r>
              <a:rPr lang="ru-RU" sz="3800" i="1" dirty="0" err="1" smtClean="0"/>
              <a:t>поступ</a:t>
            </a:r>
            <a:r>
              <a:rPr lang="ru-RU" sz="3800" i="1" dirty="0" smtClean="0"/>
              <a:t> </a:t>
            </a:r>
          </a:p>
          <a:p>
            <a:pPr marL="0" indent="0">
              <a:buNone/>
            </a:pPr>
            <a:r>
              <a:rPr lang="ru-RU" sz="3800" i="1" dirty="0" smtClean="0"/>
              <a:t>(</a:t>
            </a:r>
            <a:r>
              <a:rPr lang="ru-RU" sz="3800" i="1" dirty="0" err="1"/>
              <a:t>П</a:t>
            </a:r>
            <a:r>
              <a:rPr lang="ru-RU" sz="3800" i="1" dirty="0" err="1" smtClean="0"/>
              <a:t>сихологічна</a:t>
            </a:r>
            <a:r>
              <a:rPr lang="ru-RU" sz="3800" i="1" dirty="0" smtClean="0"/>
              <a:t> </a:t>
            </a:r>
            <a:r>
              <a:rPr lang="ru-RU" sz="3800" i="1" dirty="0" err="1" smtClean="0"/>
              <a:t>готовність</a:t>
            </a:r>
            <a:r>
              <a:rPr lang="ru-RU" sz="3800" i="1" dirty="0" smtClean="0"/>
              <a:t> </a:t>
            </a:r>
            <a:r>
              <a:rPr lang="ru-RU" sz="3800" i="1" dirty="0" err="1" smtClean="0"/>
              <a:t>учителів-предметників</a:t>
            </a:r>
            <a:r>
              <a:rPr lang="ru-RU" sz="3800" i="1" dirty="0" smtClean="0"/>
              <a:t> до </a:t>
            </a:r>
            <a:r>
              <a:rPr lang="ru-RU" sz="3800" i="1" dirty="0" err="1" smtClean="0"/>
              <a:t>впровадження</a:t>
            </a:r>
            <a:r>
              <a:rPr lang="ru-RU" sz="3800" i="1" dirty="0" smtClean="0"/>
              <a:t> НУШ в </a:t>
            </a:r>
            <a:r>
              <a:rPr lang="ru-RU" sz="3800" i="1" dirty="0" err="1" smtClean="0"/>
              <a:t>основній</a:t>
            </a:r>
            <a:r>
              <a:rPr lang="ru-RU" sz="3800" i="1" dirty="0" smtClean="0"/>
              <a:t> </a:t>
            </a:r>
            <a:r>
              <a:rPr lang="ru-RU" sz="3800" i="1" dirty="0" err="1" smtClean="0"/>
              <a:t>школі</a:t>
            </a:r>
            <a:r>
              <a:rPr lang="ru-RU" sz="3800" i="1" dirty="0" smtClean="0"/>
              <a:t> за </a:t>
            </a:r>
            <a:r>
              <a:rPr lang="ru-RU" sz="3800" i="1" dirty="0" err="1" smtClean="0"/>
              <a:t>допомогою</a:t>
            </a:r>
            <a:r>
              <a:rPr lang="ru-RU" sz="3800" i="1" dirty="0" smtClean="0"/>
              <a:t> </a:t>
            </a:r>
            <a:r>
              <a:rPr lang="ru-RU" sz="3800" i="1" dirty="0" err="1" smtClean="0"/>
              <a:t>проективних</a:t>
            </a:r>
            <a:r>
              <a:rPr lang="ru-RU" sz="3800" i="1" dirty="0" smtClean="0"/>
              <a:t> </a:t>
            </a:r>
            <a:r>
              <a:rPr lang="ru-RU" sz="3800" i="1" dirty="0" err="1" smtClean="0"/>
              <a:t>технік</a:t>
            </a:r>
            <a:r>
              <a:rPr lang="ru-RU" sz="3800" i="1" dirty="0" smtClean="0"/>
              <a:t> «</a:t>
            </a:r>
            <a:r>
              <a:rPr lang="ru-RU" sz="3800" i="1" dirty="0" err="1" smtClean="0"/>
              <a:t>Казкотерапії</a:t>
            </a:r>
            <a:r>
              <a:rPr lang="ru-RU" sz="3800" i="1" dirty="0" smtClean="0"/>
              <a:t>»</a:t>
            </a:r>
          </a:p>
          <a:p>
            <a:pPr marL="0" indent="0">
              <a:buNone/>
            </a:pPr>
            <a:r>
              <a:rPr lang="ru-RU" sz="3800" dirty="0"/>
              <a:t> </a:t>
            </a:r>
            <a:r>
              <a:rPr lang="ru-RU" sz="3800" dirty="0" smtClean="0"/>
              <a:t>                                                                                           </a:t>
            </a:r>
            <a:r>
              <a:rPr lang="ru-RU" sz="3800" dirty="0" err="1" smtClean="0"/>
              <a:t>Практичний</a:t>
            </a:r>
            <a:r>
              <a:rPr lang="ru-RU" sz="3800" dirty="0" smtClean="0"/>
              <a:t> психолог  </a:t>
            </a:r>
            <a:r>
              <a:rPr lang="ru-RU" sz="3800" dirty="0" err="1" smtClean="0"/>
              <a:t>Удудяк</a:t>
            </a:r>
            <a:r>
              <a:rPr lang="ru-RU" sz="3800" dirty="0" smtClean="0"/>
              <a:t> С.І.     </a:t>
            </a:r>
          </a:p>
          <a:p>
            <a:pPr marL="0" indent="0">
              <a:buNone/>
            </a:pPr>
            <a:r>
              <a:rPr lang="ru-RU" sz="3800" b="1" u="sng" dirty="0" err="1" smtClean="0"/>
              <a:t>Запрошуються</a:t>
            </a:r>
            <a:r>
              <a:rPr lang="ru-RU" sz="3800" b="1" u="sng" dirty="0" smtClean="0"/>
              <a:t> </a:t>
            </a:r>
            <a:r>
              <a:rPr lang="ru-RU" sz="3800" dirty="0" smtClean="0"/>
              <a:t> </a:t>
            </a:r>
            <a:r>
              <a:rPr lang="ru-RU" sz="3800" dirty="0" err="1" smtClean="0"/>
              <a:t>вчителі</a:t>
            </a:r>
            <a:r>
              <a:rPr lang="ru-RU" sz="3800" dirty="0" smtClean="0"/>
              <a:t>-предметники, </a:t>
            </a:r>
            <a:r>
              <a:rPr lang="ru-RU" sz="3800" dirty="0" err="1" smtClean="0"/>
              <a:t>які</a:t>
            </a:r>
            <a:r>
              <a:rPr lang="ru-RU" sz="3800" dirty="0" smtClean="0"/>
              <a:t> </a:t>
            </a:r>
            <a:r>
              <a:rPr lang="ru-RU" sz="3800" dirty="0" err="1" smtClean="0"/>
              <a:t>будуть</a:t>
            </a:r>
            <a:r>
              <a:rPr lang="ru-RU" sz="3800" dirty="0" smtClean="0"/>
              <a:t> </a:t>
            </a:r>
            <a:r>
              <a:rPr lang="ru-RU" sz="3800" dirty="0" err="1" smtClean="0"/>
              <a:t>читати</a:t>
            </a:r>
            <a:r>
              <a:rPr lang="ru-RU" sz="3800" dirty="0" smtClean="0"/>
              <a:t> уроки в 5 </a:t>
            </a:r>
            <a:r>
              <a:rPr lang="ru-RU" sz="3800" dirty="0" err="1" smtClean="0"/>
              <a:t>класі</a:t>
            </a:r>
            <a:r>
              <a:rPr lang="ru-RU" sz="3800" dirty="0" smtClean="0"/>
              <a:t> в 2022 </a:t>
            </a:r>
            <a:r>
              <a:rPr lang="ru-RU" sz="3800" dirty="0" err="1" smtClean="0"/>
              <a:t>році</a:t>
            </a:r>
            <a:endParaRPr lang="ru-RU" sz="3800" dirty="0" smtClean="0"/>
          </a:p>
          <a:p>
            <a:pPr marL="0" indent="0">
              <a:buNone/>
            </a:pPr>
            <a:r>
              <a:rPr lang="ru-RU" sz="3800" dirty="0"/>
              <a:t> </a:t>
            </a:r>
            <a:r>
              <a:rPr lang="ru-RU" sz="3800" dirty="0" smtClean="0"/>
              <a:t>                                                  14.40                                        </a:t>
            </a:r>
            <a:r>
              <a:rPr lang="ru-RU" sz="3800" dirty="0" err="1" smtClean="0"/>
              <a:t>Методкабінет</a:t>
            </a:r>
            <a:r>
              <a:rPr lang="ru-RU" sz="3800" dirty="0" smtClean="0"/>
              <a:t>              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4300" b="1" dirty="0" err="1" smtClean="0"/>
              <a:t>Тиждень</a:t>
            </a:r>
            <a:r>
              <a:rPr lang="ru-RU" sz="4300" b="1" dirty="0" smtClean="0"/>
              <a:t> </a:t>
            </a:r>
            <a:r>
              <a:rPr lang="ru-RU" sz="4300" b="1" dirty="0" err="1" smtClean="0"/>
              <a:t>історії</a:t>
            </a:r>
            <a:r>
              <a:rPr lang="ru-RU" sz="4300" b="1" dirty="0" smtClean="0"/>
              <a:t> та </a:t>
            </a:r>
            <a:r>
              <a:rPr lang="ru-RU" sz="4300" b="1" dirty="0" err="1" smtClean="0"/>
              <a:t>правознавства</a:t>
            </a:r>
            <a:endParaRPr lang="ru-RU" sz="4300" b="1" dirty="0" smtClean="0"/>
          </a:p>
          <a:p>
            <a:pPr marL="0" indent="0">
              <a:buNone/>
            </a:pPr>
            <a:r>
              <a:rPr lang="ru-RU" sz="3600" i="1" dirty="0" smtClean="0"/>
              <a:t>     </a:t>
            </a:r>
            <a:r>
              <a:rPr lang="ru-RU" sz="3600" i="1" dirty="0" err="1" smtClean="0"/>
              <a:t>Вечір</a:t>
            </a:r>
            <a:r>
              <a:rPr lang="ru-RU" sz="3600" i="1" dirty="0" smtClean="0"/>
              <a:t> </a:t>
            </a:r>
            <a:r>
              <a:rPr lang="ru-RU" sz="3600" i="1" dirty="0" err="1"/>
              <a:t>пам’яті</a:t>
            </a:r>
            <a:r>
              <a:rPr lang="ru-RU" sz="3600" i="1" dirty="0"/>
              <a:t>  «Запали </a:t>
            </a:r>
            <a:r>
              <a:rPr lang="ru-RU" sz="3600" i="1" dirty="0" err="1"/>
              <a:t>свічку</a:t>
            </a:r>
            <a:r>
              <a:rPr lang="ru-RU" sz="3600" i="1" dirty="0"/>
              <a:t> у </a:t>
            </a:r>
            <a:r>
              <a:rPr lang="ru-RU" sz="3600" i="1" dirty="0" err="1"/>
              <a:t>вікні</a:t>
            </a:r>
            <a:r>
              <a:rPr lang="ru-RU" sz="3600" i="1" dirty="0"/>
              <a:t>» до 88 </a:t>
            </a:r>
            <a:r>
              <a:rPr lang="ru-RU" sz="3600" i="1" dirty="0" err="1"/>
              <a:t>річниці</a:t>
            </a:r>
            <a:r>
              <a:rPr lang="ru-RU" sz="3600" i="1" dirty="0"/>
              <a:t> Великого Голодомору в </a:t>
            </a:r>
            <a:r>
              <a:rPr lang="ru-RU" sz="3600" i="1" dirty="0" err="1"/>
              <a:t>Україні</a:t>
            </a:r>
            <a:r>
              <a:rPr lang="ru-RU" sz="3600" i="1" dirty="0"/>
              <a:t> </a:t>
            </a:r>
            <a:endParaRPr lang="ru-RU" sz="3600" i="1" dirty="0" smtClean="0"/>
          </a:p>
          <a:p>
            <a:pPr marL="0" indent="0">
              <a:buNone/>
            </a:pPr>
            <a:r>
              <a:rPr lang="ru-RU" i="1" dirty="0"/>
              <a:t/>
            </a:r>
            <a:br>
              <a:rPr lang="ru-RU" i="1" dirty="0"/>
            </a:br>
            <a:r>
              <a:rPr lang="ru-RU" sz="3200" b="1" dirty="0"/>
              <a:t> </a:t>
            </a:r>
            <a:r>
              <a:rPr lang="ru-RU" sz="3200" b="1" dirty="0" smtClean="0"/>
              <a:t>                                                                                                                </a:t>
            </a:r>
            <a:r>
              <a:rPr lang="ru-RU" sz="3200" dirty="0" smtClean="0"/>
              <a:t> </a:t>
            </a:r>
            <a:r>
              <a:rPr lang="ru-RU" sz="3600" dirty="0" err="1" smtClean="0"/>
              <a:t>Учителі</a:t>
            </a:r>
            <a:r>
              <a:rPr lang="ru-RU" sz="4400" dirty="0" smtClean="0"/>
              <a:t>  </a:t>
            </a:r>
            <a:r>
              <a:rPr lang="ru-RU" sz="3300" dirty="0" smtClean="0"/>
              <a:t>Гудим</a:t>
            </a:r>
            <a:r>
              <a:rPr lang="en-US" sz="3300" dirty="0"/>
              <a:t>’</a:t>
            </a:r>
            <a:r>
              <a:rPr lang="uk-UA" sz="3300" dirty="0"/>
              <a:t>як Г.В</a:t>
            </a:r>
            <a:r>
              <a:rPr lang="uk-UA" sz="3300" dirty="0" smtClean="0"/>
              <a:t>., </a:t>
            </a:r>
            <a:r>
              <a:rPr lang="uk-UA" sz="3300" dirty="0" err="1" smtClean="0"/>
              <a:t>Федчук</a:t>
            </a:r>
            <a:r>
              <a:rPr lang="uk-UA" sz="3300" dirty="0" smtClean="0"/>
              <a:t> В.В.</a:t>
            </a:r>
            <a:r>
              <a:rPr lang="ru-RU" sz="3300" dirty="0"/>
              <a:t/>
            </a:r>
            <a:br>
              <a:rPr lang="ru-RU" sz="3300" dirty="0"/>
            </a:b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746550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6A9C7F6-FB17-4028-86F0-3561482756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557" y="375557"/>
            <a:ext cx="10515600" cy="610688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3900" b="1" u="sng" dirty="0" smtClean="0"/>
              <a:t>01.12.2021</a:t>
            </a:r>
            <a:r>
              <a:rPr lang="ru-RU" sz="3900" dirty="0" smtClean="0"/>
              <a:t>  </a:t>
            </a:r>
            <a:r>
              <a:rPr lang="ru-RU" dirty="0" smtClean="0"/>
              <a:t>      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3900" b="1" dirty="0" err="1" smtClean="0"/>
              <a:t>Дефіле</a:t>
            </a:r>
            <a:r>
              <a:rPr lang="ru-RU" sz="3900" b="1" dirty="0" smtClean="0"/>
              <a:t> </a:t>
            </a:r>
            <a:r>
              <a:rPr lang="ru-RU" sz="3900" b="1" dirty="0" err="1" smtClean="0"/>
              <a:t>уроків</a:t>
            </a:r>
            <a:r>
              <a:rPr lang="ru-RU" sz="3900" b="1" dirty="0" smtClean="0"/>
              <a:t> в НУШ</a:t>
            </a:r>
          </a:p>
          <a:p>
            <a:pPr marL="0" indent="0">
              <a:buNone/>
            </a:pPr>
            <a:r>
              <a:rPr lang="ru-RU" sz="3100" i="1" dirty="0" smtClean="0"/>
              <a:t>     </a:t>
            </a:r>
            <a:r>
              <a:rPr lang="ru-RU" sz="3100" i="1" u="sng" dirty="0" smtClean="0"/>
              <a:t>Тема.</a:t>
            </a:r>
            <a:r>
              <a:rPr lang="ru-RU" sz="3100" i="1" dirty="0" smtClean="0"/>
              <a:t> </a:t>
            </a:r>
            <a:r>
              <a:rPr lang="ru-RU" sz="3100" i="1" dirty="0" err="1" smtClean="0"/>
              <a:t>Прибирання</a:t>
            </a:r>
            <a:r>
              <a:rPr lang="ru-RU" sz="3100" i="1" dirty="0" smtClean="0"/>
              <a:t> в </a:t>
            </a:r>
            <a:r>
              <a:rPr lang="ru-RU" sz="3100" i="1" dirty="0" err="1" smtClean="0"/>
              <a:t>моїй</a:t>
            </a:r>
            <a:r>
              <a:rPr lang="ru-RU" sz="3100" i="1" dirty="0" smtClean="0"/>
              <a:t> </a:t>
            </a:r>
            <a:r>
              <a:rPr lang="ru-RU" sz="3100" i="1" dirty="0" err="1" smtClean="0"/>
              <a:t>кімнаті</a:t>
            </a:r>
            <a:r>
              <a:rPr lang="ru-RU" sz="3100" i="1" dirty="0" smtClean="0"/>
              <a:t>.     Урок </a:t>
            </a:r>
            <a:r>
              <a:rPr lang="ru-RU" sz="3100" i="1" dirty="0" err="1" smtClean="0"/>
              <a:t>англійської</a:t>
            </a:r>
            <a:r>
              <a:rPr lang="ru-RU" sz="3100" i="1" dirty="0" smtClean="0"/>
              <a:t> </a:t>
            </a:r>
            <a:r>
              <a:rPr lang="ru-RU" sz="3100" i="1" dirty="0" err="1" smtClean="0"/>
              <a:t>мови</a:t>
            </a:r>
            <a:endParaRPr lang="ru-RU" sz="3100" i="1" dirty="0" smtClean="0"/>
          </a:p>
          <a:p>
            <a:pPr marL="0" indent="0">
              <a:buNone/>
            </a:pPr>
            <a:r>
              <a:rPr lang="ru-RU" sz="3100" i="1" dirty="0"/>
              <a:t> </a:t>
            </a:r>
            <a:r>
              <a:rPr lang="ru-RU" sz="3100" i="1" dirty="0" smtClean="0"/>
              <a:t>                     2-Б </a:t>
            </a:r>
            <a:r>
              <a:rPr lang="ru-RU" sz="3100" i="1" dirty="0" err="1" smtClean="0"/>
              <a:t>клас</a:t>
            </a:r>
            <a:r>
              <a:rPr lang="ru-RU" sz="3100" i="1" dirty="0" smtClean="0"/>
              <a:t>                                                3-й урок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                                                                    </a:t>
            </a:r>
            <a:r>
              <a:rPr lang="ru-RU" sz="3100" dirty="0" smtClean="0"/>
              <a:t>Учитель  </a:t>
            </a:r>
            <a:r>
              <a:rPr lang="ru-RU" sz="3100" dirty="0" err="1" smtClean="0"/>
              <a:t>Білійчук</a:t>
            </a:r>
            <a:r>
              <a:rPr lang="ru-RU" sz="3100" dirty="0" smtClean="0"/>
              <a:t> І.О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                                                    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3900" b="1" dirty="0" err="1" smtClean="0"/>
              <a:t>Семінар</a:t>
            </a:r>
            <a:r>
              <a:rPr lang="ru-RU" sz="3900" b="1" dirty="0" smtClean="0"/>
              <a:t> </a:t>
            </a:r>
            <a:r>
              <a:rPr lang="ru-RU" sz="3900" b="1" dirty="0" err="1" smtClean="0"/>
              <a:t>учасників</a:t>
            </a:r>
            <a:r>
              <a:rPr lang="ru-RU" sz="3900" b="1" dirty="0" smtClean="0"/>
              <a:t> ПМК </a:t>
            </a:r>
            <a:r>
              <a:rPr lang="ru-RU" sz="3900" b="1" dirty="0" err="1" smtClean="0"/>
              <a:t>національно-патріотичного</a:t>
            </a:r>
            <a:r>
              <a:rPr lang="ru-RU" sz="3900" b="1" dirty="0" smtClean="0"/>
              <a:t> </a:t>
            </a:r>
            <a:r>
              <a:rPr lang="ru-RU" sz="3900" b="1" dirty="0" err="1" smtClean="0"/>
              <a:t>виховання</a:t>
            </a:r>
            <a:r>
              <a:rPr lang="ru-RU" sz="3900" b="1" dirty="0" smtClean="0"/>
              <a:t>, </a:t>
            </a:r>
            <a:r>
              <a:rPr lang="ru-RU" sz="3900" b="1" dirty="0" err="1" smtClean="0"/>
              <a:t>педагогіки</a:t>
            </a:r>
            <a:r>
              <a:rPr lang="ru-RU" sz="3900" b="1" dirty="0" smtClean="0"/>
              <a:t> та </a:t>
            </a:r>
            <a:r>
              <a:rPr lang="ru-RU" sz="3900" b="1" dirty="0" err="1" smtClean="0"/>
              <a:t>психології</a:t>
            </a:r>
            <a:r>
              <a:rPr lang="ru-RU" sz="3900" b="1" dirty="0" smtClean="0"/>
              <a:t> (</a:t>
            </a:r>
            <a:r>
              <a:rPr lang="ru-RU" sz="3900" b="1" dirty="0" err="1" smtClean="0"/>
              <a:t>категорія</a:t>
            </a:r>
            <a:r>
              <a:rPr lang="ru-RU" sz="3900" b="1" dirty="0" smtClean="0"/>
              <a:t>: </a:t>
            </a:r>
            <a:r>
              <a:rPr lang="ru-RU" sz="3900" b="1" dirty="0" err="1" smtClean="0"/>
              <a:t>асистент</a:t>
            </a:r>
            <a:r>
              <a:rPr lang="ru-RU" sz="3900" b="1" dirty="0" smtClean="0"/>
              <a:t> учителя)</a:t>
            </a:r>
            <a:endParaRPr lang="ru-RU" sz="3900" dirty="0" smtClean="0"/>
          </a:p>
          <a:p>
            <a:pPr marL="0" indent="0">
              <a:buNone/>
            </a:pPr>
            <a:r>
              <a:rPr lang="ru-RU" sz="3600" i="1" dirty="0" smtClean="0"/>
              <a:t>   Тема. </a:t>
            </a:r>
            <a:r>
              <a:rPr lang="ru-RU" sz="3600" i="1" dirty="0" err="1" smtClean="0"/>
              <a:t>Інклюзивне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навчання</a:t>
            </a:r>
            <a:r>
              <a:rPr lang="ru-RU" sz="3600" i="1" dirty="0" smtClean="0"/>
              <a:t> в НУШ. </a:t>
            </a:r>
          </a:p>
          <a:p>
            <a:pPr marL="0" indent="0">
              <a:buNone/>
            </a:pPr>
            <a:r>
              <a:rPr lang="ru-RU" sz="3600" i="1" dirty="0"/>
              <a:t>(</a:t>
            </a:r>
            <a:r>
              <a:rPr lang="ru-RU" sz="3600" i="1" dirty="0" err="1" smtClean="0"/>
              <a:t>Співпраця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вчителя</a:t>
            </a:r>
            <a:r>
              <a:rPr lang="ru-RU" sz="3600" i="1" dirty="0" smtClean="0"/>
              <a:t> та </a:t>
            </a:r>
            <a:r>
              <a:rPr lang="ru-RU" sz="3600" i="1" dirty="0" err="1" smtClean="0"/>
              <a:t>асистента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вчителя</a:t>
            </a:r>
            <a:r>
              <a:rPr lang="ru-RU" sz="3600" i="1" dirty="0" smtClean="0"/>
              <a:t> в </a:t>
            </a:r>
            <a:r>
              <a:rPr lang="ru-RU" sz="3600" i="1" dirty="0" err="1" smtClean="0"/>
              <a:t>інклюзивному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класі</a:t>
            </a:r>
            <a:r>
              <a:rPr lang="ru-RU" sz="3600" i="1" dirty="0" smtClean="0"/>
              <a:t>).</a:t>
            </a:r>
          </a:p>
          <a:p>
            <a:pPr marL="0" indent="0">
              <a:buNone/>
            </a:pPr>
            <a:r>
              <a:rPr lang="ru-RU" sz="3600" i="1" dirty="0"/>
              <a:t> </a:t>
            </a:r>
            <a:r>
              <a:rPr lang="ru-RU" sz="3600" i="1" dirty="0" smtClean="0"/>
              <a:t>                                                                    </a:t>
            </a:r>
            <a:r>
              <a:rPr lang="ru-RU" sz="3100" dirty="0" err="1" smtClean="0"/>
              <a:t>Практичний</a:t>
            </a:r>
            <a:r>
              <a:rPr lang="ru-RU" sz="3100" dirty="0" smtClean="0"/>
              <a:t> психолог  </a:t>
            </a:r>
            <a:r>
              <a:rPr lang="ru-RU" sz="3100" dirty="0" err="1" smtClean="0"/>
              <a:t>Удудяк</a:t>
            </a:r>
            <a:r>
              <a:rPr lang="ru-RU" sz="3100" dirty="0" smtClean="0"/>
              <a:t> С.І.</a:t>
            </a:r>
          </a:p>
          <a:p>
            <a:pPr marL="0" indent="0">
              <a:buNone/>
            </a:pPr>
            <a:r>
              <a:rPr lang="ru-RU" sz="3100" b="1" u="sng" dirty="0" err="1" smtClean="0"/>
              <a:t>Запрошуються</a:t>
            </a:r>
            <a:r>
              <a:rPr lang="ru-RU" sz="3100" b="1" u="sng" dirty="0" smtClean="0"/>
              <a:t> </a:t>
            </a:r>
            <a:r>
              <a:rPr lang="ru-RU" sz="3100" dirty="0" smtClean="0"/>
              <a:t> </a:t>
            </a:r>
            <a:r>
              <a:rPr lang="ru-RU" sz="3100" dirty="0" err="1" smtClean="0"/>
              <a:t>асистенти</a:t>
            </a:r>
            <a:r>
              <a:rPr lang="ru-RU" sz="3100" dirty="0" smtClean="0"/>
              <a:t> </a:t>
            </a:r>
            <a:r>
              <a:rPr lang="ru-RU" sz="3100" dirty="0" err="1" smtClean="0"/>
              <a:t>вчителя</a:t>
            </a:r>
            <a:endParaRPr lang="ru-RU" sz="3100" dirty="0" smtClean="0"/>
          </a:p>
          <a:p>
            <a:pPr marL="0" indent="0">
              <a:buNone/>
            </a:pPr>
            <a:r>
              <a:rPr lang="ru-RU" sz="3800" dirty="0"/>
              <a:t> </a:t>
            </a:r>
            <a:r>
              <a:rPr lang="ru-RU" sz="3800" dirty="0" smtClean="0"/>
              <a:t>                                                       </a:t>
            </a:r>
            <a:r>
              <a:rPr lang="ru-RU" sz="3100" dirty="0" smtClean="0"/>
              <a:t>15.00                       </a:t>
            </a:r>
            <a:r>
              <a:rPr lang="ru-RU" sz="3100" dirty="0" err="1" smtClean="0"/>
              <a:t>Методичний</a:t>
            </a:r>
            <a:r>
              <a:rPr lang="ru-RU" sz="3100" dirty="0" smtClean="0"/>
              <a:t> </a:t>
            </a:r>
            <a:r>
              <a:rPr lang="ru-RU" sz="3100" dirty="0" err="1" smtClean="0"/>
              <a:t>кабінет</a:t>
            </a:r>
            <a:endParaRPr lang="ru-RU" sz="3100" dirty="0" smtClean="0"/>
          </a:p>
          <a:p>
            <a:pPr marL="0" indent="0">
              <a:buNone/>
            </a:pPr>
            <a:endParaRPr lang="ru-RU" sz="3800" dirty="0" smtClean="0"/>
          </a:p>
        </p:txBody>
      </p:sp>
    </p:spTree>
    <p:extLst>
      <p:ext uri="{BB962C8B-B14F-4D97-AF65-F5344CB8AC3E}">
        <p14:creationId xmlns:p14="http://schemas.microsoft.com/office/powerpoint/2010/main" val="1084490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6A9C7F6-FB17-4028-86F0-3561482756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557" y="375557"/>
            <a:ext cx="10515600" cy="61068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000" b="1" u="sng" dirty="0" smtClean="0"/>
              <a:t>02.12.2021</a:t>
            </a:r>
            <a:r>
              <a:rPr lang="ru-RU" dirty="0" smtClean="0"/>
              <a:t>          </a:t>
            </a:r>
          </a:p>
          <a:p>
            <a:pPr marL="0" indent="0">
              <a:buNone/>
            </a:pPr>
            <a:r>
              <a:rPr lang="ru-RU" dirty="0" smtClean="0"/>
              <a:t>                                                    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3000" b="1" dirty="0"/>
              <a:t>МО </a:t>
            </a:r>
            <a:r>
              <a:rPr lang="ru-RU" sz="3000" b="1" dirty="0" err="1"/>
              <a:t>вчителів</a:t>
            </a:r>
            <a:r>
              <a:rPr lang="ru-RU" sz="3000" b="1" dirty="0"/>
              <a:t> </a:t>
            </a:r>
            <a:r>
              <a:rPr lang="ru-RU" sz="3000" b="1" dirty="0" err="1"/>
              <a:t>початкових</a:t>
            </a:r>
            <a:r>
              <a:rPr lang="ru-RU" sz="3000" b="1" dirty="0"/>
              <a:t> </a:t>
            </a:r>
            <a:r>
              <a:rPr lang="ru-RU" sz="3000" b="1" dirty="0" err="1"/>
              <a:t>класів</a:t>
            </a:r>
            <a:r>
              <a:rPr lang="ru-RU" sz="3000" b="1" dirty="0"/>
              <a:t> та </a:t>
            </a:r>
            <a:r>
              <a:rPr lang="ru-RU" sz="3000" b="1" dirty="0" err="1"/>
              <a:t>вихователів</a:t>
            </a:r>
            <a:r>
              <a:rPr lang="ru-RU" sz="3000" b="1" dirty="0"/>
              <a:t> </a:t>
            </a:r>
            <a:r>
              <a:rPr lang="ru-RU" sz="3000" b="1" dirty="0" smtClean="0"/>
              <a:t>ГПД</a:t>
            </a:r>
            <a:endParaRPr lang="ru-RU" sz="3000" b="1" dirty="0"/>
          </a:p>
          <a:p>
            <a:pPr marL="0" indent="0">
              <a:buNone/>
            </a:pPr>
            <a:r>
              <a:rPr lang="ru-RU" sz="3800" dirty="0" smtClean="0"/>
              <a:t>       </a:t>
            </a:r>
            <a:r>
              <a:rPr lang="ru-RU" i="1" dirty="0" smtClean="0"/>
              <a:t>Тема</a:t>
            </a:r>
            <a:r>
              <a:rPr lang="ru-RU" i="1" dirty="0"/>
              <a:t>. </a:t>
            </a:r>
            <a:r>
              <a:rPr lang="ru-RU" i="1" dirty="0" err="1"/>
              <a:t>Інновації</a:t>
            </a:r>
            <a:r>
              <a:rPr lang="ru-RU" i="1" dirty="0"/>
              <a:t> в </a:t>
            </a:r>
            <a:r>
              <a:rPr lang="ru-RU" i="1" dirty="0" err="1" smtClean="0"/>
              <a:t>освіті</a:t>
            </a:r>
            <a:endParaRPr lang="ru-RU" i="1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ru-RU" sz="3800" dirty="0"/>
              <a:t>               </a:t>
            </a:r>
            <a:r>
              <a:rPr lang="ru-RU" sz="3800" dirty="0" smtClean="0"/>
              <a:t>                             </a:t>
            </a:r>
            <a:r>
              <a:rPr lang="ru-RU" sz="2400" i="1" dirty="0"/>
              <a:t>Безумство — </a:t>
            </a:r>
            <a:r>
              <a:rPr lang="ru-RU" sz="2400" i="1" dirty="0" err="1"/>
              <a:t>діяти</a:t>
            </a:r>
            <a:r>
              <a:rPr lang="ru-RU" sz="2400" i="1" dirty="0"/>
              <a:t> по-старому </a:t>
            </a:r>
            <a:endParaRPr lang="ru-RU" sz="2400" i="1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ru-RU" sz="2400" i="1" dirty="0"/>
              <a:t> </a:t>
            </a:r>
            <a:r>
              <a:rPr lang="ru-RU" sz="2400" i="1" dirty="0" smtClean="0"/>
              <a:t>                                                                            і </a:t>
            </a:r>
            <a:r>
              <a:rPr lang="ru-RU" sz="2400" i="1" dirty="0" err="1"/>
              <a:t>чекати</a:t>
            </a:r>
            <a:r>
              <a:rPr lang="ru-RU" sz="2400" i="1" dirty="0"/>
              <a:t> на </a:t>
            </a:r>
            <a:r>
              <a:rPr lang="ru-RU" sz="2400" i="1" dirty="0" err="1"/>
              <a:t>нові</a:t>
            </a:r>
            <a:r>
              <a:rPr lang="ru-RU" sz="2400" i="1" dirty="0"/>
              <a:t> </a:t>
            </a:r>
            <a:r>
              <a:rPr lang="ru-RU" sz="2400" i="1" dirty="0" err="1"/>
              <a:t>результати</a:t>
            </a:r>
            <a:r>
              <a:rPr lang="ru-RU" sz="2400" i="1" dirty="0"/>
              <a:t>.</a:t>
            </a:r>
            <a:endParaRPr lang="ru-RU" sz="3800" i="1" dirty="0"/>
          </a:p>
          <a:p>
            <a:pPr marL="0" indent="0">
              <a:buNone/>
            </a:pPr>
            <a:r>
              <a:rPr lang="ru-RU" sz="3800" dirty="0"/>
              <a:t>                                               </a:t>
            </a:r>
            <a:r>
              <a:rPr lang="ru-RU" sz="3800" dirty="0" smtClean="0"/>
              <a:t>                       </a:t>
            </a:r>
            <a:r>
              <a:rPr lang="ru-RU" sz="2400" u="sng" dirty="0"/>
              <a:t>А. </a:t>
            </a:r>
            <a:r>
              <a:rPr lang="ru-RU" sz="2400" u="sng" dirty="0" err="1" smtClean="0"/>
              <a:t>Енштейн</a:t>
            </a:r>
            <a:endParaRPr lang="ru-RU" sz="2400" u="sng" dirty="0" smtClean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ru-RU" sz="2400" dirty="0"/>
              <a:t> </a:t>
            </a:r>
            <a:r>
              <a:rPr lang="ru-RU" sz="2400" dirty="0" smtClean="0"/>
              <a:t>                                                                                  Голова МО     </a:t>
            </a:r>
            <a:r>
              <a:rPr lang="ru-RU" sz="2400" dirty="0" err="1" smtClean="0"/>
              <a:t>Копильчук</a:t>
            </a:r>
            <a:r>
              <a:rPr lang="ru-RU" sz="2400" dirty="0" smtClean="0"/>
              <a:t> Н.В.</a:t>
            </a:r>
          </a:p>
          <a:p>
            <a:pPr marL="0" indent="0">
              <a:buNone/>
            </a:pP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u="sng" dirty="0" err="1" smtClean="0"/>
              <a:t>Запрошуються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вчителі</a:t>
            </a:r>
            <a:r>
              <a:rPr lang="ru-RU" sz="2400" dirty="0" smtClean="0"/>
              <a:t> </a:t>
            </a:r>
            <a:r>
              <a:rPr lang="ru-RU" sz="2400" dirty="0" err="1" smtClean="0"/>
              <a:t>початкових</a:t>
            </a:r>
            <a:r>
              <a:rPr lang="ru-RU" sz="2400" dirty="0" smtClean="0"/>
              <a:t> </a:t>
            </a:r>
            <a:r>
              <a:rPr lang="ru-RU" sz="2400" dirty="0" err="1" smtClean="0"/>
              <a:t>класів</a:t>
            </a: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4040742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6A9C7F6-FB17-4028-86F0-3561482756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557" y="375557"/>
            <a:ext cx="10515600" cy="483325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3000" b="1" u="sng" dirty="0" smtClean="0"/>
              <a:t>03.12.2021</a:t>
            </a:r>
            <a:r>
              <a:rPr lang="ru-RU" sz="3900" dirty="0" smtClean="0"/>
              <a:t>  </a:t>
            </a:r>
            <a:r>
              <a:rPr lang="ru-RU" dirty="0" smtClean="0"/>
              <a:t>        </a:t>
            </a:r>
          </a:p>
          <a:p>
            <a:pPr marL="0" indent="0">
              <a:buNone/>
            </a:pPr>
            <a:r>
              <a:rPr lang="ru-RU" dirty="0" smtClean="0"/>
              <a:t>                                                    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3000" b="1" dirty="0" err="1" smtClean="0"/>
              <a:t>Методичний</a:t>
            </a:r>
            <a:r>
              <a:rPr lang="ru-RU" sz="3700" b="1" dirty="0" smtClean="0"/>
              <a:t> </a:t>
            </a:r>
            <a:r>
              <a:rPr lang="ru-RU" sz="3000" b="1" dirty="0" smtClean="0"/>
              <a:t>«</a:t>
            </a:r>
            <a:r>
              <a:rPr lang="ru-RU" sz="3000" b="1" dirty="0" err="1" smtClean="0"/>
              <a:t>міст</a:t>
            </a:r>
            <a:r>
              <a:rPr lang="ru-RU" sz="3000" b="1" dirty="0" smtClean="0"/>
              <a:t>»</a:t>
            </a:r>
          </a:p>
          <a:p>
            <a:pPr marL="0" indent="0">
              <a:buNone/>
            </a:pPr>
            <a:r>
              <a:rPr lang="ru-RU" i="1" dirty="0" err="1" smtClean="0"/>
              <a:t>Співпраця</a:t>
            </a:r>
            <a:r>
              <a:rPr lang="ru-RU" i="1" dirty="0" smtClean="0"/>
              <a:t> </a:t>
            </a:r>
            <a:r>
              <a:rPr lang="ru-RU" i="1" dirty="0" err="1" smtClean="0"/>
              <a:t>вчителя</a:t>
            </a:r>
            <a:r>
              <a:rPr lang="ru-RU" i="1" dirty="0" smtClean="0"/>
              <a:t> та </a:t>
            </a:r>
            <a:r>
              <a:rPr lang="ru-RU" i="1" dirty="0" err="1" smtClean="0"/>
              <a:t>асистента</a:t>
            </a:r>
            <a:r>
              <a:rPr lang="ru-RU" i="1" dirty="0" smtClean="0"/>
              <a:t> </a:t>
            </a:r>
            <a:r>
              <a:rPr lang="ru-RU" i="1" dirty="0" err="1" smtClean="0"/>
              <a:t>вчителя</a:t>
            </a:r>
            <a:r>
              <a:rPr lang="ru-RU" i="1" dirty="0" smtClean="0"/>
              <a:t> в </a:t>
            </a:r>
            <a:r>
              <a:rPr lang="ru-RU" i="1" dirty="0" err="1" smtClean="0"/>
              <a:t>інклюзивному</a:t>
            </a:r>
            <a:r>
              <a:rPr lang="ru-RU" i="1" dirty="0" smtClean="0"/>
              <a:t> </a:t>
            </a:r>
            <a:r>
              <a:rPr lang="ru-RU" i="1" dirty="0" err="1" smtClean="0"/>
              <a:t>класі</a:t>
            </a:r>
            <a:endParaRPr lang="ru-RU" i="1" dirty="0"/>
          </a:p>
          <a:p>
            <a:pPr marL="0" indent="0">
              <a:buNone/>
            </a:pPr>
            <a:r>
              <a:rPr lang="ru-RU" i="1" dirty="0" smtClean="0"/>
              <a:t>                                                                            </a:t>
            </a:r>
            <a:r>
              <a:rPr lang="ru-RU" sz="2400" dirty="0" smtClean="0"/>
              <a:t>ЗДНВР  </a:t>
            </a:r>
            <a:r>
              <a:rPr lang="ru-RU" sz="2400" dirty="0" err="1" smtClean="0"/>
              <a:t>Злочанська</a:t>
            </a:r>
            <a:r>
              <a:rPr lang="ru-RU" sz="2400" dirty="0" smtClean="0"/>
              <a:t> Н.В.</a:t>
            </a:r>
          </a:p>
          <a:p>
            <a:pPr marL="0" indent="0">
              <a:buNone/>
            </a:pPr>
            <a:r>
              <a:rPr lang="ru-RU" sz="2400" dirty="0" smtClean="0"/>
              <a:t>                                                                                           </a:t>
            </a:r>
            <a:r>
              <a:rPr lang="ru-RU" sz="2400" dirty="0" err="1" smtClean="0"/>
              <a:t>Асистенти</a:t>
            </a:r>
            <a:r>
              <a:rPr lang="ru-RU" sz="2400" dirty="0" smtClean="0"/>
              <a:t> </a:t>
            </a:r>
            <a:r>
              <a:rPr lang="ru-RU" sz="2400" dirty="0" err="1" smtClean="0"/>
              <a:t>вчителів</a:t>
            </a:r>
            <a:endParaRPr lang="ru-RU" sz="2400" dirty="0" smtClean="0"/>
          </a:p>
          <a:p>
            <a:pPr marL="0" indent="0">
              <a:buNone/>
            </a:pPr>
            <a:r>
              <a:rPr lang="ru-RU" b="1" dirty="0" err="1" smtClean="0"/>
              <a:t>Запрошується</a:t>
            </a:r>
            <a:r>
              <a:rPr lang="ru-RU" b="1" dirty="0" smtClean="0"/>
              <a:t> </a:t>
            </a:r>
            <a:r>
              <a:rPr lang="ru-RU" i="1" dirty="0" smtClean="0"/>
              <a:t> </a:t>
            </a:r>
            <a:r>
              <a:rPr lang="ru-RU" dirty="0" err="1" smtClean="0"/>
              <a:t>педагогічний</a:t>
            </a:r>
            <a:r>
              <a:rPr lang="ru-RU" dirty="0" smtClean="0"/>
              <a:t> </a:t>
            </a:r>
            <a:r>
              <a:rPr lang="ru-RU" dirty="0" err="1" smtClean="0"/>
              <a:t>колектив</a:t>
            </a:r>
            <a:r>
              <a:rPr lang="ru-RU" i="1" dirty="0"/>
              <a:t/>
            </a:r>
            <a:br>
              <a:rPr lang="ru-RU" i="1" dirty="0"/>
            </a:br>
            <a:r>
              <a:rPr lang="ru-RU" sz="3200" b="1" dirty="0"/>
              <a:t> </a:t>
            </a:r>
            <a:r>
              <a:rPr lang="ru-RU" sz="3200" b="1" dirty="0" smtClean="0"/>
              <a:t>                                             </a:t>
            </a:r>
            <a:r>
              <a:rPr lang="ru-RU" sz="2400" dirty="0" smtClean="0"/>
              <a:t>14.40 </a:t>
            </a:r>
            <a:r>
              <a:rPr lang="ru-RU" sz="3200" dirty="0" smtClean="0"/>
              <a:t>              </a:t>
            </a:r>
            <a:r>
              <a:rPr lang="ru-RU" sz="2400" dirty="0" err="1" smtClean="0"/>
              <a:t>Актова</a:t>
            </a:r>
            <a:r>
              <a:rPr lang="ru-RU" sz="3200" dirty="0" smtClean="0"/>
              <a:t> </a:t>
            </a:r>
            <a:r>
              <a:rPr lang="ru-RU" sz="2400" dirty="0" smtClean="0"/>
              <a:t>зала</a:t>
            </a:r>
            <a:r>
              <a:rPr lang="ru-RU" sz="3200" dirty="0" smtClean="0"/>
              <a:t>                         </a:t>
            </a:r>
            <a:r>
              <a:rPr lang="ru-RU" dirty="0"/>
              <a:t/>
            </a:r>
            <a:br>
              <a:rPr lang="ru-RU" dirty="0"/>
            </a:b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320448208"/>
      </p:ext>
    </p:extLst>
  </p:cSld>
  <p:clrMapOvr>
    <a:masterClrMapping/>
  </p:clrMapOvr>
</p:sld>
</file>

<file path=ppt/theme/theme1.xml><?xml version="1.0" encoding="utf-8"?>
<a:theme xmlns:a="http://schemas.openxmlformats.org/drawingml/2006/main" name="делов 2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6" id="{18AA0B92-C83B-4B43-BE12-EC34AFBDC441}" vid="{98E2C949-D8F3-4B43-98CF-EB788C1340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делов 2</Template>
  <TotalTime>497</TotalTime>
  <Words>403</Words>
  <Application>Microsoft Office PowerPoint</Application>
  <PresentationFormat>Широкоэкранный</PresentationFormat>
  <Paragraphs>99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Calibri</vt:lpstr>
      <vt:lpstr>Wingdings</vt:lpstr>
      <vt:lpstr>делов 2</vt:lpstr>
      <vt:lpstr>  Методична декада 22.11. – 03.12.2021  НУШ: продовжуємо реформу. (Удосконалюємося…                           Вчимося…                                       Працюємо…)</vt:lpstr>
      <vt:lpstr>План роботи декади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Деловой </dc:title>
  <dc:creator>Эрика</dc:creator>
  <cp:lastModifiedBy>Natalia</cp:lastModifiedBy>
  <cp:revision>25</cp:revision>
  <cp:lastPrinted>2021-11-21T18:55:27Z</cp:lastPrinted>
  <dcterms:created xsi:type="dcterms:W3CDTF">2021-08-29T21:26:17Z</dcterms:created>
  <dcterms:modified xsi:type="dcterms:W3CDTF">2021-11-22T09:08:08Z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119242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S9.1.0</vt:lpwstr>
  </property>
</Properties>
</file>