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651"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e Placeholder 29"/>
          <p:cNvSpPr>
            <a:spLocks noGrp="1"/>
          </p:cNvSpPr>
          <p:nvPr>
            <p:ph type="dt" sz="half" idx="10"/>
          </p:nvPr>
        </p:nvSpPr>
        <p:spPr/>
        <p:txBody>
          <a:bodyPr/>
          <a:lstStyle/>
          <a:p>
            <a:fld id="{45FFFCBC-BB4F-4984-8514-586259D0E33E}" type="datetimeFigureOut">
              <a:rPr lang="de-DE" smtClean="0"/>
              <a:t>22.02.2024</a:t>
            </a:fld>
            <a:endParaRPr lang="de-DE"/>
          </a:p>
        </p:txBody>
      </p:sp>
      <p:sp>
        <p:nvSpPr>
          <p:cNvPr id="19" name="Footer Placeholder 18"/>
          <p:cNvSpPr>
            <a:spLocks noGrp="1"/>
          </p:cNvSpPr>
          <p:nvPr>
            <p:ph type="ftr" sz="quarter" idx="11"/>
          </p:nvPr>
        </p:nvSpPr>
        <p:spPr/>
        <p:txBody>
          <a:bodyPr/>
          <a:lstStyle/>
          <a:p>
            <a:endParaRPr lang="de-DE"/>
          </a:p>
        </p:txBody>
      </p:sp>
      <p:sp>
        <p:nvSpPr>
          <p:cNvPr id="27" name="Slide Number Placeholder 26"/>
          <p:cNvSpPr>
            <a:spLocks noGrp="1"/>
          </p:cNvSpPr>
          <p:nvPr>
            <p:ph type="sldNum" sz="quarter" idx="12"/>
          </p:nvPr>
        </p:nvSpPr>
        <p:spPr/>
        <p:txBody>
          <a:bodyPr/>
          <a:lstStyle/>
          <a:p>
            <a:fld id="{3D0AEAD7-8607-4769-AA42-97BF446B9062}" type="slidenum">
              <a:rPr lang="de-DE"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smtClean="0"/>
              <a:t>Titelmasterformat durch Klicken bearbeiten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45FFFCBC-BB4F-4984-8514-586259D0E33E}" type="datetimeFigureOut">
              <a:rPr lang="de-DE" smtClean="0"/>
              <a:t>22.02.2024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45FFFCBC-BB4F-4984-8514-586259D0E33E}" type="datetimeFigureOut">
              <a:rPr lang="de-DE" smtClean="0"/>
              <a:t>22.02.2024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de-DE" smtClean="0"/>
              <a:t>Titelmasterformat durch Klicken bearbeiten</a:t>
            </a:r>
            <a:endParaRPr kumimoji="0" lang="en-US"/>
          </a:p>
        </p:txBody>
      </p:sp>
      <p:sp>
        <p:nvSpPr>
          <p:cNvPr id="3" name="Content Placehold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e Placeholder 3"/>
          <p:cNvSpPr>
            <a:spLocks noGrp="1"/>
          </p:cNvSpPr>
          <p:nvPr>
            <p:ph type="dt" sz="half" idx="10"/>
          </p:nvPr>
        </p:nvSpPr>
        <p:spPr/>
        <p:txBody>
          <a:bodyPr/>
          <a:lstStyle/>
          <a:p>
            <a:fld id="{45FFFCBC-BB4F-4984-8514-586259D0E33E}" type="datetimeFigureOut">
              <a:rPr lang="de-DE" smtClean="0"/>
              <a:t>22.02.2024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e Placeholder 3"/>
          <p:cNvSpPr>
            <a:spLocks noGrp="1"/>
          </p:cNvSpPr>
          <p:nvPr>
            <p:ph type="dt" sz="half" idx="10"/>
          </p:nvPr>
        </p:nvSpPr>
        <p:spPr/>
        <p:txBody>
          <a:bodyPr/>
          <a:lstStyle/>
          <a:p>
            <a:fld id="{45FFFCBC-BB4F-4984-8514-586259D0E33E}" type="datetimeFigureOut">
              <a:rPr lang="de-DE" smtClean="0"/>
              <a:t>22.02.2024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0AEAD7-8607-4769-AA42-97BF446B9062}" type="slidenum">
              <a:rPr lang="de-DE"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e Placeholder 4"/>
          <p:cNvSpPr>
            <a:spLocks noGrp="1"/>
          </p:cNvSpPr>
          <p:nvPr>
            <p:ph type="dt" sz="half" idx="10"/>
          </p:nvPr>
        </p:nvSpPr>
        <p:spPr/>
        <p:txBody>
          <a:bodyPr/>
          <a:lstStyle/>
          <a:p>
            <a:fld id="{45FFFCBC-BB4F-4984-8514-586259D0E33E}" type="datetimeFigureOut">
              <a:rPr lang="de-DE" smtClean="0"/>
              <a:t>22.02.2024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e Placeholder 6"/>
          <p:cNvSpPr>
            <a:spLocks noGrp="1"/>
          </p:cNvSpPr>
          <p:nvPr>
            <p:ph type="dt" sz="half" idx="10"/>
          </p:nvPr>
        </p:nvSpPr>
        <p:spPr/>
        <p:txBody>
          <a:bodyPr/>
          <a:lstStyle/>
          <a:p>
            <a:fld id="{45FFFCBC-BB4F-4984-8514-586259D0E33E}" type="datetimeFigureOut">
              <a:rPr lang="de-DE" smtClean="0"/>
              <a:t>22.02.2024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e Placeholder 2"/>
          <p:cNvSpPr>
            <a:spLocks noGrp="1"/>
          </p:cNvSpPr>
          <p:nvPr>
            <p:ph type="dt" sz="half" idx="10"/>
          </p:nvPr>
        </p:nvSpPr>
        <p:spPr/>
        <p:txBody>
          <a:bodyPr/>
          <a:lstStyle/>
          <a:p>
            <a:fld id="{45FFFCBC-BB4F-4984-8514-586259D0E33E}" type="datetimeFigureOut">
              <a:rPr lang="de-DE" smtClean="0"/>
              <a:t>22.02.2024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FFFCBC-BB4F-4984-8514-586259D0E33E}" type="datetimeFigureOut">
              <a:rPr lang="de-DE" smtClean="0"/>
              <a:t>22.02.2024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 bearbeiten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e Placeholder 4"/>
          <p:cNvSpPr>
            <a:spLocks noGrp="1"/>
          </p:cNvSpPr>
          <p:nvPr>
            <p:ph type="dt" sz="half" idx="10"/>
          </p:nvPr>
        </p:nvSpPr>
        <p:spPr/>
        <p:txBody>
          <a:bodyPr/>
          <a:lstStyle/>
          <a:p>
            <a:fld id="{45FFFCBC-BB4F-4984-8514-586259D0E33E}" type="datetimeFigureOut">
              <a:rPr lang="de-DE" smtClean="0"/>
              <a:t>22.02.2024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D0AEAD7-8607-4769-AA42-97BF446B9062}"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e Placeholder 4"/>
          <p:cNvSpPr>
            <a:spLocks noGrp="1"/>
          </p:cNvSpPr>
          <p:nvPr>
            <p:ph type="dt" sz="half" idx="10"/>
          </p:nvPr>
        </p:nvSpPr>
        <p:spPr/>
        <p:txBody>
          <a:bodyPr/>
          <a:lstStyle/>
          <a:p>
            <a:fld id="{45FFFCBC-BB4F-4984-8514-586259D0E33E}" type="datetimeFigureOut">
              <a:rPr lang="de-DE" smtClean="0"/>
              <a:t>22.02.2024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a:xfrm>
            <a:off x="8077200" y="6356350"/>
            <a:ext cx="609600" cy="365125"/>
          </a:xfrm>
        </p:spPr>
        <p:txBody>
          <a:bodyPr/>
          <a:lstStyle/>
          <a:p>
            <a:fld id="{3D0AEAD7-8607-4769-AA42-97BF446B9062}" type="slidenum">
              <a:rPr lang="de-DE" smtClean="0"/>
              <a:t>‹Nr.›</a:t>
            </a:fld>
            <a:endParaRPr lang="de-D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5FFFCBC-BB4F-4984-8514-586259D0E33E}" type="datetimeFigureOut">
              <a:rPr lang="de-DE" smtClean="0"/>
              <a:t>22.02.2024</a:t>
            </a:fld>
            <a:endParaRPr lang="de-D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0AEAD7-8607-4769-AA42-97BF446B9062}" type="slidenum">
              <a:rPr lang="de-DE" smtClean="0"/>
              <a:t>‹Nr.›</a:t>
            </a:fld>
            <a:endParaRPr lang="de-D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Qualitätsbündnis Sport NRW </a:t>
            </a:r>
            <a:endParaRPr lang="de-DE" dirty="0"/>
          </a:p>
        </p:txBody>
      </p:sp>
      <p:sp>
        <p:nvSpPr>
          <p:cNvPr id="3" name="Untertitel 2"/>
          <p:cNvSpPr>
            <a:spLocks noGrp="1"/>
          </p:cNvSpPr>
          <p:nvPr>
            <p:ph type="subTitle" idx="1"/>
          </p:nvPr>
        </p:nvSpPr>
        <p:spPr/>
        <p:txBody>
          <a:bodyPr/>
          <a:lstStyle/>
          <a:p>
            <a:r>
              <a:rPr lang="de-DE" dirty="0" smtClean="0"/>
              <a:t>Gegen sexualisierte und interpersonelle Gewalt</a:t>
            </a:r>
            <a:endParaRPr lang="de-DE" dirty="0"/>
          </a:p>
        </p:txBody>
      </p:sp>
    </p:spTree>
    <p:extLst>
      <p:ext uri="{BB962C8B-B14F-4D97-AF65-F5344CB8AC3E}">
        <p14:creationId xmlns:p14="http://schemas.microsoft.com/office/powerpoint/2010/main" val="3070923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de-DE" dirty="0" smtClean="0"/>
              <a:t/>
            </a:r>
            <a:br>
              <a:rPr lang="de-DE" dirty="0" smtClean="0"/>
            </a:br>
            <a:r>
              <a:rPr lang="de-DE" dirty="0" smtClean="0"/>
              <a:t/>
            </a:r>
            <a:br>
              <a:rPr lang="de-DE" dirty="0" smtClean="0"/>
            </a:br>
            <a:endParaRPr lang="de-DE" dirty="0"/>
          </a:p>
        </p:txBody>
      </p:sp>
      <p:sp>
        <p:nvSpPr>
          <p:cNvPr id="3" name="Textplatzhalter 2"/>
          <p:cNvSpPr>
            <a:spLocks noGrp="1"/>
          </p:cNvSpPr>
          <p:nvPr>
            <p:ph type="body" idx="1"/>
          </p:nvPr>
        </p:nvSpPr>
        <p:spPr>
          <a:xfrm>
            <a:off x="611560" y="620688"/>
            <a:ext cx="7776864" cy="5112568"/>
          </a:xfrm>
        </p:spPr>
        <p:txBody>
          <a:bodyPr>
            <a:normAutofit/>
          </a:bodyPr>
          <a:lstStyle/>
          <a:p>
            <a:endParaRPr lang="de-DE" dirty="0" smtClean="0"/>
          </a:p>
          <a:p>
            <a:r>
              <a:rPr lang="de-DE" dirty="0" smtClean="0"/>
              <a:t>Vor 2 Jahren wurde auf der Mitgliederversammlung das Thema </a:t>
            </a:r>
            <a:r>
              <a:rPr lang="de-DE" b="1" dirty="0" smtClean="0"/>
              <a:t>Sexualisierte Gewalt im Sport </a:t>
            </a:r>
            <a:r>
              <a:rPr lang="de-DE" dirty="0" smtClean="0"/>
              <a:t>bereits vorgetragen und wir haben uns im weiter damit beschäftigt. 2 Vorstandsmitglieder haben an einer Fortbildung teilgenommen und mit einer interessierten Gruppe aus ÜL und Vorstand hat ein informelles Treffen mit Frau Buck vom KSB stattgefunden. </a:t>
            </a:r>
          </a:p>
          <a:p>
            <a:endParaRPr lang="de-DE" dirty="0" smtClean="0"/>
          </a:p>
          <a:p>
            <a:r>
              <a:rPr lang="de-DE" dirty="0" smtClean="0"/>
              <a:t>Information in Kürze </a:t>
            </a:r>
          </a:p>
          <a:p>
            <a:endParaRPr lang="de-DE" dirty="0" smtClean="0"/>
          </a:p>
          <a:p>
            <a:r>
              <a:rPr lang="de-DE" dirty="0" smtClean="0"/>
              <a:t>Wer ist betroffen und was versteht man unter sexualisierter Gewalt und interpersoneller Gewalt </a:t>
            </a:r>
          </a:p>
          <a:p>
            <a:endParaRPr lang="de-DE" dirty="0" smtClean="0"/>
          </a:p>
          <a:p>
            <a:endParaRPr lang="de-DE" dirty="0"/>
          </a:p>
        </p:txBody>
      </p:sp>
    </p:spTree>
    <p:extLst>
      <p:ext uri="{BB962C8B-B14F-4D97-AF65-F5344CB8AC3E}">
        <p14:creationId xmlns:p14="http://schemas.microsoft.com/office/powerpoint/2010/main" val="771993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0" y="287338"/>
            <a:ext cx="8443913" cy="628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0456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74638"/>
            <a:ext cx="8382000" cy="63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6700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175" y="293688"/>
            <a:ext cx="8375650" cy="627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2756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80728"/>
            <a:ext cx="8305800" cy="4824536"/>
          </a:xfrm>
        </p:spPr>
        <p:txBody>
          <a:bodyPr>
            <a:normAutofit fontScale="90000"/>
          </a:bodyPr>
          <a:lstStyle/>
          <a:p>
            <a:r>
              <a:rPr lang="de-DE" sz="2400" dirty="0" smtClean="0"/>
              <a:t>Als Vorstand haben wir die Wichtigkeit des Themas erkannt und beschlossen unseren Verein fit zu machen für die Aufnahme ins Qualitätsbündnis Sport NRW.</a:t>
            </a:r>
            <a:br>
              <a:rPr lang="de-DE" sz="2400" dirty="0" smtClean="0"/>
            </a:br>
            <a:r>
              <a:rPr lang="de-DE" sz="2400" dirty="0" smtClean="0"/>
              <a:t>Das Zertifikat soll Mitgliedern und Eltern zeigen, dass wir zum Thema sensibilisiert sind, es Ansprechpartner bei Fehlverhalten im Verein gibt und wir einen geschützten Raum zur Sportausübung bieten wollen. Deshalb wünschen wir uns auch rege Mitarbeit von Eltern und Jugendlichen aus dem Verein.</a:t>
            </a:r>
            <a:br>
              <a:rPr lang="de-DE" sz="2400" dirty="0" smtClean="0"/>
            </a:br>
            <a:r>
              <a:rPr lang="de-DE" sz="2400" dirty="0"/>
              <a:t/>
            </a:r>
            <a:br>
              <a:rPr lang="de-DE" sz="2400" dirty="0"/>
            </a:br>
            <a:r>
              <a:rPr lang="de-DE" sz="2400" dirty="0" smtClean="0"/>
              <a:t>Für weitere Informationen liegt das gesamte Konzept des LSB aus und wir stehen zur Diskussion bereit. </a:t>
            </a:r>
            <a:r>
              <a:rPr lang="de-DE" sz="2400" dirty="0"/>
              <a:t/>
            </a:r>
            <a:br>
              <a:rPr lang="de-DE" sz="2400" dirty="0"/>
            </a:br>
            <a:r>
              <a:rPr lang="de-DE" sz="2400" dirty="0" smtClean="0"/>
              <a:t>Abschließend sollte auf dieser Mitgliederversammlung beschlossen werden, dass der Verein sich auf den Weg zum </a:t>
            </a:r>
            <a:br>
              <a:rPr lang="de-DE" sz="2400" dirty="0" smtClean="0"/>
            </a:br>
            <a:r>
              <a:rPr lang="de-DE" sz="3100" b="1" dirty="0" smtClean="0"/>
              <a:t>Qualitätsbündnis Sport NRW </a:t>
            </a:r>
            <a:r>
              <a:rPr lang="de-DE" sz="2400" dirty="0" smtClean="0"/>
              <a:t>macht. </a:t>
            </a:r>
            <a:endParaRPr lang="de-DE" sz="2400" dirty="0"/>
          </a:p>
        </p:txBody>
      </p:sp>
    </p:spTree>
    <p:extLst>
      <p:ext uri="{BB962C8B-B14F-4D97-AF65-F5344CB8AC3E}">
        <p14:creationId xmlns:p14="http://schemas.microsoft.com/office/powerpoint/2010/main" val="32812095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99</Words>
  <Application>Microsoft Office PowerPoint</Application>
  <PresentationFormat>Bildschirmpräsentation (4:3)</PresentationFormat>
  <Paragraphs>10</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Hyperion</vt:lpstr>
      <vt:lpstr>Qualitätsbündnis Sport NRW </vt:lpstr>
      <vt:lpstr>   </vt:lpstr>
      <vt:lpstr>PowerPoint-Präsentation</vt:lpstr>
      <vt:lpstr>PowerPoint-Präsentation</vt:lpstr>
      <vt:lpstr>PowerPoint-Präsentation</vt:lpstr>
      <vt:lpstr>Als Vorstand haben wir die Wichtigkeit des Themas erkannt und beschlossen unseren Verein fit zu machen für die Aufnahme ins Qualitätsbündnis Sport NRW. Das Zertifikat soll Mitgliedern und Eltern zeigen, dass wir zum Thema sensibilisiert sind, es Ansprechpartner bei Fehlverhalten im Verein gibt und wir einen geschützten Raum zur Sportausübung bieten wollen. Deshalb wünschen wir uns auch rege Mitarbeit von Eltern und Jugendlichen aus dem Verein.  Für weitere Informationen liegt das gesamte Konzept des LSB aus und wir stehen zur Diskussion bereit.  Abschließend sollte auf dieser Mitgliederversammlung beschlossen werden, dass der Verein sich auf den Weg zum  Qualitätsbündnis Sport NRW macht.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Qualitätsbündnis Sport NRW</dc:title>
  <dc:creator>monika-zeitler@gmx.de</dc:creator>
  <cp:lastModifiedBy>monika-zeitler@gmx.de</cp:lastModifiedBy>
  <cp:revision>8</cp:revision>
  <dcterms:created xsi:type="dcterms:W3CDTF">2024-02-22T10:06:14Z</dcterms:created>
  <dcterms:modified xsi:type="dcterms:W3CDTF">2024-02-22T11:36:33Z</dcterms:modified>
</cp:coreProperties>
</file>