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0" r:id="rId7"/>
    <p:sldId id="258" r:id="rId8"/>
    <p:sldId id="259" r:id="rId9"/>
    <p:sldId id="264" r:id="rId10"/>
  </p:sldIdLst>
  <p:sldSz cx="12192000" cy="6858000"/>
  <p:notesSz cx="9236075" cy="6950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19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2D604-B91D-4602-8AA7-BD6400F5D4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05CE06D-669B-4D0C-9692-09A0880551A1}">
      <dgm:prSet phldrT="[Texto]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MX" sz="3400" dirty="0" smtClean="0">
              <a:solidFill>
                <a:schemeClr val="tx1"/>
              </a:solidFill>
            </a:rPr>
            <a:t>FUNCIONES DE LA GERENCIA OPERATIVA</a:t>
          </a:r>
        </a:p>
      </dgm:t>
    </dgm:pt>
    <dgm:pt modelId="{2328843A-AF37-4549-A37D-A1B9F5692AC4}" type="parTrans" cxnId="{A2698037-C332-4E8E-9AE6-239DA8E3652C}">
      <dgm:prSet/>
      <dgm:spPr/>
      <dgm:t>
        <a:bodyPr/>
        <a:lstStyle/>
        <a:p>
          <a:endParaRPr lang="es-MX"/>
        </a:p>
      </dgm:t>
    </dgm:pt>
    <dgm:pt modelId="{77A10A73-86D4-4627-90AF-8574222B2E6D}" type="sibTrans" cxnId="{A2698037-C332-4E8E-9AE6-239DA8E3652C}">
      <dgm:prSet/>
      <dgm:spPr/>
      <dgm:t>
        <a:bodyPr/>
        <a:lstStyle/>
        <a:p>
          <a:endParaRPr lang="es-MX"/>
        </a:p>
      </dgm:t>
    </dgm:pt>
    <dgm:pt modelId="{113A4B72-27E3-4606-B391-5BA8B16783CF}">
      <dgm:prSet custT="1"/>
      <dgm:spPr/>
      <dgm:t>
        <a:bodyPr/>
        <a:lstStyle/>
        <a:p>
          <a:pPr algn="l"/>
          <a:r>
            <a:rPr lang="es-MX" sz="2800" dirty="0" smtClean="0">
              <a:solidFill>
                <a:schemeClr val="tx1"/>
              </a:solidFill>
            </a:rPr>
            <a:t>Apoyar a la COVI en la integración, formulación y seguimiento de cualquier instrumento de gestión que adopte el Consejo</a:t>
          </a:r>
          <a:endParaRPr lang="es-MX" sz="2800" dirty="0"/>
        </a:p>
      </dgm:t>
    </dgm:pt>
    <dgm:pt modelId="{2F8CBF31-070E-4D4D-8E40-5153DC69DB1E}" type="parTrans" cxnId="{98F6C93C-E1DF-4C69-A9F1-5BF6D34F48F4}">
      <dgm:prSet/>
      <dgm:spPr/>
      <dgm:t>
        <a:bodyPr/>
        <a:lstStyle/>
        <a:p>
          <a:endParaRPr lang="es-MX"/>
        </a:p>
      </dgm:t>
    </dgm:pt>
    <dgm:pt modelId="{2FF16CEA-ADC9-44E6-A8DC-D36E500A530D}" type="sibTrans" cxnId="{98F6C93C-E1DF-4C69-A9F1-5BF6D34F48F4}">
      <dgm:prSet/>
      <dgm:spPr/>
      <dgm:t>
        <a:bodyPr/>
        <a:lstStyle/>
        <a:p>
          <a:endParaRPr lang="es-MX"/>
        </a:p>
      </dgm:t>
    </dgm:pt>
    <dgm:pt modelId="{0A4B576D-C6E2-41DA-A8D4-321306AAD7EA}">
      <dgm:prSet custT="1"/>
      <dgm:spPr/>
      <dgm:t>
        <a:bodyPr/>
        <a:lstStyle/>
        <a:p>
          <a:pPr algn="l"/>
          <a:r>
            <a:rPr lang="es-MX" sz="2800" dirty="0" smtClean="0">
              <a:solidFill>
                <a:schemeClr val="tx1"/>
              </a:solidFill>
            </a:rPr>
            <a:t>Apoyar al Consejo en la capacitación técnica, administrativa y jurídica de sus integrantes, que determine la COVI o que encomiende el Consejo.</a:t>
          </a:r>
          <a:endParaRPr lang="es-MX" sz="2800" dirty="0"/>
        </a:p>
      </dgm:t>
    </dgm:pt>
    <dgm:pt modelId="{8BF5D7B8-C393-48ED-8199-F643F65E48B8}" type="parTrans" cxnId="{D3F11376-8018-42DA-9C5E-AF61356A3020}">
      <dgm:prSet/>
      <dgm:spPr/>
      <dgm:t>
        <a:bodyPr/>
        <a:lstStyle/>
        <a:p>
          <a:endParaRPr lang="es-MX"/>
        </a:p>
      </dgm:t>
    </dgm:pt>
    <dgm:pt modelId="{033E314D-824F-46D3-9FB4-37DA4014DFBF}" type="sibTrans" cxnId="{D3F11376-8018-42DA-9C5E-AF61356A3020}">
      <dgm:prSet/>
      <dgm:spPr/>
      <dgm:t>
        <a:bodyPr/>
        <a:lstStyle/>
        <a:p>
          <a:endParaRPr lang="es-MX"/>
        </a:p>
      </dgm:t>
    </dgm:pt>
    <dgm:pt modelId="{CA5147D9-4B08-4E94-9995-8BF37A87EEC9}">
      <dgm:prSet custT="1"/>
      <dgm:spPr/>
      <dgm:t>
        <a:bodyPr/>
        <a:lstStyle/>
        <a:p>
          <a:pPr algn="l"/>
          <a:r>
            <a:rPr lang="es-MX" sz="2800" dirty="0" smtClean="0">
              <a:solidFill>
                <a:schemeClr val="tx1"/>
              </a:solidFill>
            </a:rPr>
            <a:t>Apoyar a la COVI en la difusión de las actividades del Consejo.</a:t>
          </a:r>
          <a:endParaRPr lang="es-MX" sz="2800" dirty="0"/>
        </a:p>
      </dgm:t>
    </dgm:pt>
    <dgm:pt modelId="{2B6729F9-3CFA-4DBA-BF0B-FDF36BA8E602}" type="parTrans" cxnId="{128C93E8-6526-4C1B-A7CE-D64E5696841D}">
      <dgm:prSet/>
      <dgm:spPr/>
      <dgm:t>
        <a:bodyPr/>
        <a:lstStyle/>
        <a:p>
          <a:endParaRPr lang="es-MX"/>
        </a:p>
      </dgm:t>
    </dgm:pt>
    <dgm:pt modelId="{FC051D0D-0338-463F-B8D2-E592B7721369}" type="sibTrans" cxnId="{128C93E8-6526-4C1B-A7CE-D64E5696841D}">
      <dgm:prSet/>
      <dgm:spPr/>
      <dgm:t>
        <a:bodyPr/>
        <a:lstStyle/>
        <a:p>
          <a:endParaRPr lang="es-MX"/>
        </a:p>
      </dgm:t>
    </dgm:pt>
    <dgm:pt modelId="{3AA5E4F7-B2CD-4012-8540-36594CC8502A}">
      <dgm:prSet custT="1"/>
      <dgm:spPr/>
      <dgm:t>
        <a:bodyPr/>
        <a:lstStyle/>
        <a:p>
          <a:pPr algn="l"/>
          <a:r>
            <a:rPr lang="es-MX" sz="2800" dirty="0" smtClean="0">
              <a:solidFill>
                <a:schemeClr val="tx1"/>
              </a:solidFill>
            </a:rPr>
            <a:t>Apoyar a la COVI en el seguimiento y cumplimiento de los objetivos y acuerdos del Consejo.</a:t>
          </a:r>
          <a:endParaRPr lang="es-MX" sz="2800" dirty="0"/>
        </a:p>
      </dgm:t>
    </dgm:pt>
    <dgm:pt modelId="{B3EA8BE4-C464-471F-B21E-91EDE5D54910}" type="sibTrans" cxnId="{7ADF4113-17DA-4BE5-887A-D9604A30B9ED}">
      <dgm:prSet/>
      <dgm:spPr/>
      <dgm:t>
        <a:bodyPr/>
        <a:lstStyle/>
        <a:p>
          <a:endParaRPr lang="es-MX"/>
        </a:p>
      </dgm:t>
    </dgm:pt>
    <dgm:pt modelId="{9B71B35F-0EF1-442F-B209-3FE4A8F85003}" type="parTrans" cxnId="{7ADF4113-17DA-4BE5-887A-D9604A30B9ED}">
      <dgm:prSet/>
      <dgm:spPr/>
      <dgm:t>
        <a:bodyPr/>
        <a:lstStyle/>
        <a:p>
          <a:endParaRPr lang="es-MX"/>
        </a:p>
      </dgm:t>
    </dgm:pt>
    <dgm:pt modelId="{DC0C8B97-09B4-4926-A9B9-5B1A6399D5DB}">
      <dgm:prSet custT="1"/>
      <dgm:spPr/>
      <dgm:t>
        <a:bodyPr/>
        <a:lstStyle/>
        <a:p>
          <a:pPr algn="l"/>
          <a:r>
            <a:rPr lang="es-MX" sz="2800" dirty="0" smtClean="0">
              <a:solidFill>
                <a:schemeClr val="tx1"/>
              </a:solidFill>
            </a:rPr>
            <a:t>Organizar las actividades inherentes del Consejo y coordinar los órganos auxiliares.</a:t>
          </a:r>
          <a:endParaRPr lang="es-MX" sz="2800" dirty="0"/>
        </a:p>
      </dgm:t>
    </dgm:pt>
    <dgm:pt modelId="{124BA77B-C67E-42CF-A761-BBA95AE0EB92}" type="sibTrans" cxnId="{4C7F26CB-8EEA-48AB-86E2-69CB1C6216E4}">
      <dgm:prSet/>
      <dgm:spPr/>
      <dgm:t>
        <a:bodyPr/>
        <a:lstStyle/>
        <a:p>
          <a:endParaRPr lang="es-MX"/>
        </a:p>
      </dgm:t>
    </dgm:pt>
    <dgm:pt modelId="{FEE260AD-D6D9-4FA6-A557-931732E07CBF}" type="parTrans" cxnId="{4C7F26CB-8EEA-48AB-86E2-69CB1C6216E4}">
      <dgm:prSet/>
      <dgm:spPr/>
      <dgm:t>
        <a:bodyPr/>
        <a:lstStyle/>
        <a:p>
          <a:endParaRPr lang="es-MX"/>
        </a:p>
      </dgm:t>
    </dgm:pt>
    <dgm:pt modelId="{D26C068C-A265-4573-8989-F5EDB379812D}" type="pres">
      <dgm:prSet presAssocID="{4B32D604-B91D-4602-8AA7-BD6400F5D4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AE7AAF54-D3CA-41C1-ACED-FEADFCDEF9A0}" type="pres">
      <dgm:prSet presAssocID="{4B32D604-B91D-4602-8AA7-BD6400F5D498}" presName="Name1" presStyleCnt="0"/>
      <dgm:spPr/>
    </dgm:pt>
    <dgm:pt modelId="{3DCA15DE-76D7-4611-93CE-FA12DB42C872}" type="pres">
      <dgm:prSet presAssocID="{4B32D604-B91D-4602-8AA7-BD6400F5D498}" presName="cycle" presStyleCnt="0"/>
      <dgm:spPr/>
    </dgm:pt>
    <dgm:pt modelId="{212FF3DB-7049-4122-8401-7D0AD20DCC65}" type="pres">
      <dgm:prSet presAssocID="{4B32D604-B91D-4602-8AA7-BD6400F5D498}" presName="srcNode" presStyleLbl="node1" presStyleIdx="0" presStyleCnt="1"/>
      <dgm:spPr/>
    </dgm:pt>
    <dgm:pt modelId="{891AB330-6013-4DEC-9E65-94A6B4B22C85}" type="pres">
      <dgm:prSet presAssocID="{4B32D604-B91D-4602-8AA7-BD6400F5D498}" presName="conn" presStyleLbl="parChTrans1D2" presStyleIdx="0" presStyleCnt="1"/>
      <dgm:spPr/>
      <dgm:t>
        <a:bodyPr/>
        <a:lstStyle/>
        <a:p>
          <a:endParaRPr lang="es-MX"/>
        </a:p>
      </dgm:t>
    </dgm:pt>
    <dgm:pt modelId="{5502EB0D-C6C5-4150-9A61-3597F1E38DA1}" type="pres">
      <dgm:prSet presAssocID="{4B32D604-B91D-4602-8AA7-BD6400F5D498}" presName="extraNode" presStyleLbl="node1" presStyleIdx="0" presStyleCnt="1"/>
      <dgm:spPr/>
    </dgm:pt>
    <dgm:pt modelId="{F81E0EEC-E9AD-4E01-AF0E-930FBF597D26}" type="pres">
      <dgm:prSet presAssocID="{4B32D604-B91D-4602-8AA7-BD6400F5D498}" presName="dstNode" presStyleLbl="node1" presStyleIdx="0" presStyleCnt="1"/>
      <dgm:spPr/>
    </dgm:pt>
    <dgm:pt modelId="{9ABDE247-3B53-4E50-8DD7-5FC55B1A747A}" type="pres">
      <dgm:prSet presAssocID="{405CE06D-669B-4D0C-9692-09A0880551A1}" presName="text_1" presStyleLbl="node1" presStyleIdx="0" presStyleCnt="1" custScaleX="112985" custScaleY="2101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006DBA-9815-45F8-A236-51F50162BF18}" type="pres">
      <dgm:prSet presAssocID="{405CE06D-669B-4D0C-9692-09A0880551A1}" presName="accent_1" presStyleCnt="0"/>
      <dgm:spPr/>
    </dgm:pt>
    <dgm:pt modelId="{DBDF5379-2DAF-4502-B6EA-6791EE6F5197}" type="pres">
      <dgm:prSet presAssocID="{405CE06D-669B-4D0C-9692-09A0880551A1}" presName="accentRepeatNode" presStyleLbl="solidFgAcc1" presStyleIdx="0" presStyleCnt="1" custScaleX="97170" custScaleY="92287" custLinFactNeighborX="-7127" custLinFactNeighborY="-1405"/>
      <dgm:spPr/>
    </dgm:pt>
  </dgm:ptLst>
  <dgm:cxnLst>
    <dgm:cxn modelId="{D3F11376-8018-42DA-9C5E-AF61356A3020}" srcId="{405CE06D-669B-4D0C-9692-09A0880551A1}" destId="{0A4B576D-C6E2-41DA-A8D4-321306AAD7EA}" srcOrd="3" destOrd="0" parTransId="{8BF5D7B8-C393-48ED-8199-F643F65E48B8}" sibTransId="{033E314D-824F-46D3-9FB4-37DA4014DFBF}"/>
    <dgm:cxn modelId="{5038F98F-E26E-4DA8-9C1D-8BCA43F3679E}" type="presOf" srcId="{124BA77B-C67E-42CF-A761-BBA95AE0EB92}" destId="{891AB330-6013-4DEC-9E65-94A6B4B22C85}" srcOrd="0" destOrd="0" presId="urn:microsoft.com/office/officeart/2008/layout/VerticalCurvedList"/>
    <dgm:cxn modelId="{128C93E8-6526-4C1B-A7CE-D64E5696841D}" srcId="{405CE06D-669B-4D0C-9692-09A0880551A1}" destId="{CA5147D9-4B08-4E94-9995-8BF37A87EEC9}" srcOrd="4" destOrd="0" parTransId="{2B6729F9-3CFA-4DBA-BF0B-FDF36BA8E602}" sibTransId="{FC051D0D-0338-463F-B8D2-E592B7721369}"/>
    <dgm:cxn modelId="{16A774E2-E712-400D-9E1E-7E98B6EACCA7}" type="presOf" srcId="{405CE06D-669B-4D0C-9692-09A0880551A1}" destId="{9ABDE247-3B53-4E50-8DD7-5FC55B1A747A}" srcOrd="0" destOrd="0" presId="urn:microsoft.com/office/officeart/2008/layout/VerticalCurvedList"/>
    <dgm:cxn modelId="{7FCB0F77-D872-438B-BDF9-A763E4532CE0}" type="presOf" srcId="{CA5147D9-4B08-4E94-9995-8BF37A87EEC9}" destId="{9ABDE247-3B53-4E50-8DD7-5FC55B1A747A}" srcOrd="0" destOrd="5" presId="urn:microsoft.com/office/officeart/2008/layout/VerticalCurvedList"/>
    <dgm:cxn modelId="{117A3C81-5C27-4C0A-A643-E0E035D69FE1}" type="presOf" srcId="{4B32D604-B91D-4602-8AA7-BD6400F5D498}" destId="{D26C068C-A265-4573-8989-F5EDB379812D}" srcOrd="0" destOrd="0" presId="urn:microsoft.com/office/officeart/2008/layout/VerticalCurvedList"/>
    <dgm:cxn modelId="{7ADF4113-17DA-4BE5-887A-D9604A30B9ED}" srcId="{405CE06D-669B-4D0C-9692-09A0880551A1}" destId="{3AA5E4F7-B2CD-4012-8540-36594CC8502A}" srcOrd="1" destOrd="0" parTransId="{9B71B35F-0EF1-442F-B209-3FE4A8F85003}" sibTransId="{B3EA8BE4-C464-471F-B21E-91EDE5D54910}"/>
    <dgm:cxn modelId="{DB2FC4AE-E703-412D-B5C4-0FC1B03DB195}" type="presOf" srcId="{0A4B576D-C6E2-41DA-A8D4-321306AAD7EA}" destId="{9ABDE247-3B53-4E50-8DD7-5FC55B1A747A}" srcOrd="0" destOrd="4" presId="urn:microsoft.com/office/officeart/2008/layout/VerticalCurvedList"/>
    <dgm:cxn modelId="{4C7F26CB-8EEA-48AB-86E2-69CB1C6216E4}" srcId="{405CE06D-669B-4D0C-9692-09A0880551A1}" destId="{DC0C8B97-09B4-4926-A9B9-5B1A6399D5DB}" srcOrd="0" destOrd="0" parTransId="{FEE260AD-D6D9-4FA6-A557-931732E07CBF}" sibTransId="{124BA77B-C67E-42CF-A761-BBA95AE0EB92}"/>
    <dgm:cxn modelId="{98F6C93C-E1DF-4C69-A9F1-5BF6D34F48F4}" srcId="{405CE06D-669B-4D0C-9692-09A0880551A1}" destId="{113A4B72-27E3-4606-B391-5BA8B16783CF}" srcOrd="2" destOrd="0" parTransId="{2F8CBF31-070E-4D4D-8E40-5153DC69DB1E}" sibTransId="{2FF16CEA-ADC9-44E6-A8DC-D36E500A530D}"/>
    <dgm:cxn modelId="{1EC8A711-9146-4C28-A106-B45DD220C18F}" type="presOf" srcId="{113A4B72-27E3-4606-B391-5BA8B16783CF}" destId="{9ABDE247-3B53-4E50-8DD7-5FC55B1A747A}" srcOrd="0" destOrd="3" presId="urn:microsoft.com/office/officeart/2008/layout/VerticalCurvedList"/>
    <dgm:cxn modelId="{372B405A-06DB-44BC-A5ED-AC10AFAEB912}" type="presOf" srcId="{3AA5E4F7-B2CD-4012-8540-36594CC8502A}" destId="{9ABDE247-3B53-4E50-8DD7-5FC55B1A747A}" srcOrd="0" destOrd="2" presId="urn:microsoft.com/office/officeart/2008/layout/VerticalCurvedList"/>
    <dgm:cxn modelId="{A2698037-C332-4E8E-9AE6-239DA8E3652C}" srcId="{4B32D604-B91D-4602-8AA7-BD6400F5D498}" destId="{405CE06D-669B-4D0C-9692-09A0880551A1}" srcOrd="0" destOrd="0" parTransId="{2328843A-AF37-4549-A37D-A1B9F5692AC4}" sibTransId="{77A10A73-86D4-4627-90AF-8574222B2E6D}"/>
    <dgm:cxn modelId="{F597B6AB-58A2-44A9-880C-24947366E08C}" type="presOf" srcId="{DC0C8B97-09B4-4926-A9B9-5B1A6399D5DB}" destId="{9ABDE247-3B53-4E50-8DD7-5FC55B1A747A}" srcOrd="0" destOrd="1" presId="urn:microsoft.com/office/officeart/2008/layout/VerticalCurvedList"/>
    <dgm:cxn modelId="{A60CB7E5-5935-4CE9-98EF-B14EF9C49C5A}" type="presParOf" srcId="{D26C068C-A265-4573-8989-F5EDB379812D}" destId="{AE7AAF54-D3CA-41C1-ACED-FEADFCDEF9A0}" srcOrd="0" destOrd="0" presId="urn:microsoft.com/office/officeart/2008/layout/VerticalCurvedList"/>
    <dgm:cxn modelId="{F90AB15D-237B-4AD7-97A4-6432FA933044}" type="presParOf" srcId="{AE7AAF54-D3CA-41C1-ACED-FEADFCDEF9A0}" destId="{3DCA15DE-76D7-4611-93CE-FA12DB42C872}" srcOrd="0" destOrd="0" presId="urn:microsoft.com/office/officeart/2008/layout/VerticalCurvedList"/>
    <dgm:cxn modelId="{03DBDA8A-FD3E-4430-B935-D694DC5CFB59}" type="presParOf" srcId="{3DCA15DE-76D7-4611-93CE-FA12DB42C872}" destId="{212FF3DB-7049-4122-8401-7D0AD20DCC65}" srcOrd="0" destOrd="0" presId="urn:microsoft.com/office/officeart/2008/layout/VerticalCurvedList"/>
    <dgm:cxn modelId="{B7A576BA-65AF-4CF8-B34B-8A679944EF8B}" type="presParOf" srcId="{3DCA15DE-76D7-4611-93CE-FA12DB42C872}" destId="{891AB330-6013-4DEC-9E65-94A6B4B22C85}" srcOrd="1" destOrd="0" presId="urn:microsoft.com/office/officeart/2008/layout/VerticalCurvedList"/>
    <dgm:cxn modelId="{5E51F21E-F323-4B29-B592-6566FDEC0FBA}" type="presParOf" srcId="{3DCA15DE-76D7-4611-93CE-FA12DB42C872}" destId="{5502EB0D-C6C5-4150-9A61-3597F1E38DA1}" srcOrd="2" destOrd="0" presId="urn:microsoft.com/office/officeart/2008/layout/VerticalCurvedList"/>
    <dgm:cxn modelId="{42274431-04D6-48C8-A12D-3DD772B59576}" type="presParOf" srcId="{3DCA15DE-76D7-4611-93CE-FA12DB42C872}" destId="{F81E0EEC-E9AD-4E01-AF0E-930FBF597D26}" srcOrd="3" destOrd="0" presId="urn:microsoft.com/office/officeart/2008/layout/VerticalCurvedList"/>
    <dgm:cxn modelId="{E1450A9A-C6BA-4AEC-8872-2B2B182DE88C}" type="presParOf" srcId="{AE7AAF54-D3CA-41C1-ACED-FEADFCDEF9A0}" destId="{9ABDE247-3B53-4E50-8DD7-5FC55B1A747A}" srcOrd="1" destOrd="0" presId="urn:microsoft.com/office/officeart/2008/layout/VerticalCurvedList"/>
    <dgm:cxn modelId="{1C0A946B-E1C0-4309-8234-0D434180FC9A}" type="presParOf" srcId="{AE7AAF54-D3CA-41C1-ACED-FEADFCDEF9A0}" destId="{23006DBA-9815-45F8-A236-51F50162BF18}" srcOrd="2" destOrd="0" presId="urn:microsoft.com/office/officeart/2008/layout/VerticalCurvedList"/>
    <dgm:cxn modelId="{9C14928C-DA72-4761-86F6-4A148FA5D0AE}" type="presParOf" srcId="{23006DBA-9815-45F8-A236-51F50162BF18}" destId="{DBDF5379-2DAF-4502-B6EA-6791EE6F5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10608-4002-41CD-96F1-A91F4E424F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A16C3CE-09F4-42E2-A1C6-414CB3ED6EC6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MX" sz="3200" dirty="0" smtClean="0">
              <a:solidFill>
                <a:schemeClr val="tx1"/>
              </a:solidFill>
            </a:rPr>
            <a:t>FUNCIONES DE LA GERENCIA OPERATIVA</a:t>
          </a:r>
        </a:p>
      </dgm:t>
    </dgm:pt>
    <dgm:pt modelId="{7100E502-1C02-4B46-AF53-C209A6E18B77}" type="sibTrans" cxnId="{CB22EE53-29DA-4E06-8101-4FC9FA75B046}">
      <dgm:prSet/>
      <dgm:spPr/>
      <dgm:t>
        <a:bodyPr/>
        <a:lstStyle/>
        <a:p>
          <a:endParaRPr lang="es-MX"/>
        </a:p>
      </dgm:t>
    </dgm:pt>
    <dgm:pt modelId="{B2694C83-C99F-48E0-ABE3-12F46AE2D007}" type="parTrans" cxnId="{CB22EE53-29DA-4E06-8101-4FC9FA75B046}">
      <dgm:prSet/>
      <dgm:spPr/>
      <dgm:t>
        <a:bodyPr/>
        <a:lstStyle/>
        <a:p>
          <a:endParaRPr lang="es-MX"/>
        </a:p>
      </dgm:t>
    </dgm:pt>
    <dgm:pt modelId="{E4E33320-E6B5-4989-BD89-06E14C7D8E54}">
      <dgm:prSet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Gestionar los recursos que apoyan el cumplimiento de los objetivos del Consejo.</a:t>
          </a:r>
          <a:endParaRPr lang="es-MX" sz="2800" dirty="0"/>
        </a:p>
      </dgm:t>
    </dgm:pt>
    <dgm:pt modelId="{76B962CE-7BB3-4CA5-ADDE-9ECF107B7BB6}" type="parTrans" cxnId="{614E9C09-151D-401D-A220-EA11195968EF}">
      <dgm:prSet/>
      <dgm:spPr/>
      <dgm:t>
        <a:bodyPr/>
        <a:lstStyle/>
        <a:p>
          <a:endParaRPr lang="es-MX"/>
        </a:p>
      </dgm:t>
    </dgm:pt>
    <dgm:pt modelId="{537082AC-C663-4528-8735-B873D0D27D15}" type="sibTrans" cxnId="{614E9C09-151D-401D-A220-EA11195968EF}">
      <dgm:prSet/>
      <dgm:spPr/>
      <dgm:t>
        <a:bodyPr/>
        <a:lstStyle/>
        <a:p>
          <a:endParaRPr lang="es-MX"/>
        </a:p>
      </dgm:t>
    </dgm:pt>
    <dgm:pt modelId="{9C561F10-2F61-4700-9DA0-BF2F878E02C9}">
      <dgm:prSet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Apoyar a la Secretaría Técnica en la organización de sesiones y reuniones.</a:t>
          </a:r>
          <a:endParaRPr lang="es-MX" sz="2800" dirty="0"/>
        </a:p>
      </dgm:t>
    </dgm:pt>
    <dgm:pt modelId="{3AFDCFB5-7C8D-4151-BF6A-1BCF6EBDA595}" type="parTrans" cxnId="{E023C332-E10F-4AA6-89A7-B918F677C709}">
      <dgm:prSet/>
      <dgm:spPr/>
      <dgm:t>
        <a:bodyPr/>
        <a:lstStyle/>
        <a:p>
          <a:endParaRPr lang="es-MX"/>
        </a:p>
      </dgm:t>
    </dgm:pt>
    <dgm:pt modelId="{2CFA6250-D54E-43BC-A447-1CF0E12040C6}" type="sibTrans" cxnId="{E023C332-E10F-4AA6-89A7-B918F677C709}">
      <dgm:prSet/>
      <dgm:spPr/>
      <dgm:t>
        <a:bodyPr/>
        <a:lstStyle/>
        <a:p>
          <a:endParaRPr lang="es-MX"/>
        </a:p>
      </dgm:t>
    </dgm:pt>
    <dgm:pt modelId="{D2649D45-FFEA-48A4-A7BC-86BA9435BDA3}">
      <dgm:prSet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Apoyar a los GET en el desarrollo de sus actividades.</a:t>
          </a:r>
          <a:endParaRPr lang="es-MX" sz="2800" dirty="0"/>
        </a:p>
      </dgm:t>
    </dgm:pt>
    <dgm:pt modelId="{3C614193-E2B9-4B49-A2C3-BC70264F05A1}" type="parTrans" cxnId="{E58AE0E5-182A-4F80-B0ED-D3D51FDF882E}">
      <dgm:prSet/>
      <dgm:spPr/>
      <dgm:t>
        <a:bodyPr/>
        <a:lstStyle/>
        <a:p>
          <a:endParaRPr lang="es-MX"/>
        </a:p>
      </dgm:t>
    </dgm:pt>
    <dgm:pt modelId="{EBBB1DC1-3CC7-44BC-B24F-A1A0402A7C61}" type="sibTrans" cxnId="{E58AE0E5-182A-4F80-B0ED-D3D51FDF882E}">
      <dgm:prSet/>
      <dgm:spPr/>
      <dgm:t>
        <a:bodyPr/>
        <a:lstStyle/>
        <a:p>
          <a:endParaRPr lang="es-MX"/>
        </a:p>
      </dgm:t>
    </dgm:pt>
    <dgm:pt modelId="{8A5F9824-68B3-4681-A4AA-E9D75C3B019F}">
      <dgm:prSet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Apoyar a los órganos auxiliares que no cuenten con una Gerencia Operativa en cualquier instrumento de gestión que adopten.</a:t>
          </a:r>
          <a:endParaRPr lang="es-MX" sz="2800" dirty="0"/>
        </a:p>
      </dgm:t>
    </dgm:pt>
    <dgm:pt modelId="{2D295A81-449D-467B-8DBB-D42D2C7C18C6}" type="parTrans" cxnId="{EB8C4573-4FFF-4FA5-B04A-1F27C59602F1}">
      <dgm:prSet/>
      <dgm:spPr/>
      <dgm:t>
        <a:bodyPr/>
        <a:lstStyle/>
        <a:p>
          <a:endParaRPr lang="es-MX"/>
        </a:p>
      </dgm:t>
    </dgm:pt>
    <dgm:pt modelId="{AF35E1A1-5F2D-45D8-AAF6-326AE11CC429}" type="sibTrans" cxnId="{EB8C4573-4FFF-4FA5-B04A-1F27C59602F1}">
      <dgm:prSet/>
      <dgm:spPr/>
      <dgm:t>
        <a:bodyPr/>
        <a:lstStyle/>
        <a:p>
          <a:endParaRPr lang="es-MX"/>
        </a:p>
      </dgm:t>
    </dgm:pt>
    <dgm:pt modelId="{0C906D30-204F-4E17-9C59-76128E2205BF}">
      <dgm:prSet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Apoyar a la COVI a impulsar la participación de usuarios y organizaciones en actividades del Consejo.</a:t>
          </a:r>
          <a:endParaRPr lang="es-MX" sz="2800" dirty="0"/>
        </a:p>
      </dgm:t>
    </dgm:pt>
    <dgm:pt modelId="{38A2D2D9-E6EC-4B43-8873-473A76AB7E51}" type="sibTrans" cxnId="{C99D6940-4805-43F4-98CB-173F35AB0057}">
      <dgm:prSet/>
      <dgm:spPr/>
      <dgm:t>
        <a:bodyPr/>
        <a:lstStyle/>
        <a:p>
          <a:endParaRPr lang="es-MX"/>
        </a:p>
      </dgm:t>
    </dgm:pt>
    <dgm:pt modelId="{625276CB-3340-41FE-A183-76C30D8F4F23}" type="parTrans" cxnId="{C99D6940-4805-43F4-98CB-173F35AB0057}">
      <dgm:prSet/>
      <dgm:spPr/>
      <dgm:t>
        <a:bodyPr/>
        <a:lstStyle/>
        <a:p>
          <a:endParaRPr lang="es-MX"/>
        </a:p>
      </dgm:t>
    </dgm:pt>
    <dgm:pt modelId="{2198D61B-2756-4AEB-9895-7C41B9CF0E0F}" type="pres">
      <dgm:prSet presAssocID="{1AF10608-4002-41CD-96F1-A91F4E424F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224226D9-C357-4F01-B063-F4F80B576DB7}" type="pres">
      <dgm:prSet presAssocID="{1AF10608-4002-41CD-96F1-A91F4E424F95}" presName="Name1" presStyleCnt="0"/>
      <dgm:spPr/>
    </dgm:pt>
    <dgm:pt modelId="{2DA2370A-FB7B-40ED-A2A2-0E67358B6C6B}" type="pres">
      <dgm:prSet presAssocID="{1AF10608-4002-41CD-96F1-A91F4E424F95}" presName="cycle" presStyleCnt="0"/>
      <dgm:spPr/>
    </dgm:pt>
    <dgm:pt modelId="{27711473-E444-483B-BBAA-EBAF9CC29718}" type="pres">
      <dgm:prSet presAssocID="{1AF10608-4002-41CD-96F1-A91F4E424F95}" presName="srcNode" presStyleLbl="node1" presStyleIdx="0" presStyleCnt="1"/>
      <dgm:spPr/>
    </dgm:pt>
    <dgm:pt modelId="{255E1E7D-C72E-45DC-A334-104E3AB235BF}" type="pres">
      <dgm:prSet presAssocID="{1AF10608-4002-41CD-96F1-A91F4E424F95}" presName="conn" presStyleLbl="parChTrans1D2" presStyleIdx="0" presStyleCnt="1" custLinFactNeighborX="-7264" custLinFactNeighborY="373"/>
      <dgm:spPr/>
      <dgm:t>
        <a:bodyPr/>
        <a:lstStyle/>
        <a:p>
          <a:endParaRPr lang="es-MX"/>
        </a:p>
      </dgm:t>
    </dgm:pt>
    <dgm:pt modelId="{1EB628B2-2EC2-4B4C-9D24-2B46D6E79722}" type="pres">
      <dgm:prSet presAssocID="{1AF10608-4002-41CD-96F1-A91F4E424F95}" presName="extraNode" presStyleLbl="node1" presStyleIdx="0" presStyleCnt="1"/>
      <dgm:spPr/>
    </dgm:pt>
    <dgm:pt modelId="{4B101939-4FEB-4EC2-9E86-5D1FE2004D00}" type="pres">
      <dgm:prSet presAssocID="{1AF10608-4002-41CD-96F1-A91F4E424F95}" presName="dstNode" presStyleLbl="node1" presStyleIdx="0" presStyleCnt="1"/>
      <dgm:spPr/>
    </dgm:pt>
    <dgm:pt modelId="{D57F1A13-9DB6-419E-9552-26175778D265}" type="pres">
      <dgm:prSet presAssocID="{3A16C3CE-09F4-42E2-A1C6-414CB3ED6EC6}" presName="text_1" presStyleLbl="node1" presStyleIdx="0" presStyleCnt="1" custScaleX="108379" custScaleY="205675" custLinFactNeighborX="-1763" custLinFactNeighborY="-5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E3582B-CC4A-4E40-8AB6-F0FB0473482B}" type="pres">
      <dgm:prSet presAssocID="{3A16C3CE-09F4-42E2-A1C6-414CB3ED6EC6}" presName="accent_1" presStyleCnt="0"/>
      <dgm:spPr/>
    </dgm:pt>
    <dgm:pt modelId="{487C17B0-8928-4F37-A7D1-6F839F13BB56}" type="pres">
      <dgm:prSet presAssocID="{3A16C3CE-09F4-42E2-A1C6-414CB3ED6EC6}" presName="accentRepeatNode" presStyleLbl="solidFgAcc1" presStyleIdx="0" presStyleCnt="1" custScaleX="101230" custScaleY="98292" custLinFactNeighborX="-369"/>
      <dgm:spPr/>
    </dgm:pt>
  </dgm:ptLst>
  <dgm:cxnLst>
    <dgm:cxn modelId="{29C8D076-FDAB-4CD6-9FA5-8F2CF34C229A}" type="presOf" srcId="{E4E33320-E6B5-4989-BD89-06E14C7D8E54}" destId="{D57F1A13-9DB6-419E-9552-26175778D265}" srcOrd="0" destOrd="2" presId="urn:microsoft.com/office/officeart/2008/layout/VerticalCurvedList"/>
    <dgm:cxn modelId="{E58AE0E5-182A-4F80-B0ED-D3D51FDF882E}" srcId="{3A16C3CE-09F4-42E2-A1C6-414CB3ED6EC6}" destId="{D2649D45-FFEA-48A4-A7BC-86BA9435BDA3}" srcOrd="3" destOrd="0" parTransId="{3C614193-E2B9-4B49-A2C3-BC70264F05A1}" sibTransId="{EBBB1DC1-3CC7-44BC-B24F-A1A0402A7C61}"/>
    <dgm:cxn modelId="{B1B79179-15F3-48EC-B695-F8596F6B000C}" type="presOf" srcId="{8A5F9824-68B3-4681-A4AA-E9D75C3B019F}" destId="{D57F1A13-9DB6-419E-9552-26175778D265}" srcOrd="0" destOrd="5" presId="urn:microsoft.com/office/officeart/2008/layout/VerticalCurvedList"/>
    <dgm:cxn modelId="{614E9C09-151D-401D-A220-EA11195968EF}" srcId="{3A16C3CE-09F4-42E2-A1C6-414CB3ED6EC6}" destId="{E4E33320-E6B5-4989-BD89-06E14C7D8E54}" srcOrd="1" destOrd="0" parTransId="{76B962CE-7BB3-4CA5-ADDE-9ECF107B7BB6}" sibTransId="{537082AC-C663-4528-8735-B873D0D27D15}"/>
    <dgm:cxn modelId="{CB22EE53-29DA-4E06-8101-4FC9FA75B046}" srcId="{1AF10608-4002-41CD-96F1-A91F4E424F95}" destId="{3A16C3CE-09F4-42E2-A1C6-414CB3ED6EC6}" srcOrd="0" destOrd="0" parTransId="{B2694C83-C99F-48E0-ABE3-12F46AE2D007}" sibTransId="{7100E502-1C02-4B46-AF53-C209A6E18B77}"/>
    <dgm:cxn modelId="{A502EF2E-A62A-44CF-B166-19C2BEBA0B8B}" type="presOf" srcId="{1AF10608-4002-41CD-96F1-A91F4E424F95}" destId="{2198D61B-2756-4AEB-9895-7C41B9CF0E0F}" srcOrd="0" destOrd="0" presId="urn:microsoft.com/office/officeart/2008/layout/VerticalCurvedList"/>
    <dgm:cxn modelId="{6C01976F-BFA6-47A1-BDDF-43F39FA32767}" type="presOf" srcId="{0C906D30-204F-4E17-9C59-76128E2205BF}" destId="{D57F1A13-9DB6-419E-9552-26175778D265}" srcOrd="0" destOrd="1" presId="urn:microsoft.com/office/officeart/2008/layout/VerticalCurvedList"/>
    <dgm:cxn modelId="{88727146-2B5C-4AB0-81F9-E0C9CAAAA2DF}" type="presOf" srcId="{9C561F10-2F61-4700-9DA0-BF2F878E02C9}" destId="{D57F1A13-9DB6-419E-9552-26175778D265}" srcOrd="0" destOrd="3" presId="urn:microsoft.com/office/officeart/2008/layout/VerticalCurvedList"/>
    <dgm:cxn modelId="{E023C332-E10F-4AA6-89A7-B918F677C709}" srcId="{3A16C3CE-09F4-42E2-A1C6-414CB3ED6EC6}" destId="{9C561F10-2F61-4700-9DA0-BF2F878E02C9}" srcOrd="2" destOrd="0" parTransId="{3AFDCFB5-7C8D-4151-BF6A-1BCF6EBDA595}" sibTransId="{2CFA6250-D54E-43BC-A447-1CF0E12040C6}"/>
    <dgm:cxn modelId="{EB8C4573-4FFF-4FA5-B04A-1F27C59602F1}" srcId="{3A16C3CE-09F4-42E2-A1C6-414CB3ED6EC6}" destId="{8A5F9824-68B3-4681-A4AA-E9D75C3B019F}" srcOrd="4" destOrd="0" parTransId="{2D295A81-449D-467B-8DBB-D42D2C7C18C6}" sibTransId="{AF35E1A1-5F2D-45D8-AAF6-326AE11CC429}"/>
    <dgm:cxn modelId="{C919032B-1D36-486C-9FAD-A9F7877B7D7E}" type="presOf" srcId="{38A2D2D9-E6EC-4B43-8873-473A76AB7E51}" destId="{255E1E7D-C72E-45DC-A334-104E3AB235BF}" srcOrd="0" destOrd="0" presId="urn:microsoft.com/office/officeart/2008/layout/VerticalCurvedList"/>
    <dgm:cxn modelId="{C99D6940-4805-43F4-98CB-173F35AB0057}" srcId="{3A16C3CE-09F4-42E2-A1C6-414CB3ED6EC6}" destId="{0C906D30-204F-4E17-9C59-76128E2205BF}" srcOrd="0" destOrd="0" parTransId="{625276CB-3340-41FE-A183-76C30D8F4F23}" sibTransId="{38A2D2D9-E6EC-4B43-8873-473A76AB7E51}"/>
    <dgm:cxn modelId="{E3359C66-3A11-494E-A21B-28F50BB761EA}" type="presOf" srcId="{D2649D45-FFEA-48A4-A7BC-86BA9435BDA3}" destId="{D57F1A13-9DB6-419E-9552-26175778D265}" srcOrd="0" destOrd="4" presId="urn:microsoft.com/office/officeart/2008/layout/VerticalCurvedList"/>
    <dgm:cxn modelId="{DAC404E6-063D-44F7-A232-F7CB03F41A3B}" type="presOf" srcId="{3A16C3CE-09F4-42E2-A1C6-414CB3ED6EC6}" destId="{D57F1A13-9DB6-419E-9552-26175778D265}" srcOrd="0" destOrd="0" presId="urn:microsoft.com/office/officeart/2008/layout/VerticalCurvedList"/>
    <dgm:cxn modelId="{12C99FDA-B7CE-4BB2-80DA-512267FDD73B}" type="presParOf" srcId="{2198D61B-2756-4AEB-9895-7C41B9CF0E0F}" destId="{224226D9-C357-4F01-B063-F4F80B576DB7}" srcOrd="0" destOrd="0" presId="urn:microsoft.com/office/officeart/2008/layout/VerticalCurvedList"/>
    <dgm:cxn modelId="{C2CD94D3-6B71-463C-AABD-43997FF2CE91}" type="presParOf" srcId="{224226D9-C357-4F01-B063-F4F80B576DB7}" destId="{2DA2370A-FB7B-40ED-A2A2-0E67358B6C6B}" srcOrd="0" destOrd="0" presId="urn:microsoft.com/office/officeart/2008/layout/VerticalCurvedList"/>
    <dgm:cxn modelId="{EBF370EA-0A0B-41AF-ABB0-66725F98F0C3}" type="presParOf" srcId="{2DA2370A-FB7B-40ED-A2A2-0E67358B6C6B}" destId="{27711473-E444-483B-BBAA-EBAF9CC29718}" srcOrd="0" destOrd="0" presId="urn:microsoft.com/office/officeart/2008/layout/VerticalCurvedList"/>
    <dgm:cxn modelId="{1FAF52B0-4DB5-4D83-BD9B-DBDB8238AA38}" type="presParOf" srcId="{2DA2370A-FB7B-40ED-A2A2-0E67358B6C6B}" destId="{255E1E7D-C72E-45DC-A334-104E3AB235BF}" srcOrd="1" destOrd="0" presId="urn:microsoft.com/office/officeart/2008/layout/VerticalCurvedList"/>
    <dgm:cxn modelId="{64148DC7-ADDF-45EA-BC88-16005C461C9D}" type="presParOf" srcId="{2DA2370A-FB7B-40ED-A2A2-0E67358B6C6B}" destId="{1EB628B2-2EC2-4B4C-9D24-2B46D6E79722}" srcOrd="2" destOrd="0" presId="urn:microsoft.com/office/officeart/2008/layout/VerticalCurvedList"/>
    <dgm:cxn modelId="{F3161827-1ECC-4EF1-A1B6-8D7EE1694A54}" type="presParOf" srcId="{2DA2370A-FB7B-40ED-A2A2-0E67358B6C6B}" destId="{4B101939-4FEB-4EC2-9E86-5D1FE2004D00}" srcOrd="3" destOrd="0" presId="urn:microsoft.com/office/officeart/2008/layout/VerticalCurvedList"/>
    <dgm:cxn modelId="{107B546A-54EE-49F2-89EC-5E7F756477D2}" type="presParOf" srcId="{224226D9-C357-4F01-B063-F4F80B576DB7}" destId="{D57F1A13-9DB6-419E-9552-26175778D265}" srcOrd="1" destOrd="0" presId="urn:microsoft.com/office/officeart/2008/layout/VerticalCurvedList"/>
    <dgm:cxn modelId="{69CE6F30-2E24-4A90-9E48-6DCDEA1C86F9}" type="presParOf" srcId="{224226D9-C357-4F01-B063-F4F80B576DB7}" destId="{F4E3582B-CC4A-4E40-8AB6-F0FB0473482B}" srcOrd="2" destOrd="0" presId="urn:microsoft.com/office/officeart/2008/layout/VerticalCurvedList"/>
    <dgm:cxn modelId="{89442D9F-67B4-4A69-B104-F7291BF98ADC}" type="presParOf" srcId="{F4E3582B-CC4A-4E40-8AB6-F0FB0473482B}" destId="{487C17B0-8928-4F37-A7D1-6F839F13BB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CBEA7-0E66-4958-9476-7A6878412F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E49940-88AD-465B-B302-1053B38BAE8C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s-MX" sz="2800" dirty="0" smtClean="0">
              <a:solidFill>
                <a:schemeClr val="tx1"/>
              </a:solidFill>
            </a:rPr>
            <a:t>FUNCIONES DE LA GERENCIA OPERATIVA</a:t>
          </a:r>
          <a:endParaRPr lang="es-MX" sz="2800" dirty="0">
            <a:solidFill>
              <a:schemeClr val="tx1"/>
            </a:solidFill>
          </a:endParaRPr>
        </a:p>
      </dgm:t>
    </dgm:pt>
    <dgm:pt modelId="{C27A8AAB-D24A-4124-9043-3D89EEB9D8C1}" type="parTrans" cxnId="{154BF92D-197C-4479-A5F8-3925A8550203}">
      <dgm:prSet/>
      <dgm:spPr/>
      <dgm:t>
        <a:bodyPr/>
        <a:lstStyle/>
        <a:p>
          <a:endParaRPr lang="es-MX"/>
        </a:p>
      </dgm:t>
    </dgm:pt>
    <dgm:pt modelId="{59B25996-0DED-457D-A8D2-D568EA1BA6A1}" type="sibTrans" cxnId="{154BF92D-197C-4479-A5F8-3925A8550203}">
      <dgm:prSet/>
      <dgm:spPr/>
      <dgm:t>
        <a:bodyPr/>
        <a:lstStyle/>
        <a:p>
          <a:endParaRPr lang="es-MX"/>
        </a:p>
      </dgm:t>
    </dgm:pt>
    <dgm:pt modelId="{47ADA45E-A466-4C76-B286-7AB0E407214A}">
      <dgm:prSet phldrT="[Texto]"/>
      <dgm:spPr/>
      <dgm:t>
        <a:bodyPr/>
        <a:lstStyle/>
        <a:p>
          <a:endParaRPr lang="es-MX" sz="1700" dirty="0"/>
        </a:p>
      </dgm:t>
    </dgm:pt>
    <dgm:pt modelId="{5E975541-02B4-44BF-B828-70AE340987E7}" type="parTrans" cxnId="{73C2826D-1A1F-4B96-8836-16F9E815E983}">
      <dgm:prSet/>
      <dgm:spPr/>
      <dgm:t>
        <a:bodyPr/>
        <a:lstStyle/>
        <a:p>
          <a:endParaRPr lang="es-MX"/>
        </a:p>
      </dgm:t>
    </dgm:pt>
    <dgm:pt modelId="{6C30BE3F-1325-4520-85A4-84A0DD110976}" type="sibTrans" cxnId="{73C2826D-1A1F-4B96-8836-16F9E815E983}">
      <dgm:prSet/>
      <dgm:spPr/>
      <dgm:t>
        <a:bodyPr/>
        <a:lstStyle/>
        <a:p>
          <a:endParaRPr lang="es-MX"/>
        </a:p>
      </dgm:t>
    </dgm:pt>
    <dgm:pt modelId="{58033C68-149C-468B-9AE9-BB96910F171A}">
      <dgm:prSet phldrT="[Texto]" custT="1"/>
      <dgm:spPr/>
      <dgm:t>
        <a:bodyPr/>
        <a:lstStyle/>
        <a:p>
          <a:endParaRPr lang="es-MX" sz="1800" dirty="0">
            <a:solidFill>
              <a:schemeClr val="tx1"/>
            </a:solidFill>
          </a:endParaRPr>
        </a:p>
      </dgm:t>
    </dgm:pt>
    <dgm:pt modelId="{10355401-16B6-4F33-BF7C-1A6BE86FE112}" type="parTrans" cxnId="{D342732D-DCAB-470A-876C-F5CACC99D30B}">
      <dgm:prSet/>
      <dgm:spPr/>
      <dgm:t>
        <a:bodyPr/>
        <a:lstStyle/>
        <a:p>
          <a:endParaRPr lang="es-MX"/>
        </a:p>
      </dgm:t>
    </dgm:pt>
    <dgm:pt modelId="{1C719B63-76C4-4E71-A72A-70CCCD15166E}" type="sibTrans" cxnId="{D342732D-DCAB-470A-876C-F5CACC99D30B}">
      <dgm:prSet/>
      <dgm:spPr/>
      <dgm:t>
        <a:bodyPr/>
        <a:lstStyle/>
        <a:p>
          <a:endParaRPr lang="es-MX"/>
        </a:p>
      </dgm:t>
    </dgm:pt>
    <dgm:pt modelId="{3BCC039F-4C25-4DEF-9943-0D4FE0C6B272}">
      <dgm:prSet phldrT="[Texto]" custT="1"/>
      <dgm:spPr/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Presentar su programa de trabajo y sus avances a la COVI.</a:t>
          </a:r>
          <a:endParaRPr lang="es-MX" sz="3200" dirty="0">
            <a:solidFill>
              <a:schemeClr val="tx1"/>
            </a:solidFill>
          </a:endParaRPr>
        </a:p>
      </dgm:t>
    </dgm:pt>
    <dgm:pt modelId="{CD25D6C9-C07B-420A-8580-B7D237771015}" type="parTrans" cxnId="{E7202807-088A-48A0-BB35-BC2962458D7E}">
      <dgm:prSet/>
      <dgm:spPr/>
      <dgm:t>
        <a:bodyPr/>
        <a:lstStyle/>
        <a:p>
          <a:endParaRPr lang="es-MX"/>
        </a:p>
      </dgm:t>
    </dgm:pt>
    <dgm:pt modelId="{CE1E76F8-64F8-4A5A-8622-2FD5A95439EF}" type="sibTrans" cxnId="{E7202807-088A-48A0-BB35-BC2962458D7E}">
      <dgm:prSet/>
      <dgm:spPr/>
      <dgm:t>
        <a:bodyPr/>
        <a:lstStyle/>
        <a:p>
          <a:endParaRPr lang="es-MX"/>
        </a:p>
      </dgm:t>
    </dgm:pt>
    <dgm:pt modelId="{962156DC-69CD-479B-AE3C-B9995EF4BC26}">
      <dgm:prSet phldrT="[Texto]" custT="1"/>
      <dgm:spPr/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Entregar informes trimestrales al CTSE, marcando copias a las entidades y la AGU.</a:t>
          </a:r>
          <a:endParaRPr lang="es-MX" sz="3200" dirty="0">
            <a:solidFill>
              <a:schemeClr val="tx1"/>
            </a:solidFill>
          </a:endParaRPr>
        </a:p>
      </dgm:t>
    </dgm:pt>
    <dgm:pt modelId="{B3EB286F-66CD-4E26-8606-57FB4481A9D3}" type="parTrans" cxnId="{976B0998-2E42-4441-8217-0C2A5B93B4CF}">
      <dgm:prSet/>
      <dgm:spPr/>
      <dgm:t>
        <a:bodyPr/>
        <a:lstStyle/>
        <a:p>
          <a:endParaRPr lang="es-MX"/>
        </a:p>
      </dgm:t>
    </dgm:pt>
    <dgm:pt modelId="{721C12A0-B3F0-4748-A8E6-654460099FC3}" type="sibTrans" cxnId="{976B0998-2E42-4441-8217-0C2A5B93B4CF}">
      <dgm:prSet/>
      <dgm:spPr/>
      <dgm:t>
        <a:bodyPr/>
        <a:lstStyle/>
        <a:p>
          <a:endParaRPr lang="es-MX"/>
        </a:p>
      </dgm:t>
    </dgm:pt>
    <dgm:pt modelId="{33CBF134-80ED-4C4F-B02D-0BA699BE53F0}">
      <dgm:prSet phldrT="[Texto]" custT="1"/>
      <dgm:spPr/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Administrar la pagina web del Consejo la cual tendrá contenido de datos e información generada por integrantes y diferentes GET.</a:t>
          </a:r>
          <a:endParaRPr lang="es-MX" sz="3200" dirty="0">
            <a:solidFill>
              <a:schemeClr val="tx1"/>
            </a:solidFill>
          </a:endParaRPr>
        </a:p>
      </dgm:t>
    </dgm:pt>
    <dgm:pt modelId="{2BB4E461-3282-497F-AAEC-417280E471FE}" type="parTrans" cxnId="{67018131-20A5-4C05-9164-231DA5EAE3BD}">
      <dgm:prSet/>
      <dgm:spPr/>
      <dgm:t>
        <a:bodyPr/>
        <a:lstStyle/>
        <a:p>
          <a:endParaRPr lang="es-MX"/>
        </a:p>
      </dgm:t>
    </dgm:pt>
    <dgm:pt modelId="{D72189FC-A447-48E1-B297-B4FB03DD3861}" type="sibTrans" cxnId="{67018131-20A5-4C05-9164-231DA5EAE3BD}">
      <dgm:prSet/>
      <dgm:spPr/>
      <dgm:t>
        <a:bodyPr/>
        <a:lstStyle/>
        <a:p>
          <a:endParaRPr lang="es-MX"/>
        </a:p>
      </dgm:t>
    </dgm:pt>
    <dgm:pt modelId="{32B531F3-E4CE-4B29-92A8-737AF5CF83B7}">
      <dgm:prSet phldrT="[Texto]" custT="1"/>
      <dgm:spPr/>
      <dgm:t>
        <a:bodyPr/>
        <a:lstStyle/>
        <a:p>
          <a:r>
            <a:rPr lang="es-MX" sz="3200" dirty="0" smtClean="0">
              <a:solidFill>
                <a:schemeClr val="tx1"/>
              </a:solidFill>
            </a:rPr>
            <a:t>Cualquier otra actividad que le encomiende el Consejo.</a:t>
          </a:r>
          <a:endParaRPr lang="es-MX" sz="3200" dirty="0">
            <a:solidFill>
              <a:schemeClr val="tx1"/>
            </a:solidFill>
          </a:endParaRPr>
        </a:p>
      </dgm:t>
    </dgm:pt>
    <dgm:pt modelId="{E53ECAFF-2EA1-46EE-9E1C-80A986407EE3}" type="parTrans" cxnId="{AF0F7CA9-E61F-4193-A51E-948470C730B8}">
      <dgm:prSet/>
      <dgm:spPr/>
      <dgm:t>
        <a:bodyPr/>
        <a:lstStyle/>
        <a:p>
          <a:endParaRPr lang="es-MX"/>
        </a:p>
      </dgm:t>
    </dgm:pt>
    <dgm:pt modelId="{BEEE0397-DB4F-4A96-9CCA-EB12AC89AD10}" type="sibTrans" cxnId="{AF0F7CA9-E61F-4193-A51E-948470C730B8}">
      <dgm:prSet/>
      <dgm:spPr/>
      <dgm:t>
        <a:bodyPr/>
        <a:lstStyle/>
        <a:p>
          <a:endParaRPr lang="es-MX"/>
        </a:p>
      </dgm:t>
    </dgm:pt>
    <dgm:pt modelId="{0C21C048-99C8-42C4-8770-A0A0A0004247}" type="pres">
      <dgm:prSet presAssocID="{F85CBEA7-0E66-4958-9476-7A6878412F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317D03C1-D6D8-4EFE-A939-C611F6089497}" type="pres">
      <dgm:prSet presAssocID="{F85CBEA7-0E66-4958-9476-7A6878412F89}" presName="Name1" presStyleCnt="0"/>
      <dgm:spPr/>
    </dgm:pt>
    <dgm:pt modelId="{F89E583C-CE9D-4832-BB2D-A304B4837BD5}" type="pres">
      <dgm:prSet presAssocID="{F85CBEA7-0E66-4958-9476-7A6878412F89}" presName="cycle" presStyleCnt="0"/>
      <dgm:spPr/>
    </dgm:pt>
    <dgm:pt modelId="{5530CAF2-20C8-412A-BD47-0EB3A6C9322E}" type="pres">
      <dgm:prSet presAssocID="{F85CBEA7-0E66-4958-9476-7A6878412F89}" presName="srcNode" presStyleLbl="node1" presStyleIdx="0" presStyleCnt="1"/>
      <dgm:spPr/>
    </dgm:pt>
    <dgm:pt modelId="{F226B0AF-CCA1-48CA-9022-39AA6D319612}" type="pres">
      <dgm:prSet presAssocID="{F85CBEA7-0E66-4958-9476-7A6878412F89}" presName="conn" presStyleLbl="parChTrans1D2" presStyleIdx="0" presStyleCnt="1"/>
      <dgm:spPr/>
      <dgm:t>
        <a:bodyPr/>
        <a:lstStyle/>
        <a:p>
          <a:endParaRPr lang="es-MX"/>
        </a:p>
      </dgm:t>
    </dgm:pt>
    <dgm:pt modelId="{70474FE2-BFD3-4EB4-B026-54A7354AEF94}" type="pres">
      <dgm:prSet presAssocID="{F85CBEA7-0E66-4958-9476-7A6878412F89}" presName="extraNode" presStyleLbl="node1" presStyleIdx="0" presStyleCnt="1"/>
      <dgm:spPr/>
    </dgm:pt>
    <dgm:pt modelId="{B1B445A4-3FDC-46B6-853C-B65387E298FA}" type="pres">
      <dgm:prSet presAssocID="{F85CBEA7-0E66-4958-9476-7A6878412F89}" presName="dstNode" presStyleLbl="node1" presStyleIdx="0" presStyleCnt="1"/>
      <dgm:spPr/>
    </dgm:pt>
    <dgm:pt modelId="{64DBADC5-72CC-4C78-929B-AFCC4FE27C02}" type="pres">
      <dgm:prSet presAssocID="{E2E49940-88AD-465B-B302-1053B38BAE8C}" presName="text_1" presStyleLbl="node1" presStyleIdx="0" presStyleCnt="1" custScaleX="110958" custScaleY="2091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33A813-BDBE-4B84-AD2C-F7E0394D202B}" type="pres">
      <dgm:prSet presAssocID="{E2E49940-88AD-465B-B302-1053B38BAE8C}" presName="accent_1" presStyleCnt="0"/>
      <dgm:spPr/>
    </dgm:pt>
    <dgm:pt modelId="{58B63B5E-B54E-4612-87F1-1BD37EAFE695}" type="pres">
      <dgm:prSet presAssocID="{E2E49940-88AD-465B-B302-1053B38BAE8C}" presName="accentRepeatNode" presStyleLbl="solidFgAcc1" presStyleIdx="0" presStyleCnt="1" custScaleX="99713" custScaleY="96924"/>
      <dgm:spPr/>
    </dgm:pt>
  </dgm:ptLst>
  <dgm:cxnLst>
    <dgm:cxn modelId="{AF0F7CA9-E61F-4193-A51E-948470C730B8}" srcId="{E2E49940-88AD-465B-B302-1053B38BAE8C}" destId="{32B531F3-E4CE-4B29-92A8-737AF5CF83B7}" srcOrd="3" destOrd="0" parTransId="{E53ECAFF-2EA1-46EE-9E1C-80A986407EE3}" sibTransId="{BEEE0397-DB4F-4A96-9CCA-EB12AC89AD10}"/>
    <dgm:cxn modelId="{4336B24D-4E29-451D-9C72-BAA9B329EBAE}" type="presOf" srcId="{58033C68-149C-468B-9AE9-BB96910F171A}" destId="{64DBADC5-72CC-4C78-929B-AFCC4FE27C02}" srcOrd="0" destOrd="5" presId="urn:microsoft.com/office/officeart/2008/layout/VerticalCurvedList"/>
    <dgm:cxn modelId="{67018131-20A5-4C05-9164-231DA5EAE3BD}" srcId="{E2E49940-88AD-465B-B302-1053B38BAE8C}" destId="{33CBF134-80ED-4C4F-B02D-0BA699BE53F0}" srcOrd="2" destOrd="0" parTransId="{2BB4E461-3282-497F-AAEC-417280E471FE}" sibTransId="{D72189FC-A447-48E1-B297-B4FB03DD3861}"/>
    <dgm:cxn modelId="{73C2826D-1A1F-4B96-8836-16F9E815E983}" srcId="{E2E49940-88AD-465B-B302-1053B38BAE8C}" destId="{47ADA45E-A466-4C76-B286-7AB0E407214A}" srcOrd="5" destOrd="0" parTransId="{5E975541-02B4-44BF-B828-70AE340987E7}" sibTransId="{6C30BE3F-1325-4520-85A4-84A0DD110976}"/>
    <dgm:cxn modelId="{80991A01-224E-444A-B95A-DCD31BAB4714}" type="presOf" srcId="{32B531F3-E4CE-4B29-92A8-737AF5CF83B7}" destId="{64DBADC5-72CC-4C78-929B-AFCC4FE27C02}" srcOrd="0" destOrd="4" presId="urn:microsoft.com/office/officeart/2008/layout/VerticalCurvedList"/>
    <dgm:cxn modelId="{99B7DB26-2564-4A97-9BC9-11497E010E42}" type="presOf" srcId="{47ADA45E-A466-4C76-B286-7AB0E407214A}" destId="{64DBADC5-72CC-4C78-929B-AFCC4FE27C02}" srcOrd="0" destOrd="6" presId="urn:microsoft.com/office/officeart/2008/layout/VerticalCurvedList"/>
    <dgm:cxn modelId="{E7202807-088A-48A0-BB35-BC2962458D7E}" srcId="{E2E49940-88AD-465B-B302-1053B38BAE8C}" destId="{3BCC039F-4C25-4DEF-9943-0D4FE0C6B272}" srcOrd="0" destOrd="0" parTransId="{CD25D6C9-C07B-420A-8580-B7D237771015}" sibTransId="{CE1E76F8-64F8-4A5A-8622-2FD5A95439EF}"/>
    <dgm:cxn modelId="{9E3C4799-9A98-4C9A-BF59-912D677C477E}" type="presOf" srcId="{3BCC039F-4C25-4DEF-9943-0D4FE0C6B272}" destId="{64DBADC5-72CC-4C78-929B-AFCC4FE27C02}" srcOrd="0" destOrd="1" presId="urn:microsoft.com/office/officeart/2008/layout/VerticalCurvedList"/>
    <dgm:cxn modelId="{154BF92D-197C-4479-A5F8-3925A8550203}" srcId="{F85CBEA7-0E66-4958-9476-7A6878412F89}" destId="{E2E49940-88AD-465B-B302-1053B38BAE8C}" srcOrd="0" destOrd="0" parTransId="{C27A8AAB-D24A-4124-9043-3D89EEB9D8C1}" sibTransId="{59B25996-0DED-457D-A8D2-D568EA1BA6A1}"/>
    <dgm:cxn modelId="{1D6D2267-70ED-446A-A8FC-1CE0DE816356}" type="presOf" srcId="{962156DC-69CD-479B-AE3C-B9995EF4BC26}" destId="{64DBADC5-72CC-4C78-929B-AFCC4FE27C02}" srcOrd="0" destOrd="2" presId="urn:microsoft.com/office/officeart/2008/layout/VerticalCurvedList"/>
    <dgm:cxn modelId="{D342732D-DCAB-470A-876C-F5CACC99D30B}" srcId="{E2E49940-88AD-465B-B302-1053B38BAE8C}" destId="{58033C68-149C-468B-9AE9-BB96910F171A}" srcOrd="4" destOrd="0" parTransId="{10355401-16B6-4F33-BF7C-1A6BE86FE112}" sibTransId="{1C719B63-76C4-4E71-A72A-70CCCD15166E}"/>
    <dgm:cxn modelId="{9D8E0BB3-05E9-478C-B9A9-2A781F739C61}" type="presOf" srcId="{33CBF134-80ED-4C4F-B02D-0BA699BE53F0}" destId="{64DBADC5-72CC-4C78-929B-AFCC4FE27C02}" srcOrd="0" destOrd="3" presId="urn:microsoft.com/office/officeart/2008/layout/VerticalCurvedList"/>
    <dgm:cxn modelId="{1E7AE7A1-9AA5-445F-BF03-F3586BA878BA}" type="presOf" srcId="{F85CBEA7-0E66-4958-9476-7A6878412F89}" destId="{0C21C048-99C8-42C4-8770-A0A0A0004247}" srcOrd="0" destOrd="0" presId="urn:microsoft.com/office/officeart/2008/layout/VerticalCurvedList"/>
    <dgm:cxn modelId="{0BCF46A4-B7AD-4F0B-9BF7-321AEAB3809D}" type="presOf" srcId="{CE1E76F8-64F8-4A5A-8622-2FD5A95439EF}" destId="{F226B0AF-CCA1-48CA-9022-39AA6D319612}" srcOrd="0" destOrd="0" presId="urn:microsoft.com/office/officeart/2008/layout/VerticalCurvedList"/>
    <dgm:cxn modelId="{C708B216-3BE8-40B6-9849-2CC0EA986158}" type="presOf" srcId="{E2E49940-88AD-465B-B302-1053B38BAE8C}" destId="{64DBADC5-72CC-4C78-929B-AFCC4FE27C02}" srcOrd="0" destOrd="0" presId="urn:microsoft.com/office/officeart/2008/layout/VerticalCurvedList"/>
    <dgm:cxn modelId="{976B0998-2E42-4441-8217-0C2A5B93B4CF}" srcId="{E2E49940-88AD-465B-B302-1053B38BAE8C}" destId="{962156DC-69CD-479B-AE3C-B9995EF4BC26}" srcOrd="1" destOrd="0" parTransId="{B3EB286F-66CD-4E26-8606-57FB4481A9D3}" sibTransId="{721C12A0-B3F0-4748-A8E6-654460099FC3}"/>
    <dgm:cxn modelId="{4E516CB3-AD10-49AA-8214-1A3C0C87F12A}" type="presParOf" srcId="{0C21C048-99C8-42C4-8770-A0A0A0004247}" destId="{317D03C1-D6D8-4EFE-A939-C611F6089497}" srcOrd="0" destOrd="0" presId="urn:microsoft.com/office/officeart/2008/layout/VerticalCurvedList"/>
    <dgm:cxn modelId="{1BACBBA3-6FC4-4FF9-8178-6D69F1958E7A}" type="presParOf" srcId="{317D03C1-D6D8-4EFE-A939-C611F6089497}" destId="{F89E583C-CE9D-4832-BB2D-A304B4837BD5}" srcOrd="0" destOrd="0" presId="urn:microsoft.com/office/officeart/2008/layout/VerticalCurvedList"/>
    <dgm:cxn modelId="{A4346447-9779-4957-95B3-17B86E3B1FDA}" type="presParOf" srcId="{F89E583C-CE9D-4832-BB2D-A304B4837BD5}" destId="{5530CAF2-20C8-412A-BD47-0EB3A6C9322E}" srcOrd="0" destOrd="0" presId="urn:microsoft.com/office/officeart/2008/layout/VerticalCurvedList"/>
    <dgm:cxn modelId="{426216F4-442F-49BB-A720-C7568EE2FB28}" type="presParOf" srcId="{F89E583C-CE9D-4832-BB2D-A304B4837BD5}" destId="{F226B0AF-CCA1-48CA-9022-39AA6D319612}" srcOrd="1" destOrd="0" presId="urn:microsoft.com/office/officeart/2008/layout/VerticalCurvedList"/>
    <dgm:cxn modelId="{ADADC5A3-20E0-4278-BA0C-154B6CE545CB}" type="presParOf" srcId="{F89E583C-CE9D-4832-BB2D-A304B4837BD5}" destId="{70474FE2-BFD3-4EB4-B026-54A7354AEF94}" srcOrd="2" destOrd="0" presId="urn:microsoft.com/office/officeart/2008/layout/VerticalCurvedList"/>
    <dgm:cxn modelId="{0F917BC6-7402-48D4-B511-816B6A3B6DB4}" type="presParOf" srcId="{F89E583C-CE9D-4832-BB2D-A304B4837BD5}" destId="{B1B445A4-3FDC-46B6-853C-B65387E298FA}" srcOrd="3" destOrd="0" presId="urn:microsoft.com/office/officeart/2008/layout/VerticalCurvedList"/>
    <dgm:cxn modelId="{D0279E51-EE40-48F6-868D-6852C24FDD28}" type="presParOf" srcId="{317D03C1-D6D8-4EFE-A939-C611F6089497}" destId="{64DBADC5-72CC-4C78-929B-AFCC4FE27C02}" srcOrd="1" destOrd="0" presId="urn:microsoft.com/office/officeart/2008/layout/VerticalCurvedList"/>
    <dgm:cxn modelId="{6CEF858A-8559-4334-B9AE-7CE7C36B8BD4}" type="presParOf" srcId="{317D03C1-D6D8-4EFE-A939-C611F6089497}" destId="{FD33A813-BDBE-4B84-AD2C-F7E0394D202B}" srcOrd="2" destOrd="0" presId="urn:microsoft.com/office/officeart/2008/layout/VerticalCurvedList"/>
    <dgm:cxn modelId="{FD954E6D-F521-4D9C-9631-7C48A3EACDF7}" type="presParOf" srcId="{FD33A813-BDBE-4B84-AD2C-F7E0394D202B}" destId="{58B63B5E-B54E-4612-87F1-1BD37EAFE6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84CC8-0BE5-4AEE-B875-F685CFD101A1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B7E84D6-312A-4D5A-A3C0-B39D3025DA9B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MX" sz="3600" dirty="0" smtClean="0"/>
            <a:t>Consejo de Cuenca </a:t>
          </a:r>
          <a:endParaRPr lang="es-MX" sz="3600" dirty="0"/>
        </a:p>
      </dgm:t>
    </dgm:pt>
    <dgm:pt modelId="{56F734C8-9BE4-4E20-A3C5-50696B7C48D3}" type="parTrans" cxnId="{1F36109E-17B3-4330-8E9F-0B12713E0E38}">
      <dgm:prSet/>
      <dgm:spPr/>
      <dgm:t>
        <a:bodyPr/>
        <a:lstStyle/>
        <a:p>
          <a:endParaRPr lang="es-MX"/>
        </a:p>
      </dgm:t>
    </dgm:pt>
    <dgm:pt modelId="{B86315C1-D1B6-4BE3-BA09-23F596C451C8}" type="sibTrans" cxnId="{1F36109E-17B3-4330-8E9F-0B12713E0E38}">
      <dgm:prSet/>
      <dgm:spPr/>
      <dgm:t>
        <a:bodyPr/>
        <a:lstStyle/>
        <a:p>
          <a:endParaRPr lang="es-MX"/>
        </a:p>
      </dgm:t>
    </dgm:pt>
    <dgm:pt modelId="{45DE6B37-257E-4688-8E8E-4224861F08DE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MX" sz="3600" dirty="0" smtClean="0"/>
            <a:t>Usuarios y Sociedad</a:t>
          </a:r>
          <a:endParaRPr lang="es-MX" sz="3600" dirty="0"/>
        </a:p>
      </dgm:t>
    </dgm:pt>
    <dgm:pt modelId="{E0CC39CD-EC01-40D2-AAE0-565E0611B2EA}" type="parTrans" cxnId="{18C22BE8-033F-410F-9468-FE6A7388B7D5}">
      <dgm:prSet/>
      <dgm:spPr/>
      <dgm:t>
        <a:bodyPr/>
        <a:lstStyle/>
        <a:p>
          <a:endParaRPr lang="es-MX"/>
        </a:p>
      </dgm:t>
    </dgm:pt>
    <dgm:pt modelId="{85F5B2D3-AD5A-4069-B0CB-CB7009BF2335}" type="sibTrans" cxnId="{18C22BE8-033F-410F-9468-FE6A7388B7D5}">
      <dgm:prSet/>
      <dgm:spPr/>
      <dgm:t>
        <a:bodyPr/>
        <a:lstStyle/>
        <a:p>
          <a:endParaRPr lang="es-MX"/>
        </a:p>
      </dgm:t>
    </dgm:pt>
    <dgm:pt modelId="{ABDB61C8-38FB-47E8-BCA3-AC43E385EEFE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MX" sz="2800" dirty="0" smtClean="0"/>
            <a:t>- Participar toma de decisiones</a:t>
          </a:r>
        </a:p>
        <a:p>
          <a:r>
            <a:rPr lang="es-MX" sz="2800" dirty="0" smtClean="0"/>
            <a:t>-Asumir compromisos resultantes de las decisiones</a:t>
          </a:r>
        </a:p>
        <a:p>
          <a:r>
            <a:rPr lang="es-MX" sz="2800" dirty="0" smtClean="0"/>
            <a:t>-Asumir responsabilidades (instrumentación, realización, seguimiento y evaluación de medidas)</a:t>
          </a:r>
        </a:p>
        <a:p>
          <a:r>
            <a:rPr lang="es-MX" sz="2800" dirty="0" smtClean="0"/>
            <a:t>-Concertar acciones y convenios</a:t>
          </a:r>
        </a:p>
        <a:p>
          <a:r>
            <a:rPr lang="es-MX" sz="2800" dirty="0" smtClean="0"/>
            <a:t>-Promover Cultura del Agua</a:t>
          </a:r>
        </a:p>
      </dgm:t>
    </dgm:pt>
    <dgm:pt modelId="{103B2552-A852-4B17-B9F8-F4F5656E0956}" type="parTrans" cxnId="{48F83D2F-BF7E-401B-8099-77B9C97EAA7E}">
      <dgm:prSet/>
      <dgm:spPr/>
      <dgm:t>
        <a:bodyPr/>
        <a:lstStyle/>
        <a:p>
          <a:endParaRPr lang="es-MX"/>
        </a:p>
      </dgm:t>
    </dgm:pt>
    <dgm:pt modelId="{824AB9D6-9307-4FC6-A3F0-12FFEDBE5056}" type="sibTrans" cxnId="{48F83D2F-BF7E-401B-8099-77B9C97EAA7E}">
      <dgm:prSet/>
      <dgm:spPr/>
      <dgm:t>
        <a:bodyPr/>
        <a:lstStyle/>
        <a:p>
          <a:endParaRPr lang="es-MX"/>
        </a:p>
      </dgm:t>
    </dgm:pt>
    <dgm:pt modelId="{CD5E3ECB-2A86-4B4B-B1F6-FC9F448AA035}" type="pres">
      <dgm:prSet presAssocID="{FEE84CC8-0BE5-4AEE-B875-F685CFD101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9746A7C-2164-42E2-8411-DCF3F65D76F2}" type="pres">
      <dgm:prSet presAssocID="{ABDB61C8-38FB-47E8-BCA3-AC43E385EEFE}" presName="boxAndChildren" presStyleCnt="0"/>
      <dgm:spPr/>
      <dgm:t>
        <a:bodyPr/>
        <a:lstStyle/>
        <a:p>
          <a:endParaRPr lang="es-MX"/>
        </a:p>
      </dgm:t>
    </dgm:pt>
    <dgm:pt modelId="{A28C8590-50EE-42D9-B789-D7177137BEDB}" type="pres">
      <dgm:prSet presAssocID="{ABDB61C8-38FB-47E8-BCA3-AC43E385EEFE}" presName="parentTextBox" presStyleLbl="node1" presStyleIdx="0" presStyleCnt="3" custScaleY="50392"/>
      <dgm:spPr/>
      <dgm:t>
        <a:bodyPr/>
        <a:lstStyle/>
        <a:p>
          <a:endParaRPr lang="es-MX"/>
        </a:p>
      </dgm:t>
    </dgm:pt>
    <dgm:pt modelId="{E848D6F7-7665-4327-8BAA-AE7B07608940}" type="pres">
      <dgm:prSet presAssocID="{85F5B2D3-AD5A-4069-B0CB-CB7009BF2335}" presName="sp" presStyleCnt="0"/>
      <dgm:spPr/>
      <dgm:t>
        <a:bodyPr/>
        <a:lstStyle/>
        <a:p>
          <a:endParaRPr lang="es-MX"/>
        </a:p>
      </dgm:t>
    </dgm:pt>
    <dgm:pt modelId="{31D8D0ED-2C4F-4FC7-A12C-28C92DE1B363}" type="pres">
      <dgm:prSet presAssocID="{45DE6B37-257E-4688-8E8E-4224861F08DE}" presName="arrowAndChildren" presStyleCnt="0"/>
      <dgm:spPr/>
      <dgm:t>
        <a:bodyPr/>
        <a:lstStyle/>
        <a:p>
          <a:endParaRPr lang="es-MX"/>
        </a:p>
      </dgm:t>
    </dgm:pt>
    <dgm:pt modelId="{08C67082-1378-40D4-AC27-F54812257582}" type="pres">
      <dgm:prSet presAssocID="{45DE6B37-257E-4688-8E8E-4224861F08DE}" presName="parentTextArrow" presStyleLbl="node1" presStyleIdx="1" presStyleCnt="3" custScaleY="8475" custLinFactNeighborY="-3788"/>
      <dgm:spPr/>
      <dgm:t>
        <a:bodyPr/>
        <a:lstStyle/>
        <a:p>
          <a:endParaRPr lang="es-MX"/>
        </a:p>
      </dgm:t>
    </dgm:pt>
    <dgm:pt modelId="{E9719BCC-D556-44A6-B539-027D0A31D9C6}" type="pres">
      <dgm:prSet presAssocID="{B86315C1-D1B6-4BE3-BA09-23F596C451C8}" presName="sp" presStyleCnt="0"/>
      <dgm:spPr/>
      <dgm:t>
        <a:bodyPr/>
        <a:lstStyle/>
        <a:p>
          <a:endParaRPr lang="es-MX"/>
        </a:p>
      </dgm:t>
    </dgm:pt>
    <dgm:pt modelId="{1395234D-4E00-41E6-A7BB-02C1C09C4239}" type="pres">
      <dgm:prSet presAssocID="{5B7E84D6-312A-4D5A-A3C0-B39D3025DA9B}" presName="arrowAndChildren" presStyleCnt="0"/>
      <dgm:spPr/>
      <dgm:t>
        <a:bodyPr/>
        <a:lstStyle/>
        <a:p>
          <a:endParaRPr lang="es-MX"/>
        </a:p>
      </dgm:t>
    </dgm:pt>
    <dgm:pt modelId="{C1B26DE8-08F1-4567-9A0F-B9CE10A40940}" type="pres">
      <dgm:prSet presAssocID="{5B7E84D6-312A-4D5A-A3C0-B39D3025DA9B}" presName="parentTextArrow" presStyleLbl="node1" presStyleIdx="2" presStyleCnt="3" custScaleY="14188" custLinFactNeighborX="828" custLinFactNeighborY="-54913"/>
      <dgm:spPr/>
      <dgm:t>
        <a:bodyPr/>
        <a:lstStyle/>
        <a:p>
          <a:endParaRPr lang="es-MX"/>
        </a:p>
      </dgm:t>
    </dgm:pt>
  </dgm:ptLst>
  <dgm:cxnLst>
    <dgm:cxn modelId="{985F211F-E42E-49C0-A327-8B5D266FC07B}" type="presOf" srcId="{5B7E84D6-312A-4D5A-A3C0-B39D3025DA9B}" destId="{C1B26DE8-08F1-4567-9A0F-B9CE10A40940}" srcOrd="0" destOrd="0" presId="urn:microsoft.com/office/officeart/2005/8/layout/process4"/>
    <dgm:cxn modelId="{74BEA093-9094-489D-A68D-7BD7693F071C}" type="presOf" srcId="{45DE6B37-257E-4688-8E8E-4224861F08DE}" destId="{08C67082-1378-40D4-AC27-F54812257582}" srcOrd="0" destOrd="0" presId="urn:microsoft.com/office/officeart/2005/8/layout/process4"/>
    <dgm:cxn modelId="{6471C741-E87F-479F-807A-936DF0C8E67C}" type="presOf" srcId="{ABDB61C8-38FB-47E8-BCA3-AC43E385EEFE}" destId="{A28C8590-50EE-42D9-B789-D7177137BEDB}" srcOrd="0" destOrd="0" presId="urn:microsoft.com/office/officeart/2005/8/layout/process4"/>
    <dgm:cxn modelId="{18C22BE8-033F-410F-9468-FE6A7388B7D5}" srcId="{FEE84CC8-0BE5-4AEE-B875-F685CFD101A1}" destId="{45DE6B37-257E-4688-8E8E-4224861F08DE}" srcOrd="1" destOrd="0" parTransId="{E0CC39CD-EC01-40D2-AAE0-565E0611B2EA}" sibTransId="{85F5B2D3-AD5A-4069-B0CB-CB7009BF2335}"/>
    <dgm:cxn modelId="{48F83D2F-BF7E-401B-8099-77B9C97EAA7E}" srcId="{FEE84CC8-0BE5-4AEE-B875-F685CFD101A1}" destId="{ABDB61C8-38FB-47E8-BCA3-AC43E385EEFE}" srcOrd="2" destOrd="0" parTransId="{103B2552-A852-4B17-B9F8-F4F5656E0956}" sibTransId="{824AB9D6-9307-4FC6-A3F0-12FFEDBE5056}"/>
    <dgm:cxn modelId="{1F36109E-17B3-4330-8E9F-0B12713E0E38}" srcId="{FEE84CC8-0BE5-4AEE-B875-F685CFD101A1}" destId="{5B7E84D6-312A-4D5A-A3C0-B39D3025DA9B}" srcOrd="0" destOrd="0" parTransId="{56F734C8-9BE4-4E20-A3C5-50696B7C48D3}" sibTransId="{B86315C1-D1B6-4BE3-BA09-23F596C451C8}"/>
    <dgm:cxn modelId="{5F4E3665-E402-4784-9DA2-499C9DAB022B}" type="presOf" srcId="{FEE84CC8-0BE5-4AEE-B875-F685CFD101A1}" destId="{CD5E3ECB-2A86-4B4B-B1F6-FC9F448AA035}" srcOrd="0" destOrd="0" presId="urn:microsoft.com/office/officeart/2005/8/layout/process4"/>
    <dgm:cxn modelId="{AFBB6B29-8E33-48F7-8390-F928830B97DD}" type="presParOf" srcId="{CD5E3ECB-2A86-4B4B-B1F6-FC9F448AA035}" destId="{69746A7C-2164-42E2-8411-DCF3F65D76F2}" srcOrd="0" destOrd="0" presId="urn:microsoft.com/office/officeart/2005/8/layout/process4"/>
    <dgm:cxn modelId="{864AD643-11EE-4584-8BE2-D8F5E983CF0E}" type="presParOf" srcId="{69746A7C-2164-42E2-8411-DCF3F65D76F2}" destId="{A28C8590-50EE-42D9-B789-D7177137BEDB}" srcOrd="0" destOrd="0" presId="urn:microsoft.com/office/officeart/2005/8/layout/process4"/>
    <dgm:cxn modelId="{DF640DB1-DB82-41EE-AAC7-8F03274E3A34}" type="presParOf" srcId="{CD5E3ECB-2A86-4B4B-B1F6-FC9F448AA035}" destId="{E848D6F7-7665-4327-8BAA-AE7B07608940}" srcOrd="1" destOrd="0" presId="urn:microsoft.com/office/officeart/2005/8/layout/process4"/>
    <dgm:cxn modelId="{FDF2179E-ED3D-4D78-A533-A4BED935CEC2}" type="presParOf" srcId="{CD5E3ECB-2A86-4B4B-B1F6-FC9F448AA035}" destId="{31D8D0ED-2C4F-4FC7-A12C-28C92DE1B363}" srcOrd="2" destOrd="0" presId="urn:microsoft.com/office/officeart/2005/8/layout/process4"/>
    <dgm:cxn modelId="{23467275-E160-43C6-BF99-A8BAFA4CC90D}" type="presParOf" srcId="{31D8D0ED-2C4F-4FC7-A12C-28C92DE1B363}" destId="{08C67082-1378-40D4-AC27-F54812257582}" srcOrd="0" destOrd="0" presId="urn:microsoft.com/office/officeart/2005/8/layout/process4"/>
    <dgm:cxn modelId="{20804392-2B80-4FE1-A0E0-6B53A3066D63}" type="presParOf" srcId="{CD5E3ECB-2A86-4B4B-B1F6-FC9F448AA035}" destId="{E9719BCC-D556-44A6-B539-027D0A31D9C6}" srcOrd="3" destOrd="0" presId="urn:microsoft.com/office/officeart/2005/8/layout/process4"/>
    <dgm:cxn modelId="{374CFDE1-7831-4EB1-86AB-263754D0F1B2}" type="presParOf" srcId="{CD5E3ECB-2A86-4B4B-B1F6-FC9F448AA035}" destId="{1395234D-4E00-41E6-A7BB-02C1C09C4239}" srcOrd="4" destOrd="0" presId="urn:microsoft.com/office/officeart/2005/8/layout/process4"/>
    <dgm:cxn modelId="{D1C1E2ED-ABD6-48AC-BE79-35FDF6B5CAB0}" type="presParOf" srcId="{1395234D-4E00-41E6-A7BB-02C1C09C4239}" destId="{C1B26DE8-08F1-4567-9A0F-B9CE10A409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9D3C1-A95B-4AD9-8EE5-630D8B2098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92D4A0A-D460-49B6-BE5F-2E9F50CF8985}">
      <dgm:prSet phldrT="[Tex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2800" cap="all" baseline="0" dirty="0" smtClean="0"/>
            <a:t>Consejo de cuenca</a:t>
          </a:r>
          <a:endParaRPr lang="es-MX" sz="2800" cap="all" baseline="0" dirty="0"/>
        </a:p>
      </dgm:t>
    </dgm:pt>
    <dgm:pt modelId="{E7410B15-FF8C-4FFD-9AA2-3314D24D8484}" type="parTrans" cxnId="{CBBF4277-89C4-46A4-9CD8-5CE0EE9A7CA7}">
      <dgm:prSet/>
      <dgm:spPr/>
      <dgm:t>
        <a:bodyPr/>
        <a:lstStyle/>
        <a:p>
          <a:endParaRPr lang="es-MX"/>
        </a:p>
      </dgm:t>
    </dgm:pt>
    <dgm:pt modelId="{3F04872C-65F9-4480-81C3-429105335979}" type="sibTrans" cxnId="{CBBF4277-89C4-46A4-9CD8-5CE0EE9A7CA7}">
      <dgm:prSet/>
      <dgm:spPr/>
      <dgm:t>
        <a:bodyPr/>
        <a:lstStyle/>
        <a:p>
          <a:endParaRPr lang="es-MX"/>
        </a:p>
      </dgm:t>
    </dgm:pt>
    <dgm:pt modelId="{FC48A35B-FC6E-4437-A5AD-3F8D0F67CAA1}">
      <dgm:prSet phldrT="[Tex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800" dirty="0" smtClean="0"/>
            <a:t>I. Gestión integrada y desarrollo sustentable </a:t>
          </a:r>
          <a:endParaRPr lang="es-MX" sz="1800" dirty="0"/>
        </a:p>
      </dgm:t>
    </dgm:pt>
    <dgm:pt modelId="{195269FD-B694-4F52-B85B-CF3E228A602A}" type="parTrans" cxnId="{D2D5C2E7-6D6E-410A-87A0-B67E0D9B4E57}">
      <dgm:prSet/>
      <dgm:spPr/>
      <dgm:t>
        <a:bodyPr/>
        <a:lstStyle/>
        <a:p>
          <a:endParaRPr lang="es-MX"/>
        </a:p>
      </dgm:t>
    </dgm:pt>
    <dgm:pt modelId="{A19C3E8B-C509-4049-B653-92232D1A8DD2}" type="sibTrans" cxnId="{D2D5C2E7-6D6E-410A-87A0-B67E0D9B4E57}">
      <dgm:prSet/>
      <dgm:spPr/>
      <dgm:t>
        <a:bodyPr/>
        <a:lstStyle/>
        <a:p>
          <a:endParaRPr lang="es-MX"/>
        </a:p>
      </dgm:t>
    </dgm:pt>
    <dgm:pt modelId="{51318CBF-16DB-4C42-8057-92E5B4A513FC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IV. Creación de programas de gestión del agua de la cuenca</a:t>
          </a:r>
          <a:endParaRPr lang="es-MX" sz="1600" dirty="0"/>
        </a:p>
      </dgm:t>
    </dgm:pt>
    <dgm:pt modelId="{FFFE9AE1-6902-4546-9E9B-11BD8C140E2F}" type="parTrans" cxnId="{FE9BBE4D-92F6-4F00-85DD-6B2D0BC62F5A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MX"/>
        </a:p>
      </dgm:t>
    </dgm:pt>
    <dgm:pt modelId="{CCFF022D-6CB2-41AE-88DB-941995FABC84}" type="sibTrans" cxnId="{FE9BBE4D-92F6-4F00-85DD-6B2D0BC62F5A}">
      <dgm:prSet/>
      <dgm:spPr/>
      <dgm:t>
        <a:bodyPr/>
        <a:lstStyle/>
        <a:p>
          <a:endParaRPr lang="es-MX"/>
        </a:p>
      </dgm:t>
    </dgm:pt>
    <dgm:pt modelId="{3415DB32-E075-4973-B123-5F9C286C351C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VIII. Participar en: estudios, mejoramiento, conservación (agua y ecosistemas), criterios selección de proyectos</a:t>
          </a:r>
          <a:endParaRPr lang="es-MX" sz="1600" dirty="0"/>
        </a:p>
      </dgm:t>
    </dgm:pt>
    <dgm:pt modelId="{AE306135-407E-4E4C-AF37-AAFE1CA8B4D5}" type="parTrans" cxnId="{B4A6165B-E6AD-421A-AC83-2A69E476814F}">
      <dgm:prSet/>
      <dgm:spPr/>
      <dgm:t>
        <a:bodyPr/>
        <a:lstStyle/>
        <a:p>
          <a:endParaRPr lang="es-MX"/>
        </a:p>
      </dgm:t>
    </dgm:pt>
    <dgm:pt modelId="{9BC33651-56E1-48E0-908E-7E4225111983}" type="sibTrans" cxnId="{B4A6165B-E6AD-421A-AC83-2A69E476814F}">
      <dgm:prSet/>
      <dgm:spPr/>
      <dgm:t>
        <a:bodyPr/>
        <a:lstStyle/>
        <a:p>
          <a:endParaRPr lang="es-MX"/>
        </a:p>
      </dgm:t>
    </dgm:pt>
    <dgm:pt modelId="{CE6BA4D2-16B4-4792-B021-0C9AE22D9401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IX. Coadyuvar infraestructura hidráulica</a:t>
          </a:r>
          <a:endParaRPr lang="es-MX" sz="1400" dirty="0"/>
        </a:p>
      </dgm:t>
    </dgm:pt>
    <dgm:pt modelId="{FB9204CB-2F07-47DC-BB99-5EC7CB3C2A9D}" type="parTrans" cxnId="{D814A89C-DAB4-42FD-9189-FCF6DBCBB4F2}">
      <dgm:prSet/>
      <dgm:spPr/>
      <dgm:t>
        <a:bodyPr/>
        <a:lstStyle/>
        <a:p>
          <a:endParaRPr lang="es-MX"/>
        </a:p>
      </dgm:t>
    </dgm:pt>
    <dgm:pt modelId="{17EBCDF5-B809-4864-9A5B-43E71FB25456}" type="sibTrans" cxnId="{D814A89C-DAB4-42FD-9189-FCF6DBCBB4F2}">
      <dgm:prSet/>
      <dgm:spPr/>
      <dgm:t>
        <a:bodyPr/>
        <a:lstStyle/>
        <a:p>
          <a:endParaRPr lang="es-MX"/>
        </a:p>
      </dgm:t>
    </dgm:pt>
    <dgm:pt modelId="{7F158121-8504-4FE9-8909-F2061A32CF6F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X. Prevenir, detener o corregir contaminación.</a:t>
          </a:r>
          <a:endParaRPr lang="es-MX" sz="1600" dirty="0"/>
        </a:p>
      </dgm:t>
    </dgm:pt>
    <dgm:pt modelId="{B0EEFA2D-C246-40BB-8C85-0104F42F3D60}" type="parTrans" cxnId="{3F28CDEC-7F82-476B-B6EE-7BB9485DB327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MX"/>
        </a:p>
      </dgm:t>
    </dgm:pt>
    <dgm:pt modelId="{3BD6476D-4E76-4AD7-8E23-B0573731D979}" type="sibTrans" cxnId="{3F28CDEC-7F82-476B-B6EE-7BB9485DB327}">
      <dgm:prSet/>
      <dgm:spPr/>
      <dgm:t>
        <a:bodyPr/>
        <a:lstStyle/>
        <a:p>
          <a:endParaRPr lang="es-MX"/>
        </a:p>
      </dgm:t>
    </dgm:pt>
    <dgm:pt modelId="{D45BF912-B886-4578-8E8C-2FDF54F424B2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XI. Sistema financiero del agua</a:t>
          </a:r>
          <a:endParaRPr lang="es-MX" sz="1600" dirty="0"/>
        </a:p>
      </dgm:t>
    </dgm:pt>
    <dgm:pt modelId="{2F4A4402-31DD-4ADC-B7A8-5BD07228F709}" type="parTrans" cxnId="{719C78F5-BE4B-47DE-A3D1-C39C86FD1D30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MX"/>
        </a:p>
      </dgm:t>
    </dgm:pt>
    <dgm:pt modelId="{ED0D741B-73F0-476A-B873-4C4A4219298C}" type="sibTrans" cxnId="{719C78F5-BE4B-47DE-A3D1-C39C86FD1D30}">
      <dgm:prSet/>
      <dgm:spPr/>
      <dgm:t>
        <a:bodyPr/>
        <a:lstStyle/>
        <a:p>
          <a:endParaRPr lang="es-MX"/>
        </a:p>
      </dgm:t>
    </dgm:pt>
    <dgm:pt modelId="{BA5264F9-E112-42AD-9D49-1ECD10DF5E66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VII. Promover  coordinación y complementación de inversiones</a:t>
          </a:r>
          <a:endParaRPr lang="es-MX" sz="1600" dirty="0"/>
        </a:p>
      </dgm:t>
    </dgm:pt>
    <dgm:pt modelId="{25EA2120-D4EA-4EDB-9F33-FF7CAC4DD496}" type="parTrans" cxnId="{78A3338C-3B57-4022-A7D5-1A32F7F3D8E4}">
      <dgm:prSet/>
      <dgm:spPr/>
      <dgm:t>
        <a:bodyPr/>
        <a:lstStyle/>
        <a:p>
          <a:endParaRPr lang="es-MX"/>
        </a:p>
      </dgm:t>
    </dgm:pt>
    <dgm:pt modelId="{E8C1D3A6-4258-4E7A-9AA9-B7365A6B0029}" type="sibTrans" cxnId="{78A3338C-3B57-4022-A7D5-1A32F7F3D8E4}">
      <dgm:prSet/>
      <dgm:spPr/>
      <dgm:t>
        <a:bodyPr/>
        <a:lstStyle/>
        <a:p>
          <a:endParaRPr lang="es-MX"/>
        </a:p>
      </dgm:t>
    </dgm:pt>
    <dgm:pt modelId="{DAA54E2B-D39F-498F-85EE-9024FF8C795A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XV. Desarrollo de estudios financieros</a:t>
          </a:r>
          <a:endParaRPr lang="es-MX" sz="1600" dirty="0"/>
        </a:p>
      </dgm:t>
    </dgm:pt>
    <dgm:pt modelId="{372A147A-880F-428F-8136-801CE8FDAA1B}" type="parTrans" cxnId="{2D2CABFA-3DB9-48F9-84F6-56884AF30099}">
      <dgm:prSet/>
      <dgm:spPr/>
      <dgm:t>
        <a:bodyPr/>
        <a:lstStyle/>
        <a:p>
          <a:endParaRPr lang="es-MX"/>
        </a:p>
      </dgm:t>
    </dgm:pt>
    <dgm:pt modelId="{D3B12E87-FC10-4286-8F3F-B76584CE4133}" type="sibTrans" cxnId="{2D2CABFA-3DB9-48F9-84F6-56884AF30099}">
      <dgm:prSet/>
      <dgm:spPr/>
      <dgm:t>
        <a:bodyPr/>
        <a:lstStyle/>
        <a:p>
          <a:endParaRPr lang="es-MX"/>
        </a:p>
      </dgm:t>
    </dgm:pt>
    <dgm:pt modelId="{48924F11-6DB0-4144-AA4E-A44A23FDD87E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V. PROGRAMA HIDRICO DE LA CUENCA</a:t>
          </a:r>
          <a:endParaRPr lang="es-MX" sz="1600" dirty="0"/>
        </a:p>
      </dgm:t>
    </dgm:pt>
    <dgm:pt modelId="{C1FBFBC6-3E6A-4597-99BD-BBB33C7F6401}" type="parTrans" cxnId="{EA8A1441-824C-4198-AEA2-0C6D5F6B47B8}">
      <dgm:prSet/>
      <dgm:spPr/>
      <dgm:t>
        <a:bodyPr/>
        <a:lstStyle/>
        <a:p>
          <a:endParaRPr lang="es-MX"/>
        </a:p>
      </dgm:t>
    </dgm:pt>
    <dgm:pt modelId="{7E98953D-3B9A-4EA5-92DF-7167DC7541BF}" type="sibTrans" cxnId="{EA8A1441-824C-4198-AEA2-0C6D5F6B47B8}">
      <dgm:prSet/>
      <dgm:spPr/>
      <dgm:t>
        <a:bodyPr/>
        <a:lstStyle/>
        <a:p>
          <a:endParaRPr lang="es-MX"/>
        </a:p>
      </dgm:t>
    </dgm:pt>
    <dgm:pt modelId="{35827DAB-02FD-4D9F-9651-5961B86E3DFD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XII. Reparación del daño ambiental</a:t>
          </a:r>
          <a:endParaRPr lang="es-MX" sz="1600" dirty="0"/>
        </a:p>
      </dgm:t>
    </dgm:pt>
    <dgm:pt modelId="{88F27804-BD2B-41F3-949E-5EB24D98AB1E}" type="parTrans" cxnId="{A3BF6BD5-DD5A-4EA2-981A-78FC7CC15E05}">
      <dgm:prSet/>
      <dgm:spPr/>
      <dgm:t>
        <a:bodyPr/>
        <a:lstStyle/>
        <a:p>
          <a:endParaRPr lang="es-MX"/>
        </a:p>
      </dgm:t>
    </dgm:pt>
    <dgm:pt modelId="{95CA44F6-BE61-4E2A-8F3B-61A04553D8B4}" type="sibTrans" cxnId="{A3BF6BD5-DD5A-4EA2-981A-78FC7CC15E05}">
      <dgm:prSet/>
      <dgm:spPr/>
      <dgm:t>
        <a:bodyPr/>
        <a:lstStyle/>
        <a:p>
          <a:endParaRPr lang="es-MX"/>
        </a:p>
      </dgm:t>
    </dgm:pt>
    <dgm:pt modelId="{FEDD5E27-E844-4FB1-9685-E8EE78AC906E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XVII. Impulsar uso eficiente </a:t>
          </a:r>
          <a:r>
            <a:rPr lang="es-MX" sz="1600" dirty="0" err="1" smtClean="0"/>
            <a:t>reuso</a:t>
          </a:r>
          <a:r>
            <a:rPr lang="es-MX" sz="1600" dirty="0" smtClean="0"/>
            <a:t> y recirculación del agua</a:t>
          </a:r>
          <a:endParaRPr lang="es-MX" sz="1600" dirty="0"/>
        </a:p>
      </dgm:t>
    </dgm:pt>
    <dgm:pt modelId="{DA3963DD-3BEB-4D5E-9916-3364F889F504}" type="parTrans" cxnId="{B941D440-4231-4B58-8136-2A7BA333B63B}">
      <dgm:prSet/>
      <dgm:spPr/>
      <dgm:t>
        <a:bodyPr/>
        <a:lstStyle/>
        <a:p>
          <a:endParaRPr lang="es-MX"/>
        </a:p>
      </dgm:t>
    </dgm:pt>
    <dgm:pt modelId="{BBEF33A6-6F89-4BC8-A799-05EA93C5F166}" type="sibTrans" cxnId="{B941D440-4231-4B58-8136-2A7BA333B63B}">
      <dgm:prSet/>
      <dgm:spPr/>
      <dgm:t>
        <a:bodyPr/>
        <a:lstStyle/>
        <a:p>
          <a:endParaRPr lang="es-MX"/>
        </a:p>
      </dgm:t>
    </dgm:pt>
    <dgm:pt modelId="{9585BB04-1CF3-4E60-95E5-BB209E88850D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XX. Comisiones de trabajo </a:t>
          </a:r>
          <a:endParaRPr lang="es-MX" sz="1600" dirty="0"/>
        </a:p>
      </dgm:t>
    </dgm:pt>
    <dgm:pt modelId="{17410F57-DC97-40C0-A231-C692F680CBE9}" type="parTrans" cxnId="{0CFB573A-4BD7-44AF-8C3F-33EB465CCBF2}">
      <dgm:prSet/>
      <dgm:spPr/>
      <dgm:t>
        <a:bodyPr/>
        <a:lstStyle/>
        <a:p>
          <a:endParaRPr lang="es-MX"/>
        </a:p>
      </dgm:t>
    </dgm:pt>
    <dgm:pt modelId="{3EC36B05-8ACA-461F-B9F7-CDC12683F152}" type="sibTrans" cxnId="{0CFB573A-4BD7-44AF-8C3F-33EB465CCBF2}">
      <dgm:prSet/>
      <dgm:spPr/>
      <dgm:t>
        <a:bodyPr/>
        <a:lstStyle/>
        <a:p>
          <a:endParaRPr lang="es-MX"/>
        </a:p>
      </dgm:t>
    </dgm:pt>
    <dgm:pt modelId="{E8F9DF04-8B48-4FDE-BAFB-B624745DD76C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B0F0"/>
          </a:solidFill>
        </a:ln>
      </dgm:spPr>
      <dgm:t>
        <a:bodyPr/>
        <a:lstStyle/>
        <a:p>
          <a:r>
            <a:rPr lang="es-MX" sz="1600" dirty="0" smtClean="0"/>
            <a:t>XVIII. Mejoramiento Cultura del Agua</a:t>
          </a:r>
          <a:endParaRPr lang="es-MX" sz="1600" dirty="0"/>
        </a:p>
      </dgm:t>
    </dgm:pt>
    <dgm:pt modelId="{EF74E87A-F37B-4E6B-AC7C-CC768AFFF840}" type="parTrans" cxnId="{DE064411-9F3A-495A-AE28-C6884A19B079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MX"/>
        </a:p>
      </dgm:t>
    </dgm:pt>
    <dgm:pt modelId="{B2E8E866-E3E0-4B9B-8239-C601AAA6B1B5}" type="sibTrans" cxnId="{DE064411-9F3A-495A-AE28-C6884A19B079}">
      <dgm:prSet/>
      <dgm:spPr/>
      <dgm:t>
        <a:bodyPr/>
        <a:lstStyle/>
        <a:p>
          <a:endParaRPr lang="es-MX"/>
        </a:p>
      </dgm:t>
    </dgm:pt>
    <dgm:pt modelId="{CC668109-1A9E-415B-BA58-EF168CDA12E7}" type="pres">
      <dgm:prSet presAssocID="{32D9D3C1-A95B-4AD9-8EE5-630D8B2098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90C554F-1DBC-4803-A937-C32333B94708}" type="pres">
      <dgm:prSet presAssocID="{892D4A0A-D460-49B6-BE5F-2E9F50CF8985}" presName="root1" presStyleCnt="0"/>
      <dgm:spPr/>
      <dgm:t>
        <a:bodyPr/>
        <a:lstStyle/>
        <a:p>
          <a:endParaRPr lang="es-MX"/>
        </a:p>
      </dgm:t>
    </dgm:pt>
    <dgm:pt modelId="{E06F3CB5-56E1-4A6C-9D8E-CBE64AA6BF08}" type="pres">
      <dgm:prSet presAssocID="{892D4A0A-D460-49B6-BE5F-2E9F50CF8985}" presName="LevelOneTextNode" presStyleLbl="node0" presStyleIdx="0" presStyleCnt="1" custLinFactNeighborX="-364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69709B-C625-44DB-B56E-DF36F087851E}" type="pres">
      <dgm:prSet presAssocID="{892D4A0A-D460-49B6-BE5F-2E9F50CF8985}" presName="level2hierChild" presStyleCnt="0"/>
      <dgm:spPr/>
      <dgm:t>
        <a:bodyPr/>
        <a:lstStyle/>
        <a:p>
          <a:endParaRPr lang="es-MX"/>
        </a:p>
      </dgm:t>
    </dgm:pt>
    <dgm:pt modelId="{70774F2E-6F85-4E82-9FE9-83FAFB3B3AE3}" type="pres">
      <dgm:prSet presAssocID="{195269FD-B694-4F52-B85B-CF3E228A602A}" presName="conn2-1" presStyleLbl="parChTrans1D2" presStyleIdx="0" presStyleCnt="1"/>
      <dgm:spPr/>
      <dgm:t>
        <a:bodyPr/>
        <a:lstStyle/>
        <a:p>
          <a:endParaRPr lang="es-MX"/>
        </a:p>
      </dgm:t>
    </dgm:pt>
    <dgm:pt modelId="{DDA7E32D-9409-4346-899E-DA786B871211}" type="pres">
      <dgm:prSet presAssocID="{195269FD-B694-4F52-B85B-CF3E228A602A}" presName="connTx" presStyleLbl="parChTrans1D2" presStyleIdx="0" presStyleCnt="1"/>
      <dgm:spPr/>
      <dgm:t>
        <a:bodyPr/>
        <a:lstStyle/>
        <a:p>
          <a:endParaRPr lang="es-MX"/>
        </a:p>
      </dgm:t>
    </dgm:pt>
    <dgm:pt modelId="{7092FCF1-30ED-46EF-AF41-0A836229B360}" type="pres">
      <dgm:prSet presAssocID="{FC48A35B-FC6E-4437-A5AD-3F8D0F67CAA1}" presName="root2" presStyleCnt="0"/>
      <dgm:spPr/>
      <dgm:t>
        <a:bodyPr/>
        <a:lstStyle/>
        <a:p>
          <a:endParaRPr lang="es-MX"/>
        </a:p>
      </dgm:t>
    </dgm:pt>
    <dgm:pt modelId="{A4109652-95F8-4DDF-A075-7C6AA453B804}" type="pres">
      <dgm:prSet presAssocID="{FC48A35B-FC6E-4437-A5AD-3F8D0F67CAA1}" presName="LevelTwoTextNode" presStyleLbl="node2" presStyleIdx="0" presStyleCnt="1" custScaleX="105549" custLinFactNeighborX="-251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4D008D-F046-4B03-A112-36AE7D3B920D}" type="pres">
      <dgm:prSet presAssocID="{FC48A35B-FC6E-4437-A5AD-3F8D0F67CAA1}" presName="level3hierChild" presStyleCnt="0"/>
      <dgm:spPr/>
      <dgm:t>
        <a:bodyPr/>
        <a:lstStyle/>
        <a:p>
          <a:endParaRPr lang="es-MX"/>
        </a:p>
      </dgm:t>
    </dgm:pt>
    <dgm:pt modelId="{7CA120F8-50F8-4909-8058-2C392473E44E}" type="pres">
      <dgm:prSet presAssocID="{FFFE9AE1-6902-4546-9E9B-11BD8C140E2F}" presName="conn2-1" presStyleLbl="parChTrans1D3" presStyleIdx="0" presStyleCnt="6"/>
      <dgm:spPr/>
      <dgm:t>
        <a:bodyPr/>
        <a:lstStyle/>
        <a:p>
          <a:endParaRPr lang="es-MX"/>
        </a:p>
      </dgm:t>
    </dgm:pt>
    <dgm:pt modelId="{6D954CE0-796D-4D71-9F73-589724AC76B1}" type="pres">
      <dgm:prSet presAssocID="{FFFE9AE1-6902-4546-9E9B-11BD8C140E2F}" presName="connTx" presStyleLbl="parChTrans1D3" presStyleIdx="0" presStyleCnt="6"/>
      <dgm:spPr/>
      <dgm:t>
        <a:bodyPr/>
        <a:lstStyle/>
        <a:p>
          <a:endParaRPr lang="es-MX"/>
        </a:p>
      </dgm:t>
    </dgm:pt>
    <dgm:pt modelId="{D72F91F8-48EF-4672-BDB5-2452E5669B29}" type="pres">
      <dgm:prSet presAssocID="{51318CBF-16DB-4C42-8057-92E5B4A513FC}" presName="root2" presStyleCnt="0"/>
      <dgm:spPr/>
      <dgm:t>
        <a:bodyPr/>
        <a:lstStyle/>
        <a:p>
          <a:endParaRPr lang="es-MX"/>
        </a:p>
      </dgm:t>
    </dgm:pt>
    <dgm:pt modelId="{DC3D481F-8E77-4DD3-85B3-0DA1767B6721}" type="pres">
      <dgm:prSet presAssocID="{51318CBF-16DB-4C42-8057-92E5B4A513FC}" presName="LevelTwoTextNode" presStyleLbl="node3" presStyleIdx="0" presStyleCnt="6" custScaleX="122666" custLinFactNeighborX="-200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FF5BF5-6DC1-417D-B77F-19E4E2E3CF2B}" type="pres">
      <dgm:prSet presAssocID="{51318CBF-16DB-4C42-8057-92E5B4A513FC}" presName="level3hierChild" presStyleCnt="0"/>
      <dgm:spPr/>
      <dgm:t>
        <a:bodyPr/>
        <a:lstStyle/>
        <a:p>
          <a:endParaRPr lang="es-MX"/>
        </a:p>
      </dgm:t>
    </dgm:pt>
    <dgm:pt modelId="{56659E30-9306-4B97-BE15-781CFE57902F}" type="pres">
      <dgm:prSet presAssocID="{C1FBFBC6-3E6A-4597-99BD-BBB33C7F6401}" presName="conn2-1" presStyleLbl="parChTrans1D4" presStyleIdx="0" presStyleCnt="6"/>
      <dgm:spPr/>
      <dgm:t>
        <a:bodyPr/>
        <a:lstStyle/>
        <a:p>
          <a:endParaRPr lang="es-MX"/>
        </a:p>
      </dgm:t>
    </dgm:pt>
    <dgm:pt modelId="{D715D118-4450-4822-A4EA-65B4D40916C7}" type="pres">
      <dgm:prSet presAssocID="{C1FBFBC6-3E6A-4597-99BD-BBB33C7F6401}" presName="connTx" presStyleLbl="parChTrans1D4" presStyleIdx="0" presStyleCnt="6"/>
      <dgm:spPr/>
      <dgm:t>
        <a:bodyPr/>
        <a:lstStyle/>
        <a:p>
          <a:endParaRPr lang="es-MX"/>
        </a:p>
      </dgm:t>
    </dgm:pt>
    <dgm:pt modelId="{40E1DEF0-9E16-4E30-9C62-52E9938A83CF}" type="pres">
      <dgm:prSet presAssocID="{48924F11-6DB0-4144-AA4E-A44A23FDD87E}" presName="root2" presStyleCnt="0"/>
      <dgm:spPr/>
      <dgm:t>
        <a:bodyPr/>
        <a:lstStyle/>
        <a:p>
          <a:endParaRPr lang="es-MX"/>
        </a:p>
      </dgm:t>
    </dgm:pt>
    <dgm:pt modelId="{867463AC-8D34-4E43-A1F1-E9AD04A3CBF3}" type="pres">
      <dgm:prSet presAssocID="{48924F11-6DB0-4144-AA4E-A44A23FDD87E}" presName="LevelTwoTextNode" presStyleLbl="node4" presStyleIdx="0" presStyleCnt="6" custScaleX="1226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19C6BF4-7FA7-44EC-9272-A920A3EF0878}" type="pres">
      <dgm:prSet presAssocID="{48924F11-6DB0-4144-AA4E-A44A23FDD87E}" presName="level3hierChild" presStyleCnt="0"/>
      <dgm:spPr/>
      <dgm:t>
        <a:bodyPr/>
        <a:lstStyle/>
        <a:p>
          <a:endParaRPr lang="es-MX"/>
        </a:p>
      </dgm:t>
    </dgm:pt>
    <dgm:pt modelId="{9FD9E6E1-0560-4FBC-AE54-0EF3346ECA27}" type="pres">
      <dgm:prSet presAssocID="{AE306135-407E-4E4C-AF37-AAFE1CA8B4D5}" presName="conn2-1" presStyleLbl="parChTrans1D3" presStyleIdx="1" presStyleCnt="6"/>
      <dgm:spPr/>
      <dgm:t>
        <a:bodyPr/>
        <a:lstStyle/>
        <a:p>
          <a:endParaRPr lang="es-MX"/>
        </a:p>
      </dgm:t>
    </dgm:pt>
    <dgm:pt modelId="{EF1D246D-BE31-4BFC-888B-618F6C5F6CDB}" type="pres">
      <dgm:prSet presAssocID="{AE306135-407E-4E4C-AF37-AAFE1CA8B4D5}" presName="connTx" presStyleLbl="parChTrans1D3" presStyleIdx="1" presStyleCnt="6"/>
      <dgm:spPr/>
      <dgm:t>
        <a:bodyPr/>
        <a:lstStyle/>
        <a:p>
          <a:endParaRPr lang="es-MX"/>
        </a:p>
      </dgm:t>
    </dgm:pt>
    <dgm:pt modelId="{AB9C21E0-64AA-4EC5-AB7C-231D47076899}" type="pres">
      <dgm:prSet presAssocID="{3415DB32-E075-4973-B123-5F9C286C351C}" presName="root2" presStyleCnt="0"/>
      <dgm:spPr/>
      <dgm:t>
        <a:bodyPr/>
        <a:lstStyle/>
        <a:p>
          <a:endParaRPr lang="es-MX"/>
        </a:p>
      </dgm:t>
    </dgm:pt>
    <dgm:pt modelId="{1252AA61-8CF1-4B73-9A45-6A3B8E5D9FDE}" type="pres">
      <dgm:prSet presAssocID="{3415DB32-E075-4973-B123-5F9C286C351C}" presName="LevelTwoTextNode" presStyleLbl="node3" presStyleIdx="1" presStyleCnt="6" custScaleX="122666" custScaleY="160505" custLinFactNeighborX="-200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DE2AC22-FE16-4AEF-A5B5-9ED4A84DE1F2}" type="pres">
      <dgm:prSet presAssocID="{3415DB32-E075-4973-B123-5F9C286C351C}" presName="level3hierChild" presStyleCnt="0"/>
      <dgm:spPr/>
      <dgm:t>
        <a:bodyPr/>
        <a:lstStyle/>
        <a:p>
          <a:endParaRPr lang="es-MX"/>
        </a:p>
      </dgm:t>
    </dgm:pt>
    <dgm:pt modelId="{C01A28B9-348E-415E-96F3-97346CD08469}" type="pres">
      <dgm:prSet presAssocID="{17410F57-DC97-40C0-A231-C692F680CBE9}" presName="conn2-1" presStyleLbl="parChTrans1D4" presStyleIdx="1" presStyleCnt="6"/>
      <dgm:spPr/>
      <dgm:t>
        <a:bodyPr/>
        <a:lstStyle/>
        <a:p>
          <a:endParaRPr lang="es-MX"/>
        </a:p>
      </dgm:t>
    </dgm:pt>
    <dgm:pt modelId="{AF65A8AC-2450-4684-9535-69F40D8778B9}" type="pres">
      <dgm:prSet presAssocID="{17410F57-DC97-40C0-A231-C692F680CBE9}" presName="connTx" presStyleLbl="parChTrans1D4" presStyleIdx="1" presStyleCnt="6"/>
      <dgm:spPr/>
      <dgm:t>
        <a:bodyPr/>
        <a:lstStyle/>
        <a:p>
          <a:endParaRPr lang="es-MX"/>
        </a:p>
      </dgm:t>
    </dgm:pt>
    <dgm:pt modelId="{31F08B8E-4A61-4EF8-B8BD-5DD61CF3C2BD}" type="pres">
      <dgm:prSet presAssocID="{9585BB04-1CF3-4E60-95E5-BB209E88850D}" presName="root2" presStyleCnt="0"/>
      <dgm:spPr/>
      <dgm:t>
        <a:bodyPr/>
        <a:lstStyle/>
        <a:p>
          <a:endParaRPr lang="es-MX"/>
        </a:p>
      </dgm:t>
    </dgm:pt>
    <dgm:pt modelId="{A65949E8-D53D-44C4-B802-D09EE8BC789C}" type="pres">
      <dgm:prSet presAssocID="{9585BB04-1CF3-4E60-95E5-BB209E88850D}" presName="LevelTwoTextNode" presStyleLbl="node4" presStyleIdx="1" presStyleCnt="6" custScaleX="1226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F10999-6D20-4C91-93D8-5C3CC0BFDEE2}" type="pres">
      <dgm:prSet presAssocID="{9585BB04-1CF3-4E60-95E5-BB209E88850D}" presName="level3hierChild" presStyleCnt="0"/>
      <dgm:spPr/>
      <dgm:t>
        <a:bodyPr/>
        <a:lstStyle/>
        <a:p>
          <a:endParaRPr lang="es-MX"/>
        </a:p>
      </dgm:t>
    </dgm:pt>
    <dgm:pt modelId="{EE07EC3A-D941-4450-A143-0BBE52D93357}" type="pres">
      <dgm:prSet presAssocID="{FB9204CB-2F07-47DC-BB99-5EC7CB3C2A9D}" presName="conn2-1" presStyleLbl="parChTrans1D3" presStyleIdx="2" presStyleCnt="6"/>
      <dgm:spPr/>
      <dgm:t>
        <a:bodyPr/>
        <a:lstStyle/>
        <a:p>
          <a:endParaRPr lang="es-MX"/>
        </a:p>
      </dgm:t>
    </dgm:pt>
    <dgm:pt modelId="{9BABBB3A-5AE7-4419-929D-0D6F8E880150}" type="pres">
      <dgm:prSet presAssocID="{FB9204CB-2F07-47DC-BB99-5EC7CB3C2A9D}" presName="connTx" presStyleLbl="parChTrans1D3" presStyleIdx="2" presStyleCnt="6"/>
      <dgm:spPr/>
      <dgm:t>
        <a:bodyPr/>
        <a:lstStyle/>
        <a:p>
          <a:endParaRPr lang="es-MX"/>
        </a:p>
      </dgm:t>
    </dgm:pt>
    <dgm:pt modelId="{92ACC0B3-1725-4E43-91B9-46897577BC5E}" type="pres">
      <dgm:prSet presAssocID="{CE6BA4D2-16B4-4792-B021-0C9AE22D9401}" presName="root2" presStyleCnt="0"/>
      <dgm:spPr/>
      <dgm:t>
        <a:bodyPr/>
        <a:lstStyle/>
        <a:p>
          <a:endParaRPr lang="es-MX"/>
        </a:p>
      </dgm:t>
    </dgm:pt>
    <dgm:pt modelId="{37FD9634-4498-4135-8A2C-43BBB3E82BA8}" type="pres">
      <dgm:prSet presAssocID="{CE6BA4D2-16B4-4792-B021-0C9AE22D9401}" presName="LevelTwoTextNode" presStyleLbl="node3" presStyleIdx="2" presStyleCnt="6" custScaleX="122666" custLinFactNeighborX="-200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D65B9A-8253-4E8D-8F3A-8625834F372E}" type="pres">
      <dgm:prSet presAssocID="{CE6BA4D2-16B4-4792-B021-0C9AE22D9401}" presName="level3hierChild" presStyleCnt="0"/>
      <dgm:spPr/>
      <dgm:t>
        <a:bodyPr/>
        <a:lstStyle/>
        <a:p>
          <a:endParaRPr lang="es-MX"/>
        </a:p>
      </dgm:t>
    </dgm:pt>
    <dgm:pt modelId="{C23FF5D7-09E7-47B9-B15A-D733E23C2130}" type="pres">
      <dgm:prSet presAssocID="{DA3963DD-3BEB-4D5E-9916-3364F889F504}" presName="conn2-1" presStyleLbl="parChTrans1D4" presStyleIdx="2" presStyleCnt="6"/>
      <dgm:spPr/>
      <dgm:t>
        <a:bodyPr/>
        <a:lstStyle/>
        <a:p>
          <a:endParaRPr lang="es-MX"/>
        </a:p>
      </dgm:t>
    </dgm:pt>
    <dgm:pt modelId="{4C82E521-479E-4970-83B4-FD08AE932917}" type="pres">
      <dgm:prSet presAssocID="{DA3963DD-3BEB-4D5E-9916-3364F889F504}" presName="connTx" presStyleLbl="parChTrans1D4" presStyleIdx="2" presStyleCnt="6"/>
      <dgm:spPr/>
      <dgm:t>
        <a:bodyPr/>
        <a:lstStyle/>
        <a:p>
          <a:endParaRPr lang="es-MX"/>
        </a:p>
      </dgm:t>
    </dgm:pt>
    <dgm:pt modelId="{73334C1E-C4F2-4CCE-A785-F14B7C2B32A4}" type="pres">
      <dgm:prSet presAssocID="{FEDD5E27-E844-4FB1-9685-E8EE78AC906E}" presName="root2" presStyleCnt="0"/>
      <dgm:spPr/>
      <dgm:t>
        <a:bodyPr/>
        <a:lstStyle/>
        <a:p>
          <a:endParaRPr lang="es-MX"/>
        </a:p>
      </dgm:t>
    </dgm:pt>
    <dgm:pt modelId="{5445B9BB-02E5-470F-B21D-F0F4CDEDC326}" type="pres">
      <dgm:prSet presAssocID="{FEDD5E27-E844-4FB1-9685-E8EE78AC906E}" presName="LevelTwoTextNode" presStyleLbl="node4" presStyleIdx="2" presStyleCnt="6" custScaleX="1226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8D643A2-E199-45CE-835B-CC5A847BC734}" type="pres">
      <dgm:prSet presAssocID="{FEDD5E27-E844-4FB1-9685-E8EE78AC906E}" presName="level3hierChild" presStyleCnt="0"/>
      <dgm:spPr/>
      <dgm:t>
        <a:bodyPr/>
        <a:lstStyle/>
        <a:p>
          <a:endParaRPr lang="es-MX"/>
        </a:p>
      </dgm:t>
    </dgm:pt>
    <dgm:pt modelId="{1580F7A9-180C-4F0C-B239-829DC384D02C}" type="pres">
      <dgm:prSet presAssocID="{B0EEFA2D-C246-40BB-8C85-0104F42F3D60}" presName="conn2-1" presStyleLbl="parChTrans1D3" presStyleIdx="3" presStyleCnt="6"/>
      <dgm:spPr/>
      <dgm:t>
        <a:bodyPr/>
        <a:lstStyle/>
        <a:p>
          <a:endParaRPr lang="es-MX"/>
        </a:p>
      </dgm:t>
    </dgm:pt>
    <dgm:pt modelId="{07B3A43D-56BD-4B83-84C5-ACAB96FB5E9E}" type="pres">
      <dgm:prSet presAssocID="{B0EEFA2D-C246-40BB-8C85-0104F42F3D60}" presName="connTx" presStyleLbl="parChTrans1D3" presStyleIdx="3" presStyleCnt="6"/>
      <dgm:spPr/>
      <dgm:t>
        <a:bodyPr/>
        <a:lstStyle/>
        <a:p>
          <a:endParaRPr lang="es-MX"/>
        </a:p>
      </dgm:t>
    </dgm:pt>
    <dgm:pt modelId="{D7EFC20F-9C73-44EB-8034-4F2A6E00172B}" type="pres">
      <dgm:prSet presAssocID="{7F158121-8504-4FE9-8909-F2061A32CF6F}" presName="root2" presStyleCnt="0"/>
      <dgm:spPr/>
      <dgm:t>
        <a:bodyPr/>
        <a:lstStyle/>
        <a:p>
          <a:endParaRPr lang="es-MX"/>
        </a:p>
      </dgm:t>
    </dgm:pt>
    <dgm:pt modelId="{82C0C35F-969C-4670-B338-8A5647324F91}" type="pres">
      <dgm:prSet presAssocID="{7F158121-8504-4FE9-8909-F2061A32CF6F}" presName="LevelTwoTextNode" presStyleLbl="node3" presStyleIdx="3" presStyleCnt="6" custScaleX="122666" custLinFactNeighborX="-200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3BB649-6F87-4164-A0FB-DA509740410B}" type="pres">
      <dgm:prSet presAssocID="{7F158121-8504-4FE9-8909-F2061A32CF6F}" presName="level3hierChild" presStyleCnt="0"/>
      <dgm:spPr/>
      <dgm:t>
        <a:bodyPr/>
        <a:lstStyle/>
        <a:p>
          <a:endParaRPr lang="es-MX"/>
        </a:p>
      </dgm:t>
    </dgm:pt>
    <dgm:pt modelId="{967E182A-CB39-4235-8663-E754034280F9}" type="pres">
      <dgm:prSet presAssocID="{88F27804-BD2B-41F3-949E-5EB24D98AB1E}" presName="conn2-1" presStyleLbl="parChTrans1D4" presStyleIdx="3" presStyleCnt="6"/>
      <dgm:spPr/>
      <dgm:t>
        <a:bodyPr/>
        <a:lstStyle/>
        <a:p>
          <a:endParaRPr lang="es-MX"/>
        </a:p>
      </dgm:t>
    </dgm:pt>
    <dgm:pt modelId="{47E57BD3-B9C4-47E4-851C-EDBAC5AC1643}" type="pres">
      <dgm:prSet presAssocID="{88F27804-BD2B-41F3-949E-5EB24D98AB1E}" presName="connTx" presStyleLbl="parChTrans1D4" presStyleIdx="3" presStyleCnt="6"/>
      <dgm:spPr/>
      <dgm:t>
        <a:bodyPr/>
        <a:lstStyle/>
        <a:p>
          <a:endParaRPr lang="es-MX"/>
        </a:p>
      </dgm:t>
    </dgm:pt>
    <dgm:pt modelId="{479AF890-5870-4D7E-B377-81A6D5100C72}" type="pres">
      <dgm:prSet presAssocID="{35827DAB-02FD-4D9F-9651-5961B86E3DFD}" presName="root2" presStyleCnt="0"/>
      <dgm:spPr/>
      <dgm:t>
        <a:bodyPr/>
        <a:lstStyle/>
        <a:p>
          <a:endParaRPr lang="es-MX"/>
        </a:p>
      </dgm:t>
    </dgm:pt>
    <dgm:pt modelId="{0FEB463C-776D-4536-8DA6-E0B88DA7D1EC}" type="pres">
      <dgm:prSet presAssocID="{35827DAB-02FD-4D9F-9651-5961B86E3DFD}" presName="LevelTwoTextNode" presStyleLbl="node4" presStyleIdx="3" presStyleCnt="6" custScaleX="1226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CC1166-4D98-4985-B8D1-D16F913B6AA0}" type="pres">
      <dgm:prSet presAssocID="{35827DAB-02FD-4D9F-9651-5961B86E3DFD}" presName="level3hierChild" presStyleCnt="0"/>
      <dgm:spPr/>
      <dgm:t>
        <a:bodyPr/>
        <a:lstStyle/>
        <a:p>
          <a:endParaRPr lang="es-MX"/>
        </a:p>
      </dgm:t>
    </dgm:pt>
    <dgm:pt modelId="{17FC9AC2-5942-42D6-AE45-125104AF7914}" type="pres">
      <dgm:prSet presAssocID="{2F4A4402-31DD-4ADC-B7A8-5BD07228F709}" presName="conn2-1" presStyleLbl="parChTrans1D3" presStyleIdx="4" presStyleCnt="6"/>
      <dgm:spPr/>
      <dgm:t>
        <a:bodyPr/>
        <a:lstStyle/>
        <a:p>
          <a:endParaRPr lang="es-MX"/>
        </a:p>
      </dgm:t>
    </dgm:pt>
    <dgm:pt modelId="{43563106-9B87-46C4-BF8C-7233E01A224F}" type="pres">
      <dgm:prSet presAssocID="{2F4A4402-31DD-4ADC-B7A8-5BD07228F709}" presName="connTx" presStyleLbl="parChTrans1D3" presStyleIdx="4" presStyleCnt="6"/>
      <dgm:spPr/>
      <dgm:t>
        <a:bodyPr/>
        <a:lstStyle/>
        <a:p>
          <a:endParaRPr lang="es-MX"/>
        </a:p>
      </dgm:t>
    </dgm:pt>
    <dgm:pt modelId="{0035C5BB-CA39-4E5C-B8EB-FFE1489F50E0}" type="pres">
      <dgm:prSet presAssocID="{D45BF912-B886-4578-8E8C-2FDF54F424B2}" presName="root2" presStyleCnt="0"/>
      <dgm:spPr/>
      <dgm:t>
        <a:bodyPr/>
        <a:lstStyle/>
        <a:p>
          <a:endParaRPr lang="es-MX"/>
        </a:p>
      </dgm:t>
    </dgm:pt>
    <dgm:pt modelId="{60F78AF1-D428-4F09-A580-5D46A6416369}" type="pres">
      <dgm:prSet presAssocID="{D45BF912-B886-4578-8E8C-2FDF54F424B2}" presName="LevelTwoTextNode" presStyleLbl="node3" presStyleIdx="4" presStyleCnt="6" custScaleX="122666" custLinFactNeighborX="-200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E70DC7-DC5C-48A0-82B7-BAF3B1F0552B}" type="pres">
      <dgm:prSet presAssocID="{D45BF912-B886-4578-8E8C-2FDF54F424B2}" presName="level3hierChild" presStyleCnt="0"/>
      <dgm:spPr/>
      <dgm:t>
        <a:bodyPr/>
        <a:lstStyle/>
        <a:p>
          <a:endParaRPr lang="es-MX"/>
        </a:p>
      </dgm:t>
    </dgm:pt>
    <dgm:pt modelId="{52B5875D-20CD-4FA0-A653-39914AC4E227}" type="pres">
      <dgm:prSet presAssocID="{25EA2120-D4EA-4EDB-9F33-FF7CAC4DD496}" presName="conn2-1" presStyleLbl="parChTrans1D4" presStyleIdx="4" presStyleCnt="6"/>
      <dgm:spPr/>
      <dgm:t>
        <a:bodyPr/>
        <a:lstStyle/>
        <a:p>
          <a:endParaRPr lang="es-MX"/>
        </a:p>
      </dgm:t>
    </dgm:pt>
    <dgm:pt modelId="{67C5D0AD-315D-4EB1-A527-638B7222D707}" type="pres">
      <dgm:prSet presAssocID="{25EA2120-D4EA-4EDB-9F33-FF7CAC4DD496}" presName="connTx" presStyleLbl="parChTrans1D4" presStyleIdx="4" presStyleCnt="6"/>
      <dgm:spPr/>
      <dgm:t>
        <a:bodyPr/>
        <a:lstStyle/>
        <a:p>
          <a:endParaRPr lang="es-MX"/>
        </a:p>
      </dgm:t>
    </dgm:pt>
    <dgm:pt modelId="{B1EB24DC-09B3-4180-8CC3-087C3396A40A}" type="pres">
      <dgm:prSet presAssocID="{BA5264F9-E112-42AD-9D49-1ECD10DF5E66}" presName="root2" presStyleCnt="0"/>
      <dgm:spPr/>
      <dgm:t>
        <a:bodyPr/>
        <a:lstStyle/>
        <a:p>
          <a:endParaRPr lang="es-MX"/>
        </a:p>
      </dgm:t>
    </dgm:pt>
    <dgm:pt modelId="{BFB65AD3-C1AA-44AC-8FE2-D192A24B4714}" type="pres">
      <dgm:prSet presAssocID="{BA5264F9-E112-42AD-9D49-1ECD10DF5E66}" presName="LevelTwoTextNode" presStyleLbl="node4" presStyleIdx="4" presStyleCnt="6" custScaleX="122666" custScaleY="10292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8EF8AB-4CAD-4AA7-8809-22366012FAB9}" type="pres">
      <dgm:prSet presAssocID="{BA5264F9-E112-42AD-9D49-1ECD10DF5E66}" presName="level3hierChild" presStyleCnt="0"/>
      <dgm:spPr/>
      <dgm:t>
        <a:bodyPr/>
        <a:lstStyle/>
        <a:p>
          <a:endParaRPr lang="es-MX"/>
        </a:p>
      </dgm:t>
    </dgm:pt>
    <dgm:pt modelId="{BE45097E-11D9-421D-BBF1-75A5143540A2}" type="pres">
      <dgm:prSet presAssocID="{372A147A-880F-428F-8136-801CE8FDAA1B}" presName="conn2-1" presStyleLbl="parChTrans1D4" presStyleIdx="5" presStyleCnt="6"/>
      <dgm:spPr/>
      <dgm:t>
        <a:bodyPr/>
        <a:lstStyle/>
        <a:p>
          <a:endParaRPr lang="es-MX"/>
        </a:p>
      </dgm:t>
    </dgm:pt>
    <dgm:pt modelId="{4795D313-DFF5-49D3-A1D5-6F9ADDDD9767}" type="pres">
      <dgm:prSet presAssocID="{372A147A-880F-428F-8136-801CE8FDAA1B}" presName="connTx" presStyleLbl="parChTrans1D4" presStyleIdx="5" presStyleCnt="6"/>
      <dgm:spPr/>
      <dgm:t>
        <a:bodyPr/>
        <a:lstStyle/>
        <a:p>
          <a:endParaRPr lang="es-MX"/>
        </a:p>
      </dgm:t>
    </dgm:pt>
    <dgm:pt modelId="{84BE1E99-DB6C-44AF-A365-3545FCB4E7A7}" type="pres">
      <dgm:prSet presAssocID="{DAA54E2B-D39F-498F-85EE-9024FF8C795A}" presName="root2" presStyleCnt="0"/>
      <dgm:spPr/>
      <dgm:t>
        <a:bodyPr/>
        <a:lstStyle/>
        <a:p>
          <a:endParaRPr lang="es-MX"/>
        </a:p>
      </dgm:t>
    </dgm:pt>
    <dgm:pt modelId="{7CA34E6D-0977-4C59-9FA8-37B653F233DD}" type="pres">
      <dgm:prSet presAssocID="{DAA54E2B-D39F-498F-85EE-9024FF8C795A}" presName="LevelTwoTextNode" presStyleLbl="node4" presStyleIdx="5" presStyleCnt="6" custScaleX="1226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C41571-F630-4F4D-ACFD-1718CF547AA1}" type="pres">
      <dgm:prSet presAssocID="{DAA54E2B-D39F-498F-85EE-9024FF8C795A}" presName="level3hierChild" presStyleCnt="0"/>
      <dgm:spPr/>
      <dgm:t>
        <a:bodyPr/>
        <a:lstStyle/>
        <a:p>
          <a:endParaRPr lang="es-MX"/>
        </a:p>
      </dgm:t>
    </dgm:pt>
    <dgm:pt modelId="{5A8C76F4-0D2F-41E9-8A8A-AB32A81E51D5}" type="pres">
      <dgm:prSet presAssocID="{EF74E87A-F37B-4E6B-AC7C-CC768AFFF840}" presName="conn2-1" presStyleLbl="parChTrans1D3" presStyleIdx="5" presStyleCnt="6"/>
      <dgm:spPr/>
      <dgm:t>
        <a:bodyPr/>
        <a:lstStyle/>
        <a:p>
          <a:endParaRPr lang="es-MX"/>
        </a:p>
      </dgm:t>
    </dgm:pt>
    <dgm:pt modelId="{8D8519D5-2ACE-42E6-B1BA-EE1AEF31D3A2}" type="pres">
      <dgm:prSet presAssocID="{EF74E87A-F37B-4E6B-AC7C-CC768AFFF840}" presName="connTx" presStyleLbl="parChTrans1D3" presStyleIdx="5" presStyleCnt="6"/>
      <dgm:spPr/>
      <dgm:t>
        <a:bodyPr/>
        <a:lstStyle/>
        <a:p>
          <a:endParaRPr lang="es-MX"/>
        </a:p>
      </dgm:t>
    </dgm:pt>
    <dgm:pt modelId="{A8972427-AC49-48D3-B039-F641750615E0}" type="pres">
      <dgm:prSet presAssocID="{E8F9DF04-8B48-4FDE-BAFB-B624745DD76C}" presName="root2" presStyleCnt="0"/>
      <dgm:spPr/>
      <dgm:t>
        <a:bodyPr/>
        <a:lstStyle/>
        <a:p>
          <a:endParaRPr lang="es-MX"/>
        </a:p>
      </dgm:t>
    </dgm:pt>
    <dgm:pt modelId="{0FF8898C-2EE4-44ED-B136-CBE488D1F9E4}" type="pres">
      <dgm:prSet presAssocID="{E8F9DF04-8B48-4FDE-BAFB-B624745DD76C}" presName="LevelTwoTextNode" presStyleLbl="node3" presStyleIdx="5" presStyleCnt="6" custScaleX="122666" custLinFactNeighborX="-200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23CF4D8-A335-412E-A8E8-84E7C2E5647D}" type="pres">
      <dgm:prSet presAssocID="{E8F9DF04-8B48-4FDE-BAFB-B624745DD76C}" presName="level3hierChild" presStyleCnt="0"/>
      <dgm:spPr/>
      <dgm:t>
        <a:bodyPr/>
        <a:lstStyle/>
        <a:p>
          <a:endParaRPr lang="es-MX"/>
        </a:p>
      </dgm:t>
    </dgm:pt>
  </dgm:ptLst>
  <dgm:cxnLst>
    <dgm:cxn modelId="{4F0B1FDA-07D9-46CA-97A9-FA9753C67149}" type="presOf" srcId="{2F4A4402-31DD-4ADC-B7A8-5BD07228F709}" destId="{17FC9AC2-5942-42D6-AE45-125104AF7914}" srcOrd="0" destOrd="0" presId="urn:microsoft.com/office/officeart/2008/layout/HorizontalMultiLevelHierarchy"/>
    <dgm:cxn modelId="{A44882F2-C5A4-4AC5-8D69-839C0116EE5E}" type="presOf" srcId="{AE306135-407E-4E4C-AF37-AAFE1CA8B4D5}" destId="{EF1D246D-BE31-4BFC-888B-618F6C5F6CDB}" srcOrd="1" destOrd="0" presId="urn:microsoft.com/office/officeart/2008/layout/HorizontalMultiLevelHierarchy"/>
    <dgm:cxn modelId="{A3BF6BD5-DD5A-4EA2-981A-78FC7CC15E05}" srcId="{7F158121-8504-4FE9-8909-F2061A32CF6F}" destId="{35827DAB-02FD-4D9F-9651-5961B86E3DFD}" srcOrd="0" destOrd="0" parTransId="{88F27804-BD2B-41F3-949E-5EB24D98AB1E}" sibTransId="{95CA44F6-BE61-4E2A-8F3B-61A04553D8B4}"/>
    <dgm:cxn modelId="{0A1A193E-A44D-4A79-ACAD-2C43AFBF31CE}" type="presOf" srcId="{48924F11-6DB0-4144-AA4E-A44A23FDD87E}" destId="{867463AC-8D34-4E43-A1F1-E9AD04A3CBF3}" srcOrd="0" destOrd="0" presId="urn:microsoft.com/office/officeart/2008/layout/HorizontalMultiLevelHierarchy"/>
    <dgm:cxn modelId="{CE8882CF-CDBD-4397-8892-7A3AC4162E70}" type="presOf" srcId="{51318CBF-16DB-4C42-8057-92E5B4A513FC}" destId="{DC3D481F-8E77-4DD3-85B3-0DA1767B6721}" srcOrd="0" destOrd="0" presId="urn:microsoft.com/office/officeart/2008/layout/HorizontalMultiLevelHierarchy"/>
    <dgm:cxn modelId="{C5022A82-7718-4690-B01C-0B060EEBC2C6}" type="presOf" srcId="{DAA54E2B-D39F-498F-85EE-9024FF8C795A}" destId="{7CA34E6D-0977-4C59-9FA8-37B653F233DD}" srcOrd="0" destOrd="0" presId="urn:microsoft.com/office/officeart/2008/layout/HorizontalMultiLevelHierarchy"/>
    <dgm:cxn modelId="{970EAB96-EE51-4C23-BD18-DDCDAB4C054A}" type="presOf" srcId="{EF74E87A-F37B-4E6B-AC7C-CC768AFFF840}" destId="{8D8519D5-2ACE-42E6-B1BA-EE1AEF31D3A2}" srcOrd="1" destOrd="0" presId="urn:microsoft.com/office/officeart/2008/layout/HorizontalMultiLevelHierarchy"/>
    <dgm:cxn modelId="{45C5CD02-2183-4101-933D-A468CCB974EB}" type="presOf" srcId="{9585BB04-1CF3-4E60-95E5-BB209E88850D}" destId="{A65949E8-D53D-44C4-B802-D09EE8BC789C}" srcOrd="0" destOrd="0" presId="urn:microsoft.com/office/officeart/2008/layout/HorizontalMultiLevelHierarchy"/>
    <dgm:cxn modelId="{A40D54E3-5FEB-43F6-9127-A02DA7065F53}" type="presOf" srcId="{17410F57-DC97-40C0-A231-C692F680CBE9}" destId="{C01A28B9-348E-415E-96F3-97346CD08469}" srcOrd="0" destOrd="0" presId="urn:microsoft.com/office/officeart/2008/layout/HorizontalMultiLevelHierarchy"/>
    <dgm:cxn modelId="{E18BC37F-0E09-45BE-B09C-C5ED83C751E1}" type="presOf" srcId="{DA3963DD-3BEB-4D5E-9916-3364F889F504}" destId="{C23FF5D7-09E7-47B9-B15A-D733E23C2130}" srcOrd="0" destOrd="0" presId="urn:microsoft.com/office/officeart/2008/layout/HorizontalMultiLevelHierarchy"/>
    <dgm:cxn modelId="{DE064411-9F3A-495A-AE28-C6884A19B079}" srcId="{FC48A35B-FC6E-4437-A5AD-3F8D0F67CAA1}" destId="{E8F9DF04-8B48-4FDE-BAFB-B624745DD76C}" srcOrd="5" destOrd="0" parTransId="{EF74E87A-F37B-4E6B-AC7C-CC768AFFF840}" sibTransId="{B2E8E866-E3E0-4B9B-8239-C601AAA6B1B5}"/>
    <dgm:cxn modelId="{E47B1D35-C353-487D-BCF2-A5912C84E510}" type="presOf" srcId="{25EA2120-D4EA-4EDB-9F33-FF7CAC4DD496}" destId="{52B5875D-20CD-4FA0-A653-39914AC4E227}" srcOrd="0" destOrd="0" presId="urn:microsoft.com/office/officeart/2008/layout/HorizontalMultiLevelHierarchy"/>
    <dgm:cxn modelId="{3F28CDEC-7F82-476B-B6EE-7BB9485DB327}" srcId="{FC48A35B-FC6E-4437-A5AD-3F8D0F67CAA1}" destId="{7F158121-8504-4FE9-8909-F2061A32CF6F}" srcOrd="3" destOrd="0" parTransId="{B0EEFA2D-C246-40BB-8C85-0104F42F3D60}" sibTransId="{3BD6476D-4E76-4AD7-8E23-B0573731D979}"/>
    <dgm:cxn modelId="{5FC4537F-A566-4C6C-85DB-C2EFFC5C1E39}" type="presOf" srcId="{BA5264F9-E112-42AD-9D49-1ECD10DF5E66}" destId="{BFB65AD3-C1AA-44AC-8FE2-D192A24B4714}" srcOrd="0" destOrd="0" presId="urn:microsoft.com/office/officeart/2008/layout/HorizontalMultiLevelHierarchy"/>
    <dgm:cxn modelId="{FF1C1BE2-F235-4084-8D2C-4127292D4726}" type="presOf" srcId="{FB9204CB-2F07-47DC-BB99-5EC7CB3C2A9D}" destId="{9BABBB3A-5AE7-4419-929D-0D6F8E880150}" srcOrd="1" destOrd="0" presId="urn:microsoft.com/office/officeart/2008/layout/HorizontalMultiLevelHierarchy"/>
    <dgm:cxn modelId="{719C78F5-BE4B-47DE-A3D1-C39C86FD1D30}" srcId="{FC48A35B-FC6E-4437-A5AD-3F8D0F67CAA1}" destId="{D45BF912-B886-4578-8E8C-2FDF54F424B2}" srcOrd="4" destOrd="0" parTransId="{2F4A4402-31DD-4ADC-B7A8-5BD07228F709}" sibTransId="{ED0D741B-73F0-476A-B873-4C4A4219298C}"/>
    <dgm:cxn modelId="{1824DBAF-EAB9-4962-AFB4-D27023883FC7}" type="presOf" srcId="{88F27804-BD2B-41F3-949E-5EB24D98AB1E}" destId="{967E182A-CB39-4235-8663-E754034280F9}" srcOrd="0" destOrd="0" presId="urn:microsoft.com/office/officeart/2008/layout/HorizontalMultiLevelHierarchy"/>
    <dgm:cxn modelId="{D2D5C2E7-6D6E-410A-87A0-B67E0D9B4E57}" srcId="{892D4A0A-D460-49B6-BE5F-2E9F50CF8985}" destId="{FC48A35B-FC6E-4437-A5AD-3F8D0F67CAA1}" srcOrd="0" destOrd="0" parTransId="{195269FD-B694-4F52-B85B-CF3E228A602A}" sibTransId="{A19C3E8B-C509-4049-B653-92232D1A8DD2}"/>
    <dgm:cxn modelId="{B5220729-CEDF-4C97-8E89-4761306216C3}" type="presOf" srcId="{EF74E87A-F37B-4E6B-AC7C-CC768AFFF840}" destId="{5A8C76F4-0D2F-41E9-8A8A-AB32A81E51D5}" srcOrd="0" destOrd="0" presId="urn:microsoft.com/office/officeart/2008/layout/HorizontalMultiLevelHierarchy"/>
    <dgm:cxn modelId="{D9338CE5-B339-430C-8D70-F2FBF2187C30}" type="presOf" srcId="{FB9204CB-2F07-47DC-BB99-5EC7CB3C2A9D}" destId="{EE07EC3A-D941-4450-A143-0BBE52D93357}" srcOrd="0" destOrd="0" presId="urn:microsoft.com/office/officeart/2008/layout/HorizontalMultiLevelHierarchy"/>
    <dgm:cxn modelId="{BD49D11C-04C9-4A03-94F6-EE8A69ADA2AB}" type="presOf" srcId="{FFFE9AE1-6902-4546-9E9B-11BD8C140E2F}" destId="{7CA120F8-50F8-4909-8058-2C392473E44E}" srcOrd="0" destOrd="0" presId="urn:microsoft.com/office/officeart/2008/layout/HorizontalMultiLevelHierarchy"/>
    <dgm:cxn modelId="{6045C330-F3FA-43F6-B504-04029F28B6DC}" type="presOf" srcId="{C1FBFBC6-3E6A-4597-99BD-BBB33C7F6401}" destId="{56659E30-9306-4B97-BE15-781CFE57902F}" srcOrd="0" destOrd="0" presId="urn:microsoft.com/office/officeart/2008/layout/HorizontalMultiLevelHierarchy"/>
    <dgm:cxn modelId="{2232AB4C-A516-45A9-AD12-2666D786197F}" type="presOf" srcId="{FEDD5E27-E844-4FB1-9685-E8EE78AC906E}" destId="{5445B9BB-02E5-470F-B21D-F0F4CDEDC326}" srcOrd="0" destOrd="0" presId="urn:microsoft.com/office/officeart/2008/layout/HorizontalMultiLevelHierarchy"/>
    <dgm:cxn modelId="{B4A6165B-E6AD-421A-AC83-2A69E476814F}" srcId="{FC48A35B-FC6E-4437-A5AD-3F8D0F67CAA1}" destId="{3415DB32-E075-4973-B123-5F9C286C351C}" srcOrd="1" destOrd="0" parTransId="{AE306135-407E-4E4C-AF37-AAFE1CA8B4D5}" sibTransId="{9BC33651-56E1-48E0-908E-7E4225111983}"/>
    <dgm:cxn modelId="{BBF66329-6E72-4B3C-9D5A-926DE4696007}" type="presOf" srcId="{32D9D3C1-A95B-4AD9-8EE5-630D8B209889}" destId="{CC668109-1A9E-415B-BA58-EF168CDA12E7}" srcOrd="0" destOrd="0" presId="urn:microsoft.com/office/officeart/2008/layout/HorizontalMultiLevelHierarchy"/>
    <dgm:cxn modelId="{78A3338C-3B57-4022-A7D5-1A32F7F3D8E4}" srcId="{D45BF912-B886-4578-8E8C-2FDF54F424B2}" destId="{BA5264F9-E112-42AD-9D49-1ECD10DF5E66}" srcOrd="0" destOrd="0" parTransId="{25EA2120-D4EA-4EDB-9F33-FF7CAC4DD496}" sibTransId="{E8C1D3A6-4258-4E7A-9AA9-B7365A6B0029}"/>
    <dgm:cxn modelId="{85C6C619-7597-4D23-8F2E-3F2BFF572F88}" type="presOf" srcId="{FFFE9AE1-6902-4546-9E9B-11BD8C140E2F}" destId="{6D954CE0-796D-4D71-9F73-589724AC76B1}" srcOrd="1" destOrd="0" presId="urn:microsoft.com/office/officeart/2008/layout/HorizontalMultiLevelHierarchy"/>
    <dgm:cxn modelId="{CA573E26-EC0F-4A5E-93D5-393CDC3F1692}" type="presOf" srcId="{3415DB32-E075-4973-B123-5F9C286C351C}" destId="{1252AA61-8CF1-4B73-9A45-6A3B8E5D9FDE}" srcOrd="0" destOrd="0" presId="urn:microsoft.com/office/officeart/2008/layout/HorizontalMultiLevelHierarchy"/>
    <dgm:cxn modelId="{5019A34E-FB58-4515-BD2A-C00515554F39}" type="presOf" srcId="{88F27804-BD2B-41F3-949E-5EB24D98AB1E}" destId="{47E57BD3-B9C4-47E4-851C-EDBAC5AC1643}" srcOrd="1" destOrd="0" presId="urn:microsoft.com/office/officeart/2008/layout/HorizontalMultiLevelHierarchy"/>
    <dgm:cxn modelId="{8F2D3350-E02F-4712-9D4F-392905AEF02C}" type="presOf" srcId="{195269FD-B694-4F52-B85B-CF3E228A602A}" destId="{70774F2E-6F85-4E82-9FE9-83FAFB3B3AE3}" srcOrd="0" destOrd="0" presId="urn:microsoft.com/office/officeart/2008/layout/HorizontalMultiLevelHierarchy"/>
    <dgm:cxn modelId="{BE08E750-C83B-4EDA-B15F-D830F89D512B}" type="presOf" srcId="{892D4A0A-D460-49B6-BE5F-2E9F50CF8985}" destId="{E06F3CB5-56E1-4A6C-9D8E-CBE64AA6BF08}" srcOrd="0" destOrd="0" presId="urn:microsoft.com/office/officeart/2008/layout/HorizontalMultiLevelHierarchy"/>
    <dgm:cxn modelId="{D814A89C-DAB4-42FD-9189-FCF6DBCBB4F2}" srcId="{FC48A35B-FC6E-4437-A5AD-3F8D0F67CAA1}" destId="{CE6BA4D2-16B4-4792-B021-0C9AE22D9401}" srcOrd="2" destOrd="0" parTransId="{FB9204CB-2F07-47DC-BB99-5EC7CB3C2A9D}" sibTransId="{17EBCDF5-B809-4864-9A5B-43E71FB25456}"/>
    <dgm:cxn modelId="{C234A94E-2D3E-4841-9520-DF934D38CCB7}" type="presOf" srcId="{E8F9DF04-8B48-4FDE-BAFB-B624745DD76C}" destId="{0FF8898C-2EE4-44ED-B136-CBE488D1F9E4}" srcOrd="0" destOrd="0" presId="urn:microsoft.com/office/officeart/2008/layout/HorizontalMultiLevelHierarchy"/>
    <dgm:cxn modelId="{CBBF4277-89C4-46A4-9CD8-5CE0EE9A7CA7}" srcId="{32D9D3C1-A95B-4AD9-8EE5-630D8B209889}" destId="{892D4A0A-D460-49B6-BE5F-2E9F50CF8985}" srcOrd="0" destOrd="0" parTransId="{E7410B15-FF8C-4FFD-9AA2-3314D24D8484}" sibTransId="{3F04872C-65F9-4480-81C3-429105335979}"/>
    <dgm:cxn modelId="{740BA2D6-8670-482D-BC3E-9355BB1F1C9F}" type="presOf" srcId="{C1FBFBC6-3E6A-4597-99BD-BBB33C7F6401}" destId="{D715D118-4450-4822-A4EA-65B4D40916C7}" srcOrd="1" destOrd="0" presId="urn:microsoft.com/office/officeart/2008/layout/HorizontalMultiLevelHierarchy"/>
    <dgm:cxn modelId="{82F783D5-6111-4DFF-8456-F61A8AB5C1F1}" type="presOf" srcId="{7F158121-8504-4FE9-8909-F2061A32CF6F}" destId="{82C0C35F-969C-4670-B338-8A5647324F91}" srcOrd="0" destOrd="0" presId="urn:microsoft.com/office/officeart/2008/layout/HorizontalMultiLevelHierarchy"/>
    <dgm:cxn modelId="{29CAEED1-F0B7-4D83-BF53-96DA52413476}" type="presOf" srcId="{FC48A35B-FC6E-4437-A5AD-3F8D0F67CAA1}" destId="{A4109652-95F8-4DDF-A075-7C6AA453B804}" srcOrd="0" destOrd="0" presId="urn:microsoft.com/office/officeart/2008/layout/HorizontalMultiLevelHierarchy"/>
    <dgm:cxn modelId="{0828BE79-FE97-46B4-BE88-AD1D1DB060C3}" type="presOf" srcId="{25EA2120-D4EA-4EDB-9F33-FF7CAC4DD496}" destId="{67C5D0AD-315D-4EB1-A527-638B7222D707}" srcOrd="1" destOrd="0" presId="urn:microsoft.com/office/officeart/2008/layout/HorizontalMultiLevelHierarchy"/>
    <dgm:cxn modelId="{5A9B6515-F428-4DCF-8753-518C4839F83E}" type="presOf" srcId="{AE306135-407E-4E4C-AF37-AAFE1CA8B4D5}" destId="{9FD9E6E1-0560-4FBC-AE54-0EF3346ECA27}" srcOrd="0" destOrd="0" presId="urn:microsoft.com/office/officeart/2008/layout/HorizontalMultiLevelHierarchy"/>
    <dgm:cxn modelId="{EA8A1441-824C-4198-AEA2-0C6D5F6B47B8}" srcId="{51318CBF-16DB-4C42-8057-92E5B4A513FC}" destId="{48924F11-6DB0-4144-AA4E-A44A23FDD87E}" srcOrd="0" destOrd="0" parTransId="{C1FBFBC6-3E6A-4597-99BD-BBB33C7F6401}" sibTransId="{7E98953D-3B9A-4EA5-92DF-7167DC7541BF}"/>
    <dgm:cxn modelId="{F7A86B4B-EB1C-4F92-97B1-879C6C58B31D}" type="presOf" srcId="{372A147A-880F-428F-8136-801CE8FDAA1B}" destId="{BE45097E-11D9-421D-BBF1-75A5143540A2}" srcOrd="0" destOrd="0" presId="urn:microsoft.com/office/officeart/2008/layout/HorizontalMultiLevelHierarchy"/>
    <dgm:cxn modelId="{4934EBA0-07A9-4694-ADE1-FFCF366CEFED}" type="presOf" srcId="{372A147A-880F-428F-8136-801CE8FDAA1B}" destId="{4795D313-DFF5-49D3-A1D5-6F9ADDDD9767}" srcOrd="1" destOrd="0" presId="urn:microsoft.com/office/officeart/2008/layout/HorizontalMultiLevelHierarchy"/>
    <dgm:cxn modelId="{8CE64C0D-7A28-4D4D-B67B-8DA6CB2C68BD}" type="presOf" srcId="{D45BF912-B886-4578-8E8C-2FDF54F424B2}" destId="{60F78AF1-D428-4F09-A580-5D46A6416369}" srcOrd="0" destOrd="0" presId="urn:microsoft.com/office/officeart/2008/layout/HorizontalMultiLevelHierarchy"/>
    <dgm:cxn modelId="{17BA395F-857E-4244-B766-013F7A1C9FDD}" type="presOf" srcId="{B0EEFA2D-C246-40BB-8C85-0104F42F3D60}" destId="{1580F7A9-180C-4F0C-B239-829DC384D02C}" srcOrd="0" destOrd="0" presId="urn:microsoft.com/office/officeart/2008/layout/HorizontalMultiLevelHierarchy"/>
    <dgm:cxn modelId="{2D2CABFA-3DB9-48F9-84F6-56884AF30099}" srcId="{D45BF912-B886-4578-8E8C-2FDF54F424B2}" destId="{DAA54E2B-D39F-498F-85EE-9024FF8C795A}" srcOrd="1" destOrd="0" parTransId="{372A147A-880F-428F-8136-801CE8FDAA1B}" sibTransId="{D3B12E87-FC10-4286-8F3F-B76584CE4133}"/>
    <dgm:cxn modelId="{08115F34-6218-47E9-8B71-54F0B61B32D2}" type="presOf" srcId="{CE6BA4D2-16B4-4792-B021-0C9AE22D9401}" destId="{37FD9634-4498-4135-8A2C-43BBB3E82BA8}" srcOrd="0" destOrd="0" presId="urn:microsoft.com/office/officeart/2008/layout/HorizontalMultiLevelHierarchy"/>
    <dgm:cxn modelId="{256DA806-D58D-4649-A4B3-FFF03C581C10}" type="presOf" srcId="{195269FD-B694-4F52-B85B-CF3E228A602A}" destId="{DDA7E32D-9409-4346-899E-DA786B871211}" srcOrd="1" destOrd="0" presId="urn:microsoft.com/office/officeart/2008/layout/HorizontalMultiLevelHierarchy"/>
    <dgm:cxn modelId="{1D4D5119-43CA-45A4-88D0-E8F021AAB79F}" type="presOf" srcId="{35827DAB-02FD-4D9F-9651-5961B86E3DFD}" destId="{0FEB463C-776D-4536-8DA6-E0B88DA7D1EC}" srcOrd="0" destOrd="0" presId="urn:microsoft.com/office/officeart/2008/layout/HorizontalMultiLevelHierarchy"/>
    <dgm:cxn modelId="{96005809-6F0B-4BEF-8526-26ED5D3BB0FA}" type="presOf" srcId="{DA3963DD-3BEB-4D5E-9916-3364F889F504}" destId="{4C82E521-479E-4970-83B4-FD08AE932917}" srcOrd="1" destOrd="0" presId="urn:microsoft.com/office/officeart/2008/layout/HorizontalMultiLevelHierarchy"/>
    <dgm:cxn modelId="{0CFB573A-4BD7-44AF-8C3F-33EB465CCBF2}" srcId="{3415DB32-E075-4973-B123-5F9C286C351C}" destId="{9585BB04-1CF3-4E60-95E5-BB209E88850D}" srcOrd="0" destOrd="0" parTransId="{17410F57-DC97-40C0-A231-C692F680CBE9}" sibTransId="{3EC36B05-8ACA-461F-B9F7-CDC12683F152}"/>
    <dgm:cxn modelId="{EA905E1E-3F45-495B-B4E4-F7B1AA1F1AA7}" type="presOf" srcId="{B0EEFA2D-C246-40BB-8C85-0104F42F3D60}" destId="{07B3A43D-56BD-4B83-84C5-ACAB96FB5E9E}" srcOrd="1" destOrd="0" presId="urn:microsoft.com/office/officeart/2008/layout/HorizontalMultiLevelHierarchy"/>
    <dgm:cxn modelId="{8F6B175E-F98A-48E3-9D16-2656ED053D0A}" type="presOf" srcId="{2F4A4402-31DD-4ADC-B7A8-5BD07228F709}" destId="{43563106-9B87-46C4-BF8C-7233E01A224F}" srcOrd="1" destOrd="0" presId="urn:microsoft.com/office/officeart/2008/layout/HorizontalMultiLevelHierarchy"/>
    <dgm:cxn modelId="{FE9BBE4D-92F6-4F00-85DD-6B2D0BC62F5A}" srcId="{FC48A35B-FC6E-4437-A5AD-3F8D0F67CAA1}" destId="{51318CBF-16DB-4C42-8057-92E5B4A513FC}" srcOrd="0" destOrd="0" parTransId="{FFFE9AE1-6902-4546-9E9B-11BD8C140E2F}" sibTransId="{CCFF022D-6CB2-41AE-88DB-941995FABC84}"/>
    <dgm:cxn modelId="{F81F0517-6FFD-4FC3-80B4-D9674DFBF3F1}" type="presOf" srcId="{17410F57-DC97-40C0-A231-C692F680CBE9}" destId="{AF65A8AC-2450-4684-9535-69F40D8778B9}" srcOrd="1" destOrd="0" presId="urn:microsoft.com/office/officeart/2008/layout/HorizontalMultiLevelHierarchy"/>
    <dgm:cxn modelId="{B941D440-4231-4B58-8136-2A7BA333B63B}" srcId="{CE6BA4D2-16B4-4792-B021-0C9AE22D9401}" destId="{FEDD5E27-E844-4FB1-9685-E8EE78AC906E}" srcOrd="0" destOrd="0" parTransId="{DA3963DD-3BEB-4D5E-9916-3364F889F504}" sibTransId="{BBEF33A6-6F89-4BC8-A799-05EA93C5F166}"/>
    <dgm:cxn modelId="{BE4FEBDB-3C1C-4591-94DA-EE8F130C49DF}" type="presParOf" srcId="{CC668109-1A9E-415B-BA58-EF168CDA12E7}" destId="{190C554F-1DBC-4803-A937-C32333B94708}" srcOrd="0" destOrd="0" presId="urn:microsoft.com/office/officeart/2008/layout/HorizontalMultiLevelHierarchy"/>
    <dgm:cxn modelId="{9825ADF9-3FE5-4249-BE86-DD213F61BEFC}" type="presParOf" srcId="{190C554F-1DBC-4803-A937-C32333B94708}" destId="{E06F3CB5-56E1-4A6C-9D8E-CBE64AA6BF08}" srcOrd="0" destOrd="0" presId="urn:microsoft.com/office/officeart/2008/layout/HorizontalMultiLevelHierarchy"/>
    <dgm:cxn modelId="{522F5B17-6CAA-4242-8615-865C6A234997}" type="presParOf" srcId="{190C554F-1DBC-4803-A937-C32333B94708}" destId="{5169709B-C625-44DB-B56E-DF36F087851E}" srcOrd="1" destOrd="0" presId="urn:microsoft.com/office/officeart/2008/layout/HorizontalMultiLevelHierarchy"/>
    <dgm:cxn modelId="{5B5798A2-082D-463C-96B2-EE4558E2CE5F}" type="presParOf" srcId="{5169709B-C625-44DB-B56E-DF36F087851E}" destId="{70774F2E-6F85-4E82-9FE9-83FAFB3B3AE3}" srcOrd="0" destOrd="0" presId="urn:microsoft.com/office/officeart/2008/layout/HorizontalMultiLevelHierarchy"/>
    <dgm:cxn modelId="{2C2B5672-090D-4A7B-9454-8F77AA0F6604}" type="presParOf" srcId="{70774F2E-6F85-4E82-9FE9-83FAFB3B3AE3}" destId="{DDA7E32D-9409-4346-899E-DA786B871211}" srcOrd="0" destOrd="0" presId="urn:microsoft.com/office/officeart/2008/layout/HorizontalMultiLevelHierarchy"/>
    <dgm:cxn modelId="{3D59B705-CDFD-4EA1-8C0D-1444EFABF56D}" type="presParOf" srcId="{5169709B-C625-44DB-B56E-DF36F087851E}" destId="{7092FCF1-30ED-46EF-AF41-0A836229B360}" srcOrd="1" destOrd="0" presId="urn:microsoft.com/office/officeart/2008/layout/HorizontalMultiLevelHierarchy"/>
    <dgm:cxn modelId="{8A2C9690-24C9-467A-A8A1-603B6DF87E2F}" type="presParOf" srcId="{7092FCF1-30ED-46EF-AF41-0A836229B360}" destId="{A4109652-95F8-4DDF-A075-7C6AA453B804}" srcOrd="0" destOrd="0" presId="urn:microsoft.com/office/officeart/2008/layout/HorizontalMultiLevelHierarchy"/>
    <dgm:cxn modelId="{1948C0DC-431D-477C-9F3D-41FFEDB46552}" type="presParOf" srcId="{7092FCF1-30ED-46EF-AF41-0A836229B360}" destId="{A74D008D-F046-4B03-A112-36AE7D3B920D}" srcOrd="1" destOrd="0" presId="urn:microsoft.com/office/officeart/2008/layout/HorizontalMultiLevelHierarchy"/>
    <dgm:cxn modelId="{0A54F173-52DE-42BF-AFB9-5AA40B0CBD67}" type="presParOf" srcId="{A74D008D-F046-4B03-A112-36AE7D3B920D}" destId="{7CA120F8-50F8-4909-8058-2C392473E44E}" srcOrd="0" destOrd="0" presId="urn:microsoft.com/office/officeart/2008/layout/HorizontalMultiLevelHierarchy"/>
    <dgm:cxn modelId="{E75C9827-2B16-47C0-898F-50126BB67760}" type="presParOf" srcId="{7CA120F8-50F8-4909-8058-2C392473E44E}" destId="{6D954CE0-796D-4D71-9F73-589724AC76B1}" srcOrd="0" destOrd="0" presId="urn:microsoft.com/office/officeart/2008/layout/HorizontalMultiLevelHierarchy"/>
    <dgm:cxn modelId="{32830BC2-1F66-4CCE-8589-464EB2DD3E45}" type="presParOf" srcId="{A74D008D-F046-4B03-A112-36AE7D3B920D}" destId="{D72F91F8-48EF-4672-BDB5-2452E5669B29}" srcOrd="1" destOrd="0" presId="urn:microsoft.com/office/officeart/2008/layout/HorizontalMultiLevelHierarchy"/>
    <dgm:cxn modelId="{932A38FF-E678-4F19-88A6-52830E07C075}" type="presParOf" srcId="{D72F91F8-48EF-4672-BDB5-2452E5669B29}" destId="{DC3D481F-8E77-4DD3-85B3-0DA1767B6721}" srcOrd="0" destOrd="0" presId="urn:microsoft.com/office/officeart/2008/layout/HorizontalMultiLevelHierarchy"/>
    <dgm:cxn modelId="{E1597288-F932-4052-AD4E-F6A9A3CDACA0}" type="presParOf" srcId="{D72F91F8-48EF-4672-BDB5-2452E5669B29}" destId="{CCFF5BF5-6DC1-417D-B77F-19E4E2E3CF2B}" srcOrd="1" destOrd="0" presId="urn:microsoft.com/office/officeart/2008/layout/HorizontalMultiLevelHierarchy"/>
    <dgm:cxn modelId="{7D8F8FDE-260B-4409-B876-C7069CDF7FE6}" type="presParOf" srcId="{CCFF5BF5-6DC1-417D-B77F-19E4E2E3CF2B}" destId="{56659E30-9306-4B97-BE15-781CFE57902F}" srcOrd="0" destOrd="0" presId="urn:microsoft.com/office/officeart/2008/layout/HorizontalMultiLevelHierarchy"/>
    <dgm:cxn modelId="{E22E1AD4-F671-4930-B3BD-86CF0208B74F}" type="presParOf" srcId="{56659E30-9306-4B97-BE15-781CFE57902F}" destId="{D715D118-4450-4822-A4EA-65B4D40916C7}" srcOrd="0" destOrd="0" presId="urn:microsoft.com/office/officeart/2008/layout/HorizontalMultiLevelHierarchy"/>
    <dgm:cxn modelId="{5A5A92B5-A829-4AD7-ABB1-80E62F761931}" type="presParOf" srcId="{CCFF5BF5-6DC1-417D-B77F-19E4E2E3CF2B}" destId="{40E1DEF0-9E16-4E30-9C62-52E9938A83CF}" srcOrd="1" destOrd="0" presId="urn:microsoft.com/office/officeart/2008/layout/HorizontalMultiLevelHierarchy"/>
    <dgm:cxn modelId="{682240A8-76FC-4308-9B7F-39656CCA1F4A}" type="presParOf" srcId="{40E1DEF0-9E16-4E30-9C62-52E9938A83CF}" destId="{867463AC-8D34-4E43-A1F1-E9AD04A3CBF3}" srcOrd="0" destOrd="0" presId="urn:microsoft.com/office/officeart/2008/layout/HorizontalMultiLevelHierarchy"/>
    <dgm:cxn modelId="{32AECF7B-F2AB-4BB6-B8C4-87FDD8F29C6B}" type="presParOf" srcId="{40E1DEF0-9E16-4E30-9C62-52E9938A83CF}" destId="{119C6BF4-7FA7-44EC-9272-A920A3EF0878}" srcOrd="1" destOrd="0" presId="urn:microsoft.com/office/officeart/2008/layout/HorizontalMultiLevelHierarchy"/>
    <dgm:cxn modelId="{DD3F0537-3D4A-4F06-9B12-F2835257CAA3}" type="presParOf" srcId="{A74D008D-F046-4B03-A112-36AE7D3B920D}" destId="{9FD9E6E1-0560-4FBC-AE54-0EF3346ECA27}" srcOrd="2" destOrd="0" presId="urn:microsoft.com/office/officeart/2008/layout/HorizontalMultiLevelHierarchy"/>
    <dgm:cxn modelId="{DFAA3ADC-613B-419B-9B3B-1541DE045A00}" type="presParOf" srcId="{9FD9E6E1-0560-4FBC-AE54-0EF3346ECA27}" destId="{EF1D246D-BE31-4BFC-888B-618F6C5F6CDB}" srcOrd="0" destOrd="0" presId="urn:microsoft.com/office/officeart/2008/layout/HorizontalMultiLevelHierarchy"/>
    <dgm:cxn modelId="{FE7976A6-2CD6-4686-A891-FEA38220924B}" type="presParOf" srcId="{A74D008D-F046-4B03-A112-36AE7D3B920D}" destId="{AB9C21E0-64AA-4EC5-AB7C-231D47076899}" srcOrd="3" destOrd="0" presId="urn:microsoft.com/office/officeart/2008/layout/HorizontalMultiLevelHierarchy"/>
    <dgm:cxn modelId="{2DF1551B-7681-4F55-A8EA-4063B362EDAA}" type="presParOf" srcId="{AB9C21E0-64AA-4EC5-AB7C-231D47076899}" destId="{1252AA61-8CF1-4B73-9A45-6A3B8E5D9FDE}" srcOrd="0" destOrd="0" presId="urn:microsoft.com/office/officeart/2008/layout/HorizontalMultiLevelHierarchy"/>
    <dgm:cxn modelId="{23112BE2-B73D-4464-8E1A-B0F02CBFEC76}" type="presParOf" srcId="{AB9C21E0-64AA-4EC5-AB7C-231D47076899}" destId="{FDE2AC22-FE16-4AEF-A5B5-9ED4A84DE1F2}" srcOrd="1" destOrd="0" presId="urn:microsoft.com/office/officeart/2008/layout/HorizontalMultiLevelHierarchy"/>
    <dgm:cxn modelId="{BD37594B-282D-49B0-A431-4D8E299D1533}" type="presParOf" srcId="{FDE2AC22-FE16-4AEF-A5B5-9ED4A84DE1F2}" destId="{C01A28B9-348E-415E-96F3-97346CD08469}" srcOrd="0" destOrd="0" presId="urn:microsoft.com/office/officeart/2008/layout/HorizontalMultiLevelHierarchy"/>
    <dgm:cxn modelId="{791FB19D-6416-4880-AAA0-F8E70BA913D7}" type="presParOf" srcId="{C01A28B9-348E-415E-96F3-97346CD08469}" destId="{AF65A8AC-2450-4684-9535-69F40D8778B9}" srcOrd="0" destOrd="0" presId="urn:microsoft.com/office/officeart/2008/layout/HorizontalMultiLevelHierarchy"/>
    <dgm:cxn modelId="{6C928281-BFCD-4C27-8625-C64A3E49AD45}" type="presParOf" srcId="{FDE2AC22-FE16-4AEF-A5B5-9ED4A84DE1F2}" destId="{31F08B8E-4A61-4EF8-B8BD-5DD61CF3C2BD}" srcOrd="1" destOrd="0" presId="urn:microsoft.com/office/officeart/2008/layout/HorizontalMultiLevelHierarchy"/>
    <dgm:cxn modelId="{EDA84B9A-95BC-46E0-B486-E287BDD26675}" type="presParOf" srcId="{31F08B8E-4A61-4EF8-B8BD-5DD61CF3C2BD}" destId="{A65949E8-D53D-44C4-B802-D09EE8BC789C}" srcOrd="0" destOrd="0" presId="urn:microsoft.com/office/officeart/2008/layout/HorizontalMultiLevelHierarchy"/>
    <dgm:cxn modelId="{9CFE9428-D82E-45D2-8575-055DBF913B41}" type="presParOf" srcId="{31F08B8E-4A61-4EF8-B8BD-5DD61CF3C2BD}" destId="{D4F10999-6D20-4C91-93D8-5C3CC0BFDEE2}" srcOrd="1" destOrd="0" presId="urn:microsoft.com/office/officeart/2008/layout/HorizontalMultiLevelHierarchy"/>
    <dgm:cxn modelId="{729EADAB-274B-4843-9356-0F41198ADB8C}" type="presParOf" srcId="{A74D008D-F046-4B03-A112-36AE7D3B920D}" destId="{EE07EC3A-D941-4450-A143-0BBE52D93357}" srcOrd="4" destOrd="0" presId="urn:microsoft.com/office/officeart/2008/layout/HorizontalMultiLevelHierarchy"/>
    <dgm:cxn modelId="{3A904E16-8EDE-49B1-ACCD-99D0A2F4BA8D}" type="presParOf" srcId="{EE07EC3A-D941-4450-A143-0BBE52D93357}" destId="{9BABBB3A-5AE7-4419-929D-0D6F8E880150}" srcOrd="0" destOrd="0" presId="urn:microsoft.com/office/officeart/2008/layout/HorizontalMultiLevelHierarchy"/>
    <dgm:cxn modelId="{C8E145E6-88F8-4422-9B4B-49FFB4E27A8E}" type="presParOf" srcId="{A74D008D-F046-4B03-A112-36AE7D3B920D}" destId="{92ACC0B3-1725-4E43-91B9-46897577BC5E}" srcOrd="5" destOrd="0" presId="urn:microsoft.com/office/officeart/2008/layout/HorizontalMultiLevelHierarchy"/>
    <dgm:cxn modelId="{77B8C647-95EC-4F14-910F-A31F5AE1303A}" type="presParOf" srcId="{92ACC0B3-1725-4E43-91B9-46897577BC5E}" destId="{37FD9634-4498-4135-8A2C-43BBB3E82BA8}" srcOrd="0" destOrd="0" presId="urn:microsoft.com/office/officeart/2008/layout/HorizontalMultiLevelHierarchy"/>
    <dgm:cxn modelId="{1A889C5D-EBA8-431A-A9D6-2598B1E0E86C}" type="presParOf" srcId="{92ACC0B3-1725-4E43-91B9-46897577BC5E}" destId="{C3D65B9A-8253-4E8D-8F3A-8625834F372E}" srcOrd="1" destOrd="0" presId="urn:microsoft.com/office/officeart/2008/layout/HorizontalMultiLevelHierarchy"/>
    <dgm:cxn modelId="{7C39DE81-31F6-4B4E-A1C5-222917CFB2AF}" type="presParOf" srcId="{C3D65B9A-8253-4E8D-8F3A-8625834F372E}" destId="{C23FF5D7-09E7-47B9-B15A-D733E23C2130}" srcOrd="0" destOrd="0" presId="urn:microsoft.com/office/officeart/2008/layout/HorizontalMultiLevelHierarchy"/>
    <dgm:cxn modelId="{6C5E6BD4-08D1-4A10-8A95-E270E5642368}" type="presParOf" srcId="{C23FF5D7-09E7-47B9-B15A-D733E23C2130}" destId="{4C82E521-479E-4970-83B4-FD08AE932917}" srcOrd="0" destOrd="0" presId="urn:microsoft.com/office/officeart/2008/layout/HorizontalMultiLevelHierarchy"/>
    <dgm:cxn modelId="{DE266DB5-C5CC-44C4-BE2B-8361281A1068}" type="presParOf" srcId="{C3D65B9A-8253-4E8D-8F3A-8625834F372E}" destId="{73334C1E-C4F2-4CCE-A785-F14B7C2B32A4}" srcOrd="1" destOrd="0" presId="urn:microsoft.com/office/officeart/2008/layout/HorizontalMultiLevelHierarchy"/>
    <dgm:cxn modelId="{E54E6275-05AB-487D-9655-915FD4BE7B20}" type="presParOf" srcId="{73334C1E-C4F2-4CCE-A785-F14B7C2B32A4}" destId="{5445B9BB-02E5-470F-B21D-F0F4CDEDC326}" srcOrd="0" destOrd="0" presId="urn:microsoft.com/office/officeart/2008/layout/HorizontalMultiLevelHierarchy"/>
    <dgm:cxn modelId="{FC3C3E4A-E5EE-4E75-9F4F-DDD914BC787A}" type="presParOf" srcId="{73334C1E-C4F2-4CCE-A785-F14B7C2B32A4}" destId="{18D643A2-E199-45CE-835B-CC5A847BC734}" srcOrd="1" destOrd="0" presId="urn:microsoft.com/office/officeart/2008/layout/HorizontalMultiLevelHierarchy"/>
    <dgm:cxn modelId="{8CDED548-CA3B-4DC8-84EA-EA4524C8C511}" type="presParOf" srcId="{A74D008D-F046-4B03-A112-36AE7D3B920D}" destId="{1580F7A9-180C-4F0C-B239-829DC384D02C}" srcOrd="6" destOrd="0" presId="urn:microsoft.com/office/officeart/2008/layout/HorizontalMultiLevelHierarchy"/>
    <dgm:cxn modelId="{5392E33A-D820-46D5-9E97-04AD1BFB5F13}" type="presParOf" srcId="{1580F7A9-180C-4F0C-B239-829DC384D02C}" destId="{07B3A43D-56BD-4B83-84C5-ACAB96FB5E9E}" srcOrd="0" destOrd="0" presId="urn:microsoft.com/office/officeart/2008/layout/HorizontalMultiLevelHierarchy"/>
    <dgm:cxn modelId="{FBF7A13A-A4C4-475C-B6A6-FB43FE0D598E}" type="presParOf" srcId="{A74D008D-F046-4B03-A112-36AE7D3B920D}" destId="{D7EFC20F-9C73-44EB-8034-4F2A6E00172B}" srcOrd="7" destOrd="0" presId="urn:microsoft.com/office/officeart/2008/layout/HorizontalMultiLevelHierarchy"/>
    <dgm:cxn modelId="{0FBC985B-3F9A-4B18-8F4D-DCB1E97E82AD}" type="presParOf" srcId="{D7EFC20F-9C73-44EB-8034-4F2A6E00172B}" destId="{82C0C35F-969C-4670-B338-8A5647324F91}" srcOrd="0" destOrd="0" presId="urn:microsoft.com/office/officeart/2008/layout/HorizontalMultiLevelHierarchy"/>
    <dgm:cxn modelId="{1AA52C73-A3C6-46AE-8B70-6B74E9C84532}" type="presParOf" srcId="{D7EFC20F-9C73-44EB-8034-4F2A6E00172B}" destId="{993BB649-6F87-4164-A0FB-DA509740410B}" srcOrd="1" destOrd="0" presId="urn:microsoft.com/office/officeart/2008/layout/HorizontalMultiLevelHierarchy"/>
    <dgm:cxn modelId="{2879424E-6CA2-4325-810A-908F06AFF026}" type="presParOf" srcId="{993BB649-6F87-4164-A0FB-DA509740410B}" destId="{967E182A-CB39-4235-8663-E754034280F9}" srcOrd="0" destOrd="0" presId="urn:microsoft.com/office/officeart/2008/layout/HorizontalMultiLevelHierarchy"/>
    <dgm:cxn modelId="{DF68D590-C29A-4C95-9C36-2F4967841FE9}" type="presParOf" srcId="{967E182A-CB39-4235-8663-E754034280F9}" destId="{47E57BD3-B9C4-47E4-851C-EDBAC5AC1643}" srcOrd="0" destOrd="0" presId="urn:microsoft.com/office/officeart/2008/layout/HorizontalMultiLevelHierarchy"/>
    <dgm:cxn modelId="{40CDC187-4293-47DC-BB83-1E4536275BA4}" type="presParOf" srcId="{993BB649-6F87-4164-A0FB-DA509740410B}" destId="{479AF890-5870-4D7E-B377-81A6D5100C72}" srcOrd="1" destOrd="0" presId="urn:microsoft.com/office/officeart/2008/layout/HorizontalMultiLevelHierarchy"/>
    <dgm:cxn modelId="{AD727148-DBAA-423E-B344-64F02D1F63D3}" type="presParOf" srcId="{479AF890-5870-4D7E-B377-81A6D5100C72}" destId="{0FEB463C-776D-4536-8DA6-E0B88DA7D1EC}" srcOrd="0" destOrd="0" presId="urn:microsoft.com/office/officeart/2008/layout/HorizontalMultiLevelHierarchy"/>
    <dgm:cxn modelId="{ED122A2F-6FF3-4E61-A679-F5DB8F787581}" type="presParOf" srcId="{479AF890-5870-4D7E-B377-81A6D5100C72}" destId="{17CC1166-4D98-4985-B8D1-D16F913B6AA0}" srcOrd="1" destOrd="0" presId="urn:microsoft.com/office/officeart/2008/layout/HorizontalMultiLevelHierarchy"/>
    <dgm:cxn modelId="{830524C4-B367-44BD-8D75-405EE13D6BA4}" type="presParOf" srcId="{A74D008D-F046-4B03-A112-36AE7D3B920D}" destId="{17FC9AC2-5942-42D6-AE45-125104AF7914}" srcOrd="8" destOrd="0" presId="urn:microsoft.com/office/officeart/2008/layout/HorizontalMultiLevelHierarchy"/>
    <dgm:cxn modelId="{ECB2ECD5-FC76-4454-8659-4C4357A434DE}" type="presParOf" srcId="{17FC9AC2-5942-42D6-AE45-125104AF7914}" destId="{43563106-9B87-46C4-BF8C-7233E01A224F}" srcOrd="0" destOrd="0" presId="urn:microsoft.com/office/officeart/2008/layout/HorizontalMultiLevelHierarchy"/>
    <dgm:cxn modelId="{525B081A-66E6-485A-86F4-60D9A5B63727}" type="presParOf" srcId="{A74D008D-F046-4B03-A112-36AE7D3B920D}" destId="{0035C5BB-CA39-4E5C-B8EB-FFE1489F50E0}" srcOrd="9" destOrd="0" presId="urn:microsoft.com/office/officeart/2008/layout/HorizontalMultiLevelHierarchy"/>
    <dgm:cxn modelId="{27DE5CBC-652F-4409-A1A5-960BB6A3AF9D}" type="presParOf" srcId="{0035C5BB-CA39-4E5C-B8EB-FFE1489F50E0}" destId="{60F78AF1-D428-4F09-A580-5D46A6416369}" srcOrd="0" destOrd="0" presId="urn:microsoft.com/office/officeart/2008/layout/HorizontalMultiLevelHierarchy"/>
    <dgm:cxn modelId="{086FDF7D-19DA-4132-9F58-2040178BE3E5}" type="presParOf" srcId="{0035C5BB-CA39-4E5C-B8EB-FFE1489F50E0}" destId="{2EE70DC7-DC5C-48A0-82B7-BAF3B1F0552B}" srcOrd="1" destOrd="0" presId="urn:microsoft.com/office/officeart/2008/layout/HorizontalMultiLevelHierarchy"/>
    <dgm:cxn modelId="{5EC7FFE2-DF83-4301-9763-C77C1D8A081C}" type="presParOf" srcId="{2EE70DC7-DC5C-48A0-82B7-BAF3B1F0552B}" destId="{52B5875D-20CD-4FA0-A653-39914AC4E227}" srcOrd="0" destOrd="0" presId="urn:microsoft.com/office/officeart/2008/layout/HorizontalMultiLevelHierarchy"/>
    <dgm:cxn modelId="{D573F6BD-96CB-4D88-9677-1DDBFC13EA78}" type="presParOf" srcId="{52B5875D-20CD-4FA0-A653-39914AC4E227}" destId="{67C5D0AD-315D-4EB1-A527-638B7222D707}" srcOrd="0" destOrd="0" presId="urn:microsoft.com/office/officeart/2008/layout/HorizontalMultiLevelHierarchy"/>
    <dgm:cxn modelId="{D94CCBCC-D0BD-4308-96C3-69C12DC54D06}" type="presParOf" srcId="{2EE70DC7-DC5C-48A0-82B7-BAF3B1F0552B}" destId="{B1EB24DC-09B3-4180-8CC3-087C3396A40A}" srcOrd="1" destOrd="0" presId="urn:microsoft.com/office/officeart/2008/layout/HorizontalMultiLevelHierarchy"/>
    <dgm:cxn modelId="{1751FF47-54A3-493C-B534-8C3E5CE3EDDE}" type="presParOf" srcId="{B1EB24DC-09B3-4180-8CC3-087C3396A40A}" destId="{BFB65AD3-C1AA-44AC-8FE2-D192A24B4714}" srcOrd="0" destOrd="0" presId="urn:microsoft.com/office/officeart/2008/layout/HorizontalMultiLevelHierarchy"/>
    <dgm:cxn modelId="{895595BB-C6FE-4858-946E-A4DF8A7172E6}" type="presParOf" srcId="{B1EB24DC-09B3-4180-8CC3-087C3396A40A}" destId="{368EF8AB-4CAD-4AA7-8809-22366012FAB9}" srcOrd="1" destOrd="0" presId="urn:microsoft.com/office/officeart/2008/layout/HorizontalMultiLevelHierarchy"/>
    <dgm:cxn modelId="{086B1A18-F62A-48C0-988E-F8605B8D81C4}" type="presParOf" srcId="{2EE70DC7-DC5C-48A0-82B7-BAF3B1F0552B}" destId="{BE45097E-11D9-421D-BBF1-75A5143540A2}" srcOrd="2" destOrd="0" presId="urn:microsoft.com/office/officeart/2008/layout/HorizontalMultiLevelHierarchy"/>
    <dgm:cxn modelId="{A8ABA1D5-C6DD-4675-A096-911B706C2F8A}" type="presParOf" srcId="{BE45097E-11D9-421D-BBF1-75A5143540A2}" destId="{4795D313-DFF5-49D3-A1D5-6F9ADDDD9767}" srcOrd="0" destOrd="0" presId="urn:microsoft.com/office/officeart/2008/layout/HorizontalMultiLevelHierarchy"/>
    <dgm:cxn modelId="{988B20A8-A1AE-4CBE-A424-51780C8F1DD5}" type="presParOf" srcId="{2EE70DC7-DC5C-48A0-82B7-BAF3B1F0552B}" destId="{84BE1E99-DB6C-44AF-A365-3545FCB4E7A7}" srcOrd="3" destOrd="0" presId="urn:microsoft.com/office/officeart/2008/layout/HorizontalMultiLevelHierarchy"/>
    <dgm:cxn modelId="{77300450-2191-48E8-AEA7-B7BB6BD28B84}" type="presParOf" srcId="{84BE1E99-DB6C-44AF-A365-3545FCB4E7A7}" destId="{7CA34E6D-0977-4C59-9FA8-37B653F233DD}" srcOrd="0" destOrd="0" presId="urn:microsoft.com/office/officeart/2008/layout/HorizontalMultiLevelHierarchy"/>
    <dgm:cxn modelId="{6BBB6329-ACFA-42CD-B93B-63C6AA5A80BE}" type="presParOf" srcId="{84BE1E99-DB6C-44AF-A365-3545FCB4E7A7}" destId="{EBC41571-F630-4F4D-ACFD-1718CF547AA1}" srcOrd="1" destOrd="0" presId="urn:microsoft.com/office/officeart/2008/layout/HorizontalMultiLevelHierarchy"/>
    <dgm:cxn modelId="{E84D6B97-6A55-4898-8732-BC28C074E0C9}" type="presParOf" srcId="{A74D008D-F046-4B03-A112-36AE7D3B920D}" destId="{5A8C76F4-0D2F-41E9-8A8A-AB32A81E51D5}" srcOrd="10" destOrd="0" presId="urn:microsoft.com/office/officeart/2008/layout/HorizontalMultiLevelHierarchy"/>
    <dgm:cxn modelId="{D5F00142-4565-4769-BCD9-515E22B6E15C}" type="presParOf" srcId="{5A8C76F4-0D2F-41E9-8A8A-AB32A81E51D5}" destId="{8D8519D5-2ACE-42E6-B1BA-EE1AEF31D3A2}" srcOrd="0" destOrd="0" presId="urn:microsoft.com/office/officeart/2008/layout/HorizontalMultiLevelHierarchy"/>
    <dgm:cxn modelId="{6DADA518-DE7F-4BF2-AD89-99BF57B820A7}" type="presParOf" srcId="{A74D008D-F046-4B03-A112-36AE7D3B920D}" destId="{A8972427-AC49-48D3-B039-F641750615E0}" srcOrd="11" destOrd="0" presId="urn:microsoft.com/office/officeart/2008/layout/HorizontalMultiLevelHierarchy"/>
    <dgm:cxn modelId="{4862FF13-130F-42D5-BC70-604927D998B5}" type="presParOf" srcId="{A8972427-AC49-48D3-B039-F641750615E0}" destId="{0FF8898C-2EE4-44ED-B136-CBE488D1F9E4}" srcOrd="0" destOrd="0" presId="urn:microsoft.com/office/officeart/2008/layout/HorizontalMultiLevelHierarchy"/>
    <dgm:cxn modelId="{3A5E3FF1-70D3-4623-97D8-7477B21B9687}" type="presParOf" srcId="{A8972427-AC49-48D3-B039-F641750615E0}" destId="{823CF4D8-A335-412E-A8E8-84E7C2E5647D}" srcOrd="1" destOrd="0" presId="urn:microsoft.com/office/officeart/2008/layout/HorizontalMultiLevelHierarchy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865188"/>
            <a:ext cx="4224338" cy="237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3608" y="3344723"/>
            <a:ext cx="7388860" cy="27365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164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84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80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31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2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80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55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77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5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451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4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6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3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9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015C-837F-4E4C-886A-84E7F3584580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9FBD-0009-4C9A-9982-EB7C72F0F1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74950"/>
            <a:ext cx="9144000" cy="1796143"/>
          </a:xfrm>
        </p:spPr>
        <p:txBody>
          <a:bodyPr/>
          <a:lstStyle/>
          <a:p>
            <a:r>
              <a:rPr lang="es-MX" u="sng" dirty="0" smtClean="0"/>
              <a:t>Gerencia Operativa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medio de Gestión del CCRB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3" y="395229"/>
            <a:ext cx="1553726" cy="115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2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14763" y="0"/>
            <a:ext cx="381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endParaRPr lang="es-MX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3058" y="4855309"/>
            <a:ext cx="5639133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2000"/>
            </a:lvl1pPr>
          </a:lstStyle>
          <a:p>
            <a:r>
              <a:rPr lang="es-MX" dirty="0" smtClean="0"/>
              <a:t>ESTRUCTURA ACTUAL:</a:t>
            </a:r>
          </a:p>
          <a:p>
            <a:r>
              <a:rPr lang="es-MX" dirty="0" smtClean="0"/>
              <a:t>Gerente </a:t>
            </a:r>
            <a:r>
              <a:rPr lang="es-MX" dirty="0"/>
              <a:t>Operativo</a:t>
            </a:r>
          </a:p>
          <a:p>
            <a:r>
              <a:rPr lang="es-MX" dirty="0"/>
              <a:t>Dos Técnicos Especialistas</a:t>
            </a:r>
          </a:p>
          <a:p>
            <a:r>
              <a:rPr lang="es-MX" dirty="0" smtClean="0"/>
              <a:t>Comunicación Social</a:t>
            </a:r>
          </a:p>
          <a:p>
            <a:r>
              <a:rPr lang="es-MX" dirty="0" smtClean="0"/>
              <a:t>Practicantes de la Facultad de Trabajo Social.</a:t>
            </a:r>
            <a:endParaRPr lang="es-MX" dirty="0"/>
          </a:p>
        </p:txBody>
      </p:sp>
      <p:sp>
        <p:nvSpPr>
          <p:cNvPr id="8" name="5 Rectángulo"/>
          <p:cNvSpPr/>
          <p:nvPr/>
        </p:nvSpPr>
        <p:spPr>
          <a:xfrm>
            <a:off x="257174" y="405095"/>
            <a:ext cx="1193482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Ley de Aguas Nacionales, Articulo 13 BIS 1, apartado D :</a:t>
            </a:r>
          </a:p>
          <a:p>
            <a:pPr algn="just"/>
            <a:endParaRPr lang="es-MX" sz="1050" dirty="0" smtClean="0"/>
          </a:p>
          <a:p>
            <a:pPr algn="ctr"/>
            <a:r>
              <a:rPr lang="es-MX" sz="2800" dirty="0" smtClean="0"/>
              <a:t>La Gerencia Operativa: Con funciones internas de carácter técnico, administrativo y jurídico.</a:t>
            </a:r>
          </a:p>
        </p:txBody>
      </p:sp>
      <p:sp>
        <p:nvSpPr>
          <p:cNvPr id="10" name="5 Rectángulo"/>
          <p:cNvSpPr/>
          <p:nvPr/>
        </p:nvSpPr>
        <p:spPr>
          <a:xfrm>
            <a:off x="7529513" y="4855309"/>
            <a:ext cx="3946071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En febrero del 2014, se firma por parte de CONAGUA y los Estados, el Convenio para la instalación de la Gerencia Operativa del Consejo de Cuenca Río Bravo</a:t>
            </a:r>
          </a:p>
        </p:txBody>
      </p:sp>
    </p:spTree>
    <p:extLst>
      <p:ext uri="{BB962C8B-B14F-4D97-AF65-F5344CB8AC3E}">
        <p14:creationId xmlns:p14="http://schemas.microsoft.com/office/powerpoint/2010/main" val="1012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4995698"/>
              </p:ext>
            </p:extLst>
          </p:nvPr>
        </p:nvGraphicFramePr>
        <p:xfrm>
          <a:off x="636813" y="163286"/>
          <a:ext cx="10776857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7" y="2057771"/>
            <a:ext cx="3216730" cy="23924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75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222562"/>
              </p:ext>
            </p:extLst>
          </p:nvPr>
        </p:nvGraphicFramePr>
        <p:xfrm>
          <a:off x="669470" y="195943"/>
          <a:ext cx="11168743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1" y="2171700"/>
            <a:ext cx="3326999" cy="24744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60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0898566"/>
              </p:ext>
            </p:extLst>
          </p:nvPr>
        </p:nvGraphicFramePr>
        <p:xfrm>
          <a:off x="620487" y="473530"/>
          <a:ext cx="10956470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171596"/>
            <a:ext cx="3249387" cy="24167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046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60709660"/>
              </p:ext>
            </p:extLst>
          </p:nvPr>
        </p:nvGraphicFramePr>
        <p:xfrm>
          <a:off x="1045027" y="391887"/>
          <a:ext cx="9865896" cy="61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5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393531823"/>
              </p:ext>
            </p:extLst>
          </p:nvPr>
        </p:nvGraphicFramePr>
        <p:xfrm>
          <a:off x="-1" y="109182"/>
          <a:ext cx="11955439" cy="65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49273" y="505419"/>
            <a:ext cx="248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Ley de Aguas Nacionales</a:t>
            </a:r>
          </a:p>
          <a:p>
            <a:pPr algn="ctr"/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articulo 13 Bis 3</a:t>
            </a:r>
          </a:p>
        </p:txBody>
      </p:sp>
    </p:spTree>
    <p:extLst>
      <p:ext uri="{BB962C8B-B14F-4D97-AF65-F5344CB8AC3E}">
        <p14:creationId xmlns:p14="http://schemas.microsoft.com/office/powerpoint/2010/main" val="22234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09" y="2850829"/>
            <a:ext cx="1610439" cy="1197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1002357" y="4162897"/>
            <a:ext cx="10703868" cy="209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sz="3000" b="1" dirty="0" smtClean="0">
                <a:solidFill>
                  <a:srgbClr val="000F2A"/>
                </a:solidFill>
                <a:latin typeface="Arial Black" panose="020B0A04020102020204" pitchFamily="34" charset="0"/>
              </a:rPr>
              <a:t>…que </a:t>
            </a:r>
            <a:r>
              <a:rPr lang="es-MX" sz="3000" b="1" dirty="0">
                <a:solidFill>
                  <a:srgbClr val="000F2A"/>
                </a:solidFill>
                <a:latin typeface="Arial Black" panose="020B0A04020102020204" pitchFamily="34" charset="0"/>
              </a:rPr>
              <a:t>no esté sujeta a los cambios de las administraciones de los tres ordenes de gobierno y que sea aceptada y legitimada por la sociedad</a:t>
            </a:r>
            <a:endParaRPr lang="es-MX" sz="3000" dirty="0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569839" y="0"/>
            <a:ext cx="9689544" cy="2169825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b="1" dirty="0">
                <a:solidFill>
                  <a:srgbClr val="000F2A"/>
                </a:solidFill>
                <a:latin typeface="Arial Black" panose="020B0A04020102020204" pitchFamily="34" charset="0"/>
                <a:ea typeface="+mn-ea"/>
                <a:cs typeface="+mn-cs"/>
              </a:rPr>
              <a:t>La solución de la problemática del sector requiere del establecimiento de una política hídrica de sustentabilidad…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4294967295"/>
          </p:nvPr>
        </p:nvSpPr>
        <p:spPr>
          <a:xfrm>
            <a:off x="4972049" y="6375404"/>
            <a:ext cx="2353147" cy="596900"/>
          </a:xfrm>
        </p:spPr>
        <p:txBody>
          <a:bodyPr/>
          <a:lstStyle/>
          <a:p>
            <a:pPr marL="0" indent="0" algn="r">
              <a:buNone/>
            </a:pPr>
            <a:r>
              <a:rPr lang="es-MX" dirty="0" smtClean="0">
                <a:solidFill>
                  <a:schemeClr val="bg1"/>
                </a:solidFill>
              </a:rPr>
              <a:t>Conagua, 2012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-670382" y="-142876"/>
            <a:ext cx="2158514" cy="1343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10000" cap="none" dirty="0" smtClean="0"/>
              <a:t>“</a:t>
            </a:r>
            <a:endParaRPr lang="es-MX" sz="10000" cap="none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0259383" y="5033312"/>
            <a:ext cx="3261815" cy="2166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10000" cap="none" dirty="0" smtClean="0"/>
              <a:t>”</a:t>
            </a:r>
            <a:endParaRPr lang="es-MX" sz="10000" cap="none" dirty="0"/>
          </a:p>
        </p:txBody>
      </p:sp>
    </p:spTree>
    <p:extLst>
      <p:ext uri="{BB962C8B-B14F-4D97-AF65-F5344CB8AC3E}">
        <p14:creationId xmlns:p14="http://schemas.microsoft.com/office/powerpoint/2010/main" val="17726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1675" y="800100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GERENCIA OPETARIVA </a:t>
            </a:r>
          </a:p>
          <a:p>
            <a:r>
              <a:rPr lang="es-MX" dirty="0" smtClean="0"/>
              <a:t>TEL. 81231432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3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525</Words>
  <Application>Microsoft Office PowerPoint</Application>
  <PresentationFormat>Panorámica</PresentationFormat>
  <Paragraphs>59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de Office</vt:lpstr>
      <vt:lpstr>Gerencia Operativa  medio de Gestión del CCRB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solución de la problemática del sector requiere del establecimiento de una política hídrica de sustentabilidad…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Gerencia Operativa como medio de Gestión del CCRB</dc:title>
  <dc:creator>Laura</dc:creator>
  <cp:lastModifiedBy>Laura</cp:lastModifiedBy>
  <cp:revision>23</cp:revision>
  <dcterms:created xsi:type="dcterms:W3CDTF">2018-04-05T17:59:56Z</dcterms:created>
  <dcterms:modified xsi:type="dcterms:W3CDTF">2018-04-12T22:08:16Z</dcterms:modified>
</cp:coreProperties>
</file>