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46" d="100"/>
          <a:sy n="46" d="100"/>
        </p:scale>
        <p:origin x="-2076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CC79B-A32B-499A-8C60-F93F83D3FB87}" type="datetimeFigureOut">
              <a:rPr lang="es-MX" smtClean="0"/>
              <a:t>12/04/2018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FA59A-8339-4316-92A6-8C1F686D8F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3622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7819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46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44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77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658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0043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270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727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79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06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D0FAD-B5D9-F44A-9966-D826D470DC98}" type="datetimeFigureOut">
              <a:rPr lang="en-US" smtClean="0"/>
              <a:t>4/12/2018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09AFFBC-B25B-3748-9FC4-5B43A839A5E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93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osvillarr@hotmail.com" TargetMode="External"/><Relationship Id="rId2" Type="http://schemas.openxmlformats.org/officeDocument/2006/relationships/hyperlink" Target="mailto:dra.lauracastillo@hot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Consejo de Cuenca de Rio Bravo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05316"/>
            <a:ext cx="6400800" cy="1733484"/>
          </a:xfrm>
        </p:spPr>
        <p:txBody>
          <a:bodyPr/>
          <a:lstStyle/>
          <a:p>
            <a:r>
              <a:rPr lang="es-ES_tradnl" dirty="0"/>
              <a:t>Dra. MDH  Laura Castillo de León.</a:t>
            </a:r>
          </a:p>
          <a:p>
            <a:r>
              <a:rPr lang="es-ES_tradnl" dirty="0"/>
              <a:t>Biol. MDH Oscar Villarreal Solís</a:t>
            </a:r>
          </a:p>
          <a:p>
            <a:endParaRPr lang="es-ES_tradnl" dirty="0"/>
          </a:p>
        </p:txBody>
      </p:sp>
      <p:pic>
        <p:nvPicPr>
          <p:cNvPr id="5" name="Picture 4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70" y="584928"/>
            <a:ext cx="1536700" cy="1143000"/>
          </a:xfrm>
          <a:prstGeom prst="rect">
            <a:avLst/>
          </a:prstGeom>
        </p:spPr>
      </p:pic>
      <p:pic>
        <p:nvPicPr>
          <p:cNvPr id="7" name="Picture 6" descr="CONAGUA-201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335" y="718333"/>
            <a:ext cx="1800130" cy="61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6651"/>
            <a:ext cx="9144000" cy="758314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Sinergia y Trabajo Colaborativo.</a:t>
            </a:r>
            <a:br>
              <a:rPr lang="es-ES_tradnl" dirty="0"/>
            </a:b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_tradnl" dirty="0"/>
              <a:t>Primer momento:</a:t>
            </a:r>
          </a:p>
          <a:p>
            <a:pPr marL="0" indent="0">
              <a:buNone/>
            </a:pPr>
            <a:r>
              <a:rPr lang="es-ES_tradnl" dirty="0"/>
              <a:t>Actividad:</a:t>
            </a:r>
          </a:p>
          <a:p>
            <a:r>
              <a:rPr lang="es-ES_tradnl" dirty="0"/>
              <a:t>Formar equipos.</a:t>
            </a:r>
          </a:p>
          <a:p>
            <a:r>
              <a:rPr lang="es-ES_tradnl" dirty="0"/>
              <a:t>Entrega de material de trabajo</a:t>
            </a:r>
          </a:p>
          <a:p>
            <a:r>
              <a:rPr lang="es-ES_tradnl" dirty="0"/>
              <a:t>Parafrasear la frase asignada</a:t>
            </a:r>
          </a:p>
          <a:p>
            <a:r>
              <a:rPr lang="es-ES_tradnl" dirty="0"/>
              <a:t>Escribir en la hoja de </a:t>
            </a:r>
            <a:r>
              <a:rPr lang="es-ES_tradnl" dirty="0" err="1"/>
              <a:t>rotafolio</a:t>
            </a:r>
            <a:endParaRPr lang="es-ES_tradnl" dirty="0"/>
          </a:p>
          <a:p>
            <a:r>
              <a:rPr lang="es-ES_tradnl" dirty="0"/>
              <a:t>Presentar a sus compañeros.</a:t>
            </a:r>
          </a:p>
          <a:p>
            <a:r>
              <a:rPr lang="es-ES_tradnl" dirty="0"/>
              <a:t>Tiempo: 20 minutos</a:t>
            </a:r>
          </a:p>
        </p:txBody>
      </p:sp>
    </p:spTree>
    <p:extLst>
      <p:ext uri="{BB962C8B-B14F-4D97-AF65-F5344CB8AC3E}">
        <p14:creationId xmlns:p14="http://schemas.microsoft.com/office/powerpoint/2010/main" val="45341821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9062"/>
          </a:xfrm>
        </p:spPr>
        <p:txBody>
          <a:bodyPr>
            <a:normAutofit/>
          </a:bodyPr>
          <a:lstStyle/>
          <a:p>
            <a:pPr algn="ctr"/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PARAFRASEAR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0399"/>
            <a:ext cx="8229600" cy="4525963"/>
          </a:xfrm>
        </p:spPr>
        <p:txBody>
          <a:bodyPr/>
          <a:lstStyle/>
          <a:p>
            <a:r>
              <a:rPr lang="es-ES_tradnl" dirty="0"/>
              <a:t>Parafrasear es usada para rescribir ideas en diferente forma, algunas veces más directo o de simple forma que la original.  Cuando usted parafrasea usando las ideas de alguien, pero no con las mismas palabras.</a:t>
            </a:r>
          </a:p>
          <a:p>
            <a:r>
              <a:rPr lang="es-ES_tradnl" dirty="0"/>
              <a:t>Ver, describir, inferir, analizar, pensar, crear, escribir. </a:t>
            </a:r>
          </a:p>
        </p:txBody>
      </p:sp>
    </p:spTree>
    <p:extLst>
      <p:ext uri="{BB962C8B-B14F-4D97-AF65-F5344CB8AC3E}">
        <p14:creationId xmlns:p14="http://schemas.microsoft.com/office/powerpoint/2010/main" val="235136701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Leonel Narváez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825" y="2022549"/>
            <a:ext cx="6329122" cy="4708526"/>
          </a:xfrm>
        </p:spPr>
        <p:txBody>
          <a:bodyPr>
            <a:normAutofit/>
          </a:bodyPr>
          <a:lstStyle/>
          <a:p>
            <a:r>
              <a:rPr lang="es-ES_tradnl" dirty="0"/>
              <a:t>Filósofo y sociólogo de la universidad de San Buenaventura en </a:t>
            </a:r>
            <a:r>
              <a:rPr lang="es-ES_tradnl" dirty="0" err="1"/>
              <a:t>Bogota</a:t>
            </a:r>
            <a:r>
              <a:rPr lang="es-ES_tradnl" dirty="0"/>
              <a:t>,  Colombia, premio UNESCO educación para la paz 2006, posgrados en la Universidad de Cambridge y Harvard, estuvo 10 años con las tribus nómadas del Desierto </a:t>
            </a:r>
            <a:r>
              <a:rPr lang="es-ES_tradnl" dirty="0" err="1"/>
              <a:t>Chalbi</a:t>
            </a:r>
            <a:r>
              <a:rPr lang="es-ES_tradnl" dirty="0"/>
              <a:t>, en Kenia, estuvo en las negociaciones de las FARC.</a:t>
            </a:r>
          </a:p>
        </p:txBody>
      </p:sp>
      <p:pic>
        <p:nvPicPr>
          <p:cNvPr id="5" name="Picture 4" descr="Leon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465" y="3530990"/>
            <a:ext cx="1910738" cy="287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893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Leonardo </a:t>
            </a:r>
            <a:r>
              <a:rPr lang="es-ES_tradnl" dirty="0" err="1"/>
              <a:t>Boff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4400" y="2141328"/>
            <a:ext cx="5156089" cy="4761894"/>
          </a:xfrm>
        </p:spPr>
        <p:txBody>
          <a:bodyPr/>
          <a:lstStyle/>
          <a:p>
            <a:r>
              <a:rPr lang="es-ES_tradnl" dirty="0"/>
              <a:t>Teólogo, filósofo, escritor, ecologista, creador de la teología de la Liberación.</a:t>
            </a:r>
          </a:p>
          <a:p>
            <a:r>
              <a:rPr lang="es-ES_tradnl" dirty="0"/>
              <a:t>Estudio en </a:t>
            </a:r>
            <a:r>
              <a:rPr lang="es-ES_tradnl" dirty="0" err="1"/>
              <a:t>Munich</a:t>
            </a:r>
            <a:r>
              <a:rPr lang="es-ES_tradnl" dirty="0"/>
              <a:t>, Alemania. Doctor honoris causa de la Universidad de Turín. A sido galardonado con infinidad de premios.</a:t>
            </a:r>
          </a:p>
        </p:txBody>
      </p:sp>
      <p:pic>
        <p:nvPicPr>
          <p:cNvPr id="4" name="Picture 3" descr="Unknown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46" y="2090506"/>
            <a:ext cx="26289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7361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>
            <a:normAutofit/>
          </a:bodyPr>
          <a:lstStyle/>
          <a:p>
            <a:r>
              <a:rPr lang="es-ES_tradnl" dirty="0"/>
              <a:t>Segundo </a:t>
            </a:r>
            <a:r>
              <a:rPr lang="es-ES_tradnl" dirty="0" smtClean="0"/>
              <a:t>momento</a:t>
            </a:r>
            <a:br>
              <a:rPr lang="es-ES_tradnl" dirty="0" smtClean="0"/>
            </a:br>
            <a:r>
              <a:rPr lang="es-ES_tradnl" dirty="0" smtClean="0"/>
              <a:t> </a:t>
            </a:r>
            <a:r>
              <a:rPr lang="es-ES_tradnl" dirty="0"/>
              <a:t>Mi cuenca…..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/>
              <a:t>    Actividad</a:t>
            </a:r>
            <a:r>
              <a:rPr lang="es-ES_tradnl" dirty="0"/>
              <a:t>:</a:t>
            </a:r>
          </a:p>
          <a:p>
            <a:r>
              <a:rPr lang="es-ES_tradnl" dirty="0"/>
              <a:t>Se distribuyen nuevamente los equipos</a:t>
            </a:r>
          </a:p>
          <a:p>
            <a:r>
              <a:rPr lang="es-ES_tradnl" dirty="0"/>
              <a:t>Entrega de material:</a:t>
            </a:r>
          </a:p>
          <a:p>
            <a:r>
              <a:rPr lang="es-ES_tradnl" dirty="0"/>
              <a:t>Defino características con connotación positiva  y negativa.</a:t>
            </a:r>
          </a:p>
          <a:p>
            <a:r>
              <a:rPr lang="es-ES_tradnl" dirty="0"/>
              <a:t>Discusión grupal</a:t>
            </a:r>
          </a:p>
          <a:p>
            <a:r>
              <a:rPr lang="es-ES_tradnl" dirty="0"/>
              <a:t>Escribe en la hoja de </a:t>
            </a:r>
            <a:r>
              <a:rPr lang="es-ES_tradnl" dirty="0" err="1"/>
              <a:t>rotafolio</a:t>
            </a:r>
            <a:endParaRPr lang="es-ES_tradnl" dirty="0"/>
          </a:p>
          <a:p>
            <a:r>
              <a:rPr lang="es-ES_tradnl" dirty="0"/>
              <a:t>Presentación al grupo.</a:t>
            </a:r>
          </a:p>
          <a:p>
            <a:r>
              <a:rPr lang="es-ES_tradnl" dirty="0"/>
              <a:t>Tiempo: 30 minutos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1828675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Aprendizaje de la actividad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210698"/>
            <a:ext cx="8229600" cy="3718517"/>
          </a:xfrm>
        </p:spPr>
        <p:txBody>
          <a:bodyPr/>
          <a:lstStyle/>
          <a:p>
            <a:r>
              <a:rPr lang="es-ES_tradnl" dirty="0"/>
              <a:t>¿Fue significativo?</a:t>
            </a:r>
          </a:p>
          <a:p>
            <a:r>
              <a:rPr lang="es-ES_tradnl" dirty="0"/>
              <a:t>¿Hubo algún aprendizaje?</a:t>
            </a:r>
          </a:p>
          <a:p>
            <a:r>
              <a:rPr lang="es-ES_tradnl" dirty="0"/>
              <a:t>¿Me di cuenta de algo?</a:t>
            </a:r>
          </a:p>
          <a:p>
            <a:r>
              <a:rPr lang="es-ES_tradnl" dirty="0"/>
              <a:t>¿Me llevo algún aprendizaje?</a:t>
            </a:r>
          </a:p>
        </p:txBody>
      </p:sp>
    </p:spTree>
    <p:extLst>
      <p:ext uri="{BB962C8B-B14F-4D97-AF65-F5344CB8AC3E}">
        <p14:creationId xmlns:p14="http://schemas.microsoft.com/office/powerpoint/2010/main" val="113495312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37" y="-662454"/>
            <a:ext cx="8229600" cy="580388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s-ES_tradnl" dirty="0"/>
          </a:p>
          <a:p>
            <a:pPr marL="0" indent="0" algn="r">
              <a:buNone/>
            </a:pPr>
            <a:endParaRPr lang="es-ES_tradnl" dirty="0"/>
          </a:p>
          <a:p>
            <a:pPr marL="0" indent="0" algn="r">
              <a:buNone/>
            </a:pPr>
            <a:endParaRPr lang="es-ES_tradnl" dirty="0"/>
          </a:p>
          <a:p>
            <a:pPr marL="0" indent="0" algn="r">
              <a:buNone/>
            </a:pPr>
            <a:endParaRPr lang="es-ES_tradnl" dirty="0"/>
          </a:p>
          <a:p>
            <a:pPr marL="0" indent="0" algn="r">
              <a:buNone/>
            </a:pPr>
            <a:endParaRPr lang="es-ES_tradnl" dirty="0"/>
          </a:p>
          <a:p>
            <a:pPr marL="0" indent="0" algn="r">
              <a:buNone/>
            </a:pPr>
            <a:endParaRPr lang="es-ES_tradnl" dirty="0"/>
          </a:p>
          <a:p>
            <a:pPr marL="0" indent="0" algn="r">
              <a:buNone/>
            </a:pPr>
            <a:r>
              <a:rPr lang="es-ES_tradnl" dirty="0"/>
              <a:t>Gracias</a:t>
            </a:r>
          </a:p>
          <a:p>
            <a:pPr marL="0" indent="0" algn="r">
              <a:buNone/>
            </a:pPr>
            <a:r>
              <a:rPr lang="es-ES_tradnl" dirty="0">
                <a:hlinkClick r:id="rId2"/>
              </a:rPr>
              <a:t>dra.lauracastillo@hotmail.com</a:t>
            </a:r>
            <a:endParaRPr lang="es-ES_tradnl" dirty="0"/>
          </a:p>
          <a:p>
            <a:pPr marL="0" indent="0" algn="r">
              <a:buNone/>
            </a:pPr>
            <a:r>
              <a:rPr lang="es-ES_tradnl" dirty="0">
                <a:hlinkClick r:id="rId3"/>
              </a:rPr>
              <a:t>osvillarr@hotmail.com</a:t>
            </a:r>
            <a:r>
              <a:rPr lang="es-ES_tradnl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032867"/>
            <a:ext cx="4720837" cy="288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41027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224</TotalTime>
  <Words>259</Words>
  <Application>Microsoft Office PowerPoint</Application>
  <PresentationFormat>Presentación en pantalla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Gallery</vt:lpstr>
      <vt:lpstr>Consejo de Cuenca de Rio Bravo</vt:lpstr>
      <vt:lpstr> Sinergia y Trabajo Colaborativo. </vt:lpstr>
      <vt:lpstr>  PARAFRASEAR</vt:lpstr>
      <vt:lpstr> Leonel Narváez</vt:lpstr>
      <vt:lpstr> Leonardo Boff</vt:lpstr>
      <vt:lpstr>Segundo momento  Mi cuenca…..</vt:lpstr>
      <vt:lpstr> Aprendizaje de la actividad</vt:lpstr>
      <vt:lpstr>Presentación de PowerPoint</vt:lpstr>
    </vt:vector>
  </TitlesOfParts>
  <Company>Laura Castillo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 de Cuenca de Rio Bravo</dc:title>
  <dc:creator>Laura Castillo</dc:creator>
  <cp:lastModifiedBy>Chris Almaguer</cp:lastModifiedBy>
  <cp:revision>16</cp:revision>
  <dcterms:created xsi:type="dcterms:W3CDTF">2018-04-10T05:44:52Z</dcterms:created>
  <dcterms:modified xsi:type="dcterms:W3CDTF">2018-04-12T17:51:18Z</dcterms:modified>
</cp:coreProperties>
</file>