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7" r:id="rId4"/>
    <p:sldId id="279" r:id="rId5"/>
    <p:sldId id="278" r:id="rId6"/>
    <p:sldId id="263" r:id="rId7"/>
    <p:sldId id="271" r:id="rId8"/>
    <p:sldId id="280" r:id="rId9"/>
    <p:sldId id="281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9232-5842-4771-AED6-91CEE6DF68CD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76498-8CF9-4616-A18E-98DA83C8C2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78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A0B0-F95D-44FC-AE1D-66FE4DBD7F1C}" type="datetime1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9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853D-B6BD-4578-9416-9580A123F317}" type="datetime1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70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3C8C-377B-416E-88F8-D015EBE2395A}" type="datetime1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8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750-356B-44D4-B711-F94E16A4AE4D}" type="datetime1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32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757-C569-453C-B43E-C48109083638}" type="datetime1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46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0D8-A021-428D-B386-FF43288A7BB0}" type="datetime1">
              <a:rPr lang="es-MX" smtClean="0"/>
              <a:t>12/04/2018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48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A74E-AF09-4269-8AA1-667D91A98383}" type="datetime1">
              <a:rPr lang="es-MX" smtClean="0"/>
              <a:t>12/04/2018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08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94FD-D9E8-4D24-B048-364AD0914756}" type="datetime1">
              <a:rPr lang="es-MX" smtClean="0"/>
              <a:t>12/04/2018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67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C3C9-A7DA-4760-A78E-E133BDF4DCDF}" type="datetime1">
              <a:rPr lang="es-MX" smtClean="0"/>
              <a:t>12/04/2018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84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7ED-68F4-4331-BBC3-F68F71BB3C16}" type="datetime1">
              <a:rPr lang="es-MX" smtClean="0"/>
              <a:t>12/04/2018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51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A2FE-36CD-4D6A-9693-5C4829802F8D}" type="datetime1">
              <a:rPr lang="es-MX" smtClean="0"/>
              <a:t>12/04/2018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71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D82C-A45C-4944-9C77-5F4996B1F8D1}" type="datetime1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E702-82CE-4066-B937-CA9DC1A92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6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937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sz="6500" dirty="0" smtClean="0"/>
              <a:t>Aplicación Móvil para el Consejo De Cuenca De Río Bravo</a:t>
            </a:r>
            <a:endParaRPr lang="es-MX" sz="6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33756"/>
            <a:ext cx="9144000" cy="1655762"/>
          </a:xfrm>
        </p:spPr>
        <p:txBody>
          <a:bodyPr>
            <a:normAutofit/>
          </a:bodyPr>
          <a:lstStyle/>
          <a:p>
            <a:r>
              <a:rPr lang="es-MX" sz="3000" dirty="0" smtClean="0"/>
              <a:t>Ing. Alexis Adame Alfaro</a:t>
            </a:r>
          </a:p>
          <a:p>
            <a:r>
              <a:rPr lang="es-MX" sz="3000" dirty="0" smtClean="0"/>
              <a:t>2018</a:t>
            </a:r>
            <a:endParaRPr lang="es-MX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3" y="310288"/>
            <a:ext cx="3025210" cy="7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70" y="192474"/>
            <a:ext cx="2508387" cy="7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37" y="4741817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3" y="4741817"/>
            <a:ext cx="24736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10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45" y="596350"/>
            <a:ext cx="3636653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28" y="596350"/>
            <a:ext cx="3631672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5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11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68" y="418011"/>
            <a:ext cx="3636653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15" y="418011"/>
            <a:ext cx="3645185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6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12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39" y="1055312"/>
            <a:ext cx="8144729" cy="444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4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13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52" y="596350"/>
            <a:ext cx="360629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129745" y="2623046"/>
            <a:ext cx="4961709" cy="1706608"/>
          </a:xfrm>
        </p:spPr>
        <p:txBody>
          <a:bodyPr>
            <a:normAutofit lnSpcReduction="10000"/>
          </a:bodyPr>
          <a:lstStyle/>
          <a:p>
            <a:r>
              <a:rPr lang="es-MX" sz="3500" dirty="0" smtClean="0"/>
              <a:t>Versión 1.0</a:t>
            </a:r>
          </a:p>
          <a:p>
            <a:r>
              <a:rPr lang="es-MX" sz="3500" dirty="0" smtClean="0"/>
              <a:t>S.O. Android</a:t>
            </a:r>
          </a:p>
          <a:p>
            <a:r>
              <a:rPr lang="es-MX" sz="3500" dirty="0" smtClean="0"/>
              <a:t>Disponible en Play Store</a:t>
            </a:r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21326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Propósito de la aplicación móvil en el CCRB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3500" dirty="0" smtClean="0"/>
              <a:t>Integrar nuevas tecnologías de la información dentro de entornos laborales.</a:t>
            </a:r>
          </a:p>
          <a:p>
            <a:endParaRPr lang="es-MX" sz="3500" dirty="0"/>
          </a:p>
          <a:p>
            <a:r>
              <a:rPr lang="es-MX" sz="3500" dirty="0" smtClean="0"/>
              <a:t>Optimizar procesos internos.</a:t>
            </a:r>
          </a:p>
          <a:p>
            <a:endParaRPr lang="es-MX" sz="3500" dirty="0"/>
          </a:p>
          <a:p>
            <a:r>
              <a:rPr lang="es-MX" sz="3500" dirty="0" smtClean="0"/>
              <a:t>Digitalizar información.</a:t>
            </a:r>
          </a:p>
          <a:p>
            <a:endParaRPr lang="es-MX" sz="3500" dirty="0"/>
          </a:p>
          <a:p>
            <a:r>
              <a:rPr lang="es-MX" sz="3500" dirty="0" smtClean="0"/>
              <a:t>Gestionar información de forma segura.</a:t>
            </a:r>
            <a:endParaRPr lang="es-MX" sz="3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2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07" y="2655655"/>
            <a:ext cx="4616193" cy="269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4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¿Qué ofrece la aplicación móvil?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3500" dirty="0" smtClean="0"/>
              <a:t>Manejo y gestión de usuarios.</a:t>
            </a:r>
          </a:p>
          <a:p>
            <a:endParaRPr lang="es-MX" sz="3500" dirty="0" smtClean="0"/>
          </a:p>
          <a:p>
            <a:r>
              <a:rPr lang="es-MX" sz="3500" dirty="0" smtClean="0"/>
              <a:t>Manejo y control de grupos de trabajo.</a:t>
            </a:r>
          </a:p>
          <a:p>
            <a:endParaRPr lang="es-MX" sz="3500" dirty="0" smtClean="0"/>
          </a:p>
          <a:p>
            <a:r>
              <a:rPr lang="es-MX" sz="3500" dirty="0" smtClean="0"/>
              <a:t>Gestión de </a:t>
            </a:r>
            <a:r>
              <a:rPr lang="es-MX" sz="3500" dirty="0"/>
              <a:t>e</a:t>
            </a:r>
            <a:r>
              <a:rPr lang="es-MX" sz="3500" dirty="0" smtClean="0"/>
              <a:t>ventos o reuniones para los grupos de trabajo.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3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5" y="1620044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9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500" dirty="0"/>
              <a:t>Respuesta de los usuarios ante la invitación a una reunión</a:t>
            </a:r>
            <a:r>
              <a:rPr lang="es-MX" sz="3500" dirty="0" smtClean="0"/>
              <a:t>.</a:t>
            </a:r>
          </a:p>
          <a:p>
            <a:endParaRPr lang="es-MX" sz="3500" dirty="0"/>
          </a:p>
          <a:p>
            <a:r>
              <a:rPr lang="es-MX" sz="3500" dirty="0"/>
              <a:t>Servicio de chat para comunicación y vinculo entre usuarios.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4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24" y="4343887"/>
            <a:ext cx="2927169" cy="22051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46" y="4333778"/>
            <a:ext cx="3222171" cy="221524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smtClean="0"/>
              <a:t>¿Qué ofrece la aplicación móvil?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08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500" dirty="0"/>
              <a:t>Consulta e información de las </a:t>
            </a:r>
            <a:r>
              <a:rPr lang="es-MX" sz="3500" dirty="0" smtClean="0"/>
              <a:t>presas.</a:t>
            </a:r>
          </a:p>
          <a:p>
            <a:endParaRPr lang="es-MX" sz="3500" dirty="0"/>
          </a:p>
          <a:p>
            <a:r>
              <a:rPr lang="es-MX" sz="3500" dirty="0"/>
              <a:t>Acceso a documentos y galería de imágenes de las reuniones de trabajo</a:t>
            </a:r>
            <a:r>
              <a:rPr lang="es-MX" sz="3500" dirty="0" smtClean="0"/>
              <a:t>.</a:t>
            </a:r>
          </a:p>
          <a:p>
            <a:endParaRPr lang="es-MX" sz="3500" dirty="0"/>
          </a:p>
          <a:p>
            <a:r>
              <a:rPr lang="es-MX" sz="3500" dirty="0"/>
              <a:t>Difusión de redes sociales de la organización a través de enlaces directos a sus sitios oficiales.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5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31" y="1690688"/>
            <a:ext cx="2385374" cy="13435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18" y="5709135"/>
            <a:ext cx="684000" cy="68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75" y="5711675"/>
            <a:ext cx="685300" cy="6853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05" y="5672350"/>
            <a:ext cx="684000" cy="684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smtClean="0"/>
              <a:t>¿Qué ofrece la aplicación móvil?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275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500" b="1" dirty="0" smtClean="0"/>
              <a:t>¿Como luce la app?</a:t>
            </a:r>
            <a:endParaRPr lang="es-MX" sz="45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6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64" y="1863519"/>
            <a:ext cx="396590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echa derecha 6"/>
          <p:cNvSpPr/>
          <p:nvPr/>
        </p:nvSpPr>
        <p:spPr>
          <a:xfrm>
            <a:off x="5029201" y="3447408"/>
            <a:ext cx="1763288" cy="882253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74134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7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6" y="378823"/>
            <a:ext cx="3640212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20" y="378823"/>
            <a:ext cx="3631672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8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596350"/>
            <a:ext cx="365375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05" y="596350"/>
            <a:ext cx="365375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5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702-82CE-4066-B937-CA9DC1A92E3E}" type="slidenum">
              <a:rPr lang="es-MX" sz="2500" b="1" smtClean="0">
                <a:solidFill>
                  <a:schemeClr val="tx1"/>
                </a:solidFill>
              </a:rPr>
              <a:t>9</a:t>
            </a:fld>
            <a:endParaRPr lang="es-MX" sz="25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596350"/>
            <a:ext cx="371490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60" y="596350"/>
            <a:ext cx="3710006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5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</TotalTime>
  <Words>179</Words>
  <Application>Microsoft Office PowerPoint</Application>
  <PresentationFormat>Panorámica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Aplicación Móvil para el Consejo De Cuenca De Río Bravo</vt:lpstr>
      <vt:lpstr>Propósito de la aplicación móvil en el CCRB</vt:lpstr>
      <vt:lpstr>¿Qué ofrece la aplicación móvil? </vt:lpstr>
      <vt:lpstr>Presentación de PowerPoint</vt:lpstr>
      <vt:lpstr>Presentación de PowerPoint</vt:lpstr>
      <vt:lpstr>¿Como luce la app?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 Adame</dc:creator>
  <cp:lastModifiedBy>Laura</cp:lastModifiedBy>
  <cp:revision>80</cp:revision>
  <dcterms:created xsi:type="dcterms:W3CDTF">2018-02-01T14:41:22Z</dcterms:created>
  <dcterms:modified xsi:type="dcterms:W3CDTF">2018-04-12T22:19:05Z</dcterms:modified>
</cp:coreProperties>
</file>