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66" r:id="rId2"/>
    <p:sldId id="367" r:id="rId3"/>
    <p:sldId id="368" r:id="rId4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D0A224-B679-410E-AA30-B55220814993}">
          <p14:sldIdLst>
            <p14:sldId id="366"/>
            <p14:sldId id="367"/>
            <p14:sldId id="368"/>
          </p14:sldIdLst>
        </p14:section>
        <p14:section name="Untitled Section" id="{D8124AB3-3786-4FC4-BC03-73677F255BF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9" autoAdjust="0"/>
    <p:restoredTop sz="89545" autoAdjust="0"/>
  </p:normalViewPr>
  <p:slideViewPr>
    <p:cSldViewPr snapToGrid="0">
      <p:cViewPr varScale="1">
        <p:scale>
          <a:sx n="114" d="100"/>
          <a:sy n="114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1B221-782D-40EC-9E38-63B68350D62E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2901F-0525-4146-85E6-E4938B9E5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5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7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9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3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8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3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BF7B-5858-4467-8469-52055BF13CB1}" type="datetimeFigureOut">
              <a:rPr lang="en-US" smtClean="0"/>
              <a:t>16/11/2018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813A-91B7-45C0-8593-E5C497D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9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CACAB6-11BB-45BF-92BC-1D2EECE28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4" t="8614" r="3211" b="9347"/>
          <a:stretch/>
        </p:blipFill>
        <p:spPr>
          <a:xfrm>
            <a:off x="260058" y="1300294"/>
            <a:ext cx="8590327" cy="42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7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B1902-D8AF-4280-A3A7-491A8AB2C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5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27C3FC-CABE-4914-9B01-10B5808D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6" t="13507" r="2202" b="9511"/>
          <a:stretch/>
        </p:blipFill>
        <p:spPr>
          <a:xfrm>
            <a:off x="318782" y="1551962"/>
            <a:ext cx="8623882" cy="39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0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0</Words>
  <Application>Microsoft Office PowerPoint</Application>
  <PresentationFormat>Letter Paper (8.5x11 in)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UC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Yanet 0Escoria</dc:creator>
  <cp:lastModifiedBy>rogelio peña alejandro</cp:lastModifiedBy>
  <cp:revision>208</cp:revision>
  <dcterms:created xsi:type="dcterms:W3CDTF">2016-10-04T16:31:50Z</dcterms:created>
  <dcterms:modified xsi:type="dcterms:W3CDTF">2018-11-16T14:41:25Z</dcterms:modified>
</cp:coreProperties>
</file>