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80" r:id="rId2"/>
    <p:sldId id="327" r:id="rId3"/>
    <p:sldId id="325" r:id="rId4"/>
    <p:sldId id="329" r:id="rId5"/>
    <p:sldId id="328" r:id="rId6"/>
    <p:sldId id="330" r:id="rId7"/>
    <p:sldId id="315" r:id="rId8"/>
    <p:sldId id="275" r:id="rId9"/>
    <p:sldId id="281" r:id="rId10"/>
    <p:sldId id="285" r:id="rId11"/>
    <p:sldId id="316" r:id="rId12"/>
    <p:sldId id="326" r:id="rId13"/>
    <p:sldId id="318" r:id="rId1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0049DA"/>
    <a:srgbClr val="B97F0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-4766"/>
    </p:cViewPr>
  </p:sorterViewPr>
  <p:gridSpacing cx="118801" cy="1188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87601-0F02-4975-813A-E9A16334F466}" type="datetimeFigureOut">
              <a:rPr lang="es-MX" smtClean="0"/>
              <a:t>19/03/2019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1718A-061D-4D41-98DF-1108599D59A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232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FFD886-CF71-4141-A38A-39B32DC2AB3C}" type="datetimeFigureOut">
              <a:rPr lang="es-MX" smtClean="0"/>
              <a:t>19/03/2019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2A62BB-3614-4B65-9317-CFF4564F55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88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2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06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512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98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10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4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134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5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722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6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67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7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36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8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7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9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8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19200" y="708025"/>
            <a:ext cx="4727575" cy="35448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56622-3F93-4747-A351-5D817413FA7B}" type="slidenum">
              <a:rPr lang="es-ES" smtClean="0">
                <a:solidFill>
                  <a:prstClr val="black"/>
                </a:solidFill>
              </a:rPr>
              <a:pPr/>
              <a:t>10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73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2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30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rgbClr val="FFFFFF">
            <a:shade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8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33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3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5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1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31" b="6478"/>
          <a:stretch/>
        </p:blipFill>
        <p:spPr>
          <a:xfrm>
            <a:off x="220134" y="78758"/>
            <a:ext cx="1435446" cy="780975"/>
          </a:xfrm>
          <a:prstGeom prst="rect">
            <a:avLst/>
          </a:prstGeom>
        </p:spPr>
      </p:pic>
      <p:pic>
        <p:nvPicPr>
          <p:cNvPr id="6" name="Imagen 5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52" y="119678"/>
            <a:ext cx="1786890" cy="699135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 flipV="1">
            <a:off x="-2" y="865753"/>
            <a:ext cx="9144000" cy="9728"/>
          </a:xfrm>
          <a:prstGeom prst="line">
            <a:avLst/>
          </a:prstGeom>
          <a:ln w="9525">
            <a:solidFill>
              <a:srgbClr val="A6A6A6"/>
            </a:solidFill>
          </a:ln>
        </p:spPr>
      </p:cxnSp>
    </p:spTree>
    <p:extLst>
      <p:ext uri="{BB962C8B-B14F-4D97-AF65-F5344CB8AC3E}">
        <p14:creationId xmlns:p14="http://schemas.microsoft.com/office/powerpoint/2010/main" val="169084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7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A9C6652C-E00A-2142-B440-F0B9C4F7F1CC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892"/>
              <a:t>19/03/2019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892"/>
            <a:fld id="{047388BE-969F-6F47-AAAE-516F595FA1D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342892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85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08738"/>
            <a:ext cx="9144000" cy="674926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1069" y="2735413"/>
            <a:ext cx="5251585" cy="1495909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F</a:t>
            </a:r>
            <a:r>
              <a:rPr lang="en-US" sz="2800" b="1" spc="-5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OR</a:t>
            </a:r>
            <a:r>
              <a:rPr lang="en-US" sz="28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 REGI</a:t>
            </a:r>
            <a:r>
              <a:rPr lang="en-US" sz="2800" b="1" spc="-5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O</a:t>
            </a:r>
            <a:r>
              <a:rPr lang="en-US" sz="2800" b="1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NAL</a:t>
            </a:r>
            <a:r>
              <a:rPr lang="en-US" sz="2800" b="1" spc="-5" dirty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lang="en-US" sz="2800" b="1" spc="-5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br>
              <a:rPr lang="en-US" sz="2800" b="1" spc="-5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Nacional Hídrico</a:t>
            </a:r>
            <a:b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2019 - 2024</a:t>
            </a:r>
            <a:endParaRPr lang="es-MX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r="2231" b="6478"/>
          <a:stretch/>
        </p:blipFill>
        <p:spPr>
          <a:xfrm>
            <a:off x="3787122" y="265206"/>
            <a:ext cx="1569756" cy="807906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80" y="254835"/>
            <a:ext cx="1786890" cy="699135"/>
          </a:xfrm>
          <a:prstGeom prst="rect">
            <a:avLst/>
          </a:prstGeom>
        </p:spPr>
      </p:pic>
      <p:pic>
        <p:nvPicPr>
          <p:cNvPr id="1026" name="Picture 2" descr="Resultado de imagen para logo gobierno de la republica mexican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8" t="3692" r="15292"/>
          <a:stretch/>
        </p:blipFill>
        <p:spPr bwMode="auto">
          <a:xfrm>
            <a:off x="658941" y="108736"/>
            <a:ext cx="899736" cy="129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776186" y="6557917"/>
            <a:ext cx="2051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50" dirty="0" smtClean="0">
                <a:solidFill>
                  <a:schemeClr val="bg1"/>
                </a:solidFill>
              </a:rPr>
              <a:t>Febrero de 2019</a:t>
            </a:r>
            <a:endParaRPr lang="es-MX" sz="1350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26341" t="20045" r="47293" b="23494"/>
          <a:stretch/>
        </p:blipFill>
        <p:spPr>
          <a:xfrm>
            <a:off x="5755260" y="1351420"/>
            <a:ext cx="3185810" cy="4263896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2188544" y="5711082"/>
            <a:ext cx="6752526" cy="77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i="1" dirty="0" err="1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Ing</a:t>
            </a:r>
            <a:r>
              <a:rPr lang="en-US" sz="1800" i="1" dirty="0" smtClean="0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. Agustin Felix Villavicencio</a:t>
            </a:r>
          </a:p>
          <a:p>
            <a:pPr algn="r"/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19 </a:t>
            </a:r>
            <a:r>
              <a:rPr lang="en-US" sz="1800" i="1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marzo</a:t>
            </a:r>
            <a:r>
              <a:rPr lang="en-US" sz="1800" i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2019</a:t>
            </a:r>
            <a:endParaRPr lang="es-MX" sz="1800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64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183235"/>
            <a:ext cx="9144000" cy="567476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15407" y="3063016"/>
            <a:ext cx="4323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las acciones para mejorar la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en el uso del agua y la productividad agrícola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 apoyar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autosuficiencia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alimentaria.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5408" y="1608768"/>
            <a:ext cx="41232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uso eficiente del agua en la generación de energía, bienes y servicios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 apoyar el crecimiento económico del país.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15407" y="4514781"/>
            <a:ext cx="41232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Promover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acceso apropiado a toda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población, especialmente a la vulnerable, a servicios </a:t>
            </a:r>
            <a:r>
              <a:rPr lang="es-MX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cantidad y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 agua potable, drenaje y saneamiento. </a:t>
            </a:r>
            <a:endParaRPr lang="es-MX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79756" y="984245"/>
            <a:ext cx="8359443" cy="5366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MX" altLang="es-MX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 Objetivos considerando el Plan de Nación y Objetivos de Desarrollo Sostenible 2030</a:t>
            </a:r>
            <a:endParaRPr lang="es-MX" altLang="es-MX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9637" t="12029" r="41386" b="35706"/>
          <a:stretch/>
        </p:blipFill>
        <p:spPr>
          <a:xfrm>
            <a:off x="5045120" y="2073319"/>
            <a:ext cx="3794079" cy="31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148963"/>
            <a:ext cx="9144000" cy="567476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03331" y="2851480"/>
            <a:ext cx="3797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es-MX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spcAft>
                <a:spcPts val="0"/>
              </a:spcAft>
            </a:pPr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Mejorar los instrumentos de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gobernanza y gobernabilidad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del agua en cuencas y acuíferos.</a:t>
            </a:r>
            <a:endParaRPr lang="es-MX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03332" y="1397232"/>
            <a:ext cx="37972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Dar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seguridad a la población y zonas productivas</a:t>
            </a:r>
            <a:r>
              <a:rPr lang="es-MX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ante la presencia de eventos hidrometeorológicos, sísmicos, geológicos y volcánicos.</a:t>
            </a:r>
            <a:endParaRPr lang="es-MX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603330" y="4217520"/>
            <a:ext cx="3797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MX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Mejorar la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del agua en cauces, vasos, acuíferos y playas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para la preservación y conservación de los ecosistemas en las cuencas.</a:t>
            </a:r>
            <a:endParaRPr lang="es-MX" dirty="0"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5778" t="28405" r="47783" b="16192"/>
          <a:stretch/>
        </p:blipFill>
        <p:spPr>
          <a:xfrm>
            <a:off x="5227603" y="1430355"/>
            <a:ext cx="3256140" cy="4264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3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r="2231" b="6478"/>
          <a:stretch/>
        </p:blipFill>
        <p:spPr>
          <a:xfrm>
            <a:off x="539049" y="169782"/>
            <a:ext cx="1213551" cy="624578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519" y="205737"/>
            <a:ext cx="1624982" cy="608435"/>
          </a:xfrm>
          <a:prstGeom prst="rect">
            <a:avLst/>
          </a:prstGeom>
        </p:spPr>
      </p:pic>
      <p:cxnSp>
        <p:nvCxnSpPr>
          <p:cNvPr id="7" name="Conector recto 6"/>
          <p:cNvCxnSpPr/>
          <p:nvPr/>
        </p:nvCxnSpPr>
        <p:spPr>
          <a:xfrm>
            <a:off x="847725" y="962025"/>
            <a:ext cx="74580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ítulo 1"/>
          <p:cNvSpPr txBox="1">
            <a:spLocks/>
          </p:cNvSpPr>
          <p:nvPr/>
        </p:nvSpPr>
        <p:spPr>
          <a:xfrm>
            <a:off x="1923697" y="140394"/>
            <a:ext cx="4996889" cy="7698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1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24682" y="231861"/>
            <a:ext cx="51949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para la Formulación del </a:t>
            </a:r>
          </a:p>
          <a:p>
            <a:pPr algn="ctr"/>
            <a:r>
              <a:rPr lang="es-MX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Nacional Hídrico 2019-2024</a:t>
            </a:r>
            <a:endParaRPr lang="es-MX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001513" y="1328823"/>
            <a:ext cx="23623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Foros y Reuniones</a:t>
            </a:r>
            <a:endParaRPr lang="es-MX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564188" y="4295057"/>
            <a:ext cx="3579812" cy="2369513"/>
            <a:chOff x="-104774" y="690210"/>
            <a:chExt cx="8677275" cy="5743575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04774" y="690210"/>
              <a:ext cx="8677275" cy="5743575"/>
            </a:xfrm>
            <a:prstGeom prst="rect">
              <a:avLst/>
            </a:prstGeom>
          </p:spPr>
        </p:pic>
        <p:sp>
          <p:nvSpPr>
            <p:cNvPr id="14" name="Forma libre 13"/>
            <p:cNvSpPr/>
            <p:nvPr/>
          </p:nvSpPr>
          <p:spPr>
            <a:xfrm rot="21412391">
              <a:off x="2157732" y="1077936"/>
              <a:ext cx="3151386" cy="3705079"/>
            </a:xfrm>
            <a:custGeom>
              <a:avLst/>
              <a:gdLst>
                <a:gd name="connsiteX0" fmla="*/ 13288 w 2699338"/>
                <a:gd name="connsiteY0" fmla="*/ 109538 h 3086100"/>
                <a:gd name="connsiteX1" fmla="*/ 208551 w 2699338"/>
                <a:gd name="connsiteY1" fmla="*/ 104775 h 3086100"/>
                <a:gd name="connsiteX2" fmla="*/ 213313 w 2699338"/>
                <a:gd name="connsiteY2" fmla="*/ 23813 h 3086100"/>
                <a:gd name="connsiteX3" fmla="*/ 222838 w 2699338"/>
                <a:gd name="connsiteY3" fmla="*/ 9525 h 3086100"/>
                <a:gd name="connsiteX4" fmla="*/ 251413 w 2699338"/>
                <a:gd name="connsiteY4" fmla="*/ 0 h 3086100"/>
                <a:gd name="connsiteX5" fmla="*/ 399051 w 2699338"/>
                <a:gd name="connsiteY5" fmla="*/ 4763 h 3086100"/>
                <a:gd name="connsiteX6" fmla="*/ 427626 w 2699338"/>
                <a:gd name="connsiteY6" fmla="*/ 9525 h 3086100"/>
                <a:gd name="connsiteX7" fmla="*/ 594313 w 2699338"/>
                <a:gd name="connsiteY7" fmla="*/ 14288 h 3086100"/>
                <a:gd name="connsiteX8" fmla="*/ 618126 w 2699338"/>
                <a:gd name="connsiteY8" fmla="*/ 38100 h 3086100"/>
                <a:gd name="connsiteX9" fmla="*/ 632413 w 2699338"/>
                <a:gd name="connsiteY9" fmla="*/ 66675 h 3086100"/>
                <a:gd name="connsiteX10" fmla="*/ 660988 w 2699338"/>
                <a:gd name="connsiteY10" fmla="*/ 85725 h 3086100"/>
                <a:gd name="connsiteX11" fmla="*/ 675276 w 2699338"/>
                <a:gd name="connsiteY11" fmla="*/ 100013 h 3086100"/>
                <a:gd name="connsiteX12" fmla="*/ 680038 w 2699338"/>
                <a:gd name="connsiteY12" fmla="*/ 114300 h 3086100"/>
                <a:gd name="connsiteX13" fmla="*/ 713376 w 2699338"/>
                <a:gd name="connsiteY13" fmla="*/ 161925 h 3086100"/>
                <a:gd name="connsiteX14" fmla="*/ 722901 w 2699338"/>
                <a:gd name="connsiteY14" fmla="*/ 176213 h 3086100"/>
                <a:gd name="connsiteX15" fmla="*/ 737188 w 2699338"/>
                <a:gd name="connsiteY15" fmla="*/ 190500 h 3086100"/>
                <a:gd name="connsiteX16" fmla="*/ 746713 w 2699338"/>
                <a:gd name="connsiteY16" fmla="*/ 204788 h 3086100"/>
                <a:gd name="connsiteX17" fmla="*/ 808626 w 2699338"/>
                <a:gd name="connsiteY17" fmla="*/ 219075 h 3086100"/>
                <a:gd name="connsiteX18" fmla="*/ 841963 w 2699338"/>
                <a:gd name="connsiteY18" fmla="*/ 252413 h 3086100"/>
                <a:gd name="connsiteX19" fmla="*/ 865776 w 2699338"/>
                <a:gd name="connsiteY19" fmla="*/ 276225 h 3086100"/>
                <a:gd name="connsiteX20" fmla="*/ 875301 w 2699338"/>
                <a:gd name="connsiteY20" fmla="*/ 290513 h 3086100"/>
                <a:gd name="connsiteX21" fmla="*/ 894351 w 2699338"/>
                <a:gd name="connsiteY21" fmla="*/ 319088 h 3086100"/>
                <a:gd name="connsiteX22" fmla="*/ 913401 w 2699338"/>
                <a:gd name="connsiteY22" fmla="*/ 347663 h 3086100"/>
                <a:gd name="connsiteX23" fmla="*/ 922926 w 2699338"/>
                <a:gd name="connsiteY23" fmla="*/ 361950 h 3086100"/>
                <a:gd name="connsiteX24" fmla="*/ 937213 w 2699338"/>
                <a:gd name="connsiteY24" fmla="*/ 409575 h 3086100"/>
                <a:gd name="connsiteX25" fmla="*/ 941976 w 2699338"/>
                <a:gd name="connsiteY25" fmla="*/ 423863 h 3086100"/>
                <a:gd name="connsiteX26" fmla="*/ 951501 w 2699338"/>
                <a:gd name="connsiteY26" fmla="*/ 438150 h 3086100"/>
                <a:gd name="connsiteX27" fmla="*/ 961026 w 2699338"/>
                <a:gd name="connsiteY27" fmla="*/ 481013 h 3086100"/>
                <a:gd name="connsiteX28" fmla="*/ 965788 w 2699338"/>
                <a:gd name="connsiteY28" fmla="*/ 519113 h 3086100"/>
                <a:gd name="connsiteX29" fmla="*/ 975313 w 2699338"/>
                <a:gd name="connsiteY29" fmla="*/ 547688 h 3086100"/>
                <a:gd name="connsiteX30" fmla="*/ 1018176 w 2699338"/>
                <a:gd name="connsiteY30" fmla="*/ 571500 h 3086100"/>
                <a:gd name="connsiteX31" fmla="*/ 1041988 w 2699338"/>
                <a:gd name="connsiteY31" fmla="*/ 600075 h 3086100"/>
                <a:gd name="connsiteX32" fmla="*/ 1056276 w 2699338"/>
                <a:gd name="connsiteY32" fmla="*/ 614363 h 3086100"/>
                <a:gd name="connsiteX33" fmla="*/ 1065801 w 2699338"/>
                <a:gd name="connsiteY33" fmla="*/ 628650 h 3086100"/>
                <a:gd name="connsiteX34" fmla="*/ 1094376 w 2699338"/>
                <a:gd name="connsiteY34" fmla="*/ 642938 h 3086100"/>
                <a:gd name="connsiteX35" fmla="*/ 1122951 w 2699338"/>
                <a:gd name="connsiteY35" fmla="*/ 661988 h 3086100"/>
                <a:gd name="connsiteX36" fmla="*/ 1151526 w 2699338"/>
                <a:gd name="connsiteY36" fmla="*/ 685800 h 3086100"/>
                <a:gd name="connsiteX37" fmla="*/ 1161051 w 2699338"/>
                <a:gd name="connsiteY37" fmla="*/ 700088 h 3086100"/>
                <a:gd name="connsiteX38" fmla="*/ 1175338 w 2699338"/>
                <a:gd name="connsiteY38" fmla="*/ 704850 h 3086100"/>
                <a:gd name="connsiteX39" fmla="*/ 1208676 w 2699338"/>
                <a:gd name="connsiteY39" fmla="*/ 719138 h 3086100"/>
                <a:gd name="connsiteX40" fmla="*/ 1222963 w 2699338"/>
                <a:gd name="connsiteY40" fmla="*/ 733425 h 3086100"/>
                <a:gd name="connsiteX41" fmla="*/ 1251538 w 2699338"/>
                <a:gd name="connsiteY41" fmla="*/ 742950 h 3086100"/>
                <a:gd name="connsiteX42" fmla="*/ 1275351 w 2699338"/>
                <a:gd name="connsiteY42" fmla="*/ 771525 h 3086100"/>
                <a:gd name="connsiteX43" fmla="*/ 1303926 w 2699338"/>
                <a:gd name="connsiteY43" fmla="*/ 752475 h 3086100"/>
                <a:gd name="connsiteX44" fmla="*/ 1313451 w 2699338"/>
                <a:gd name="connsiteY44" fmla="*/ 738188 h 3086100"/>
                <a:gd name="connsiteX45" fmla="*/ 1356313 w 2699338"/>
                <a:gd name="connsiteY45" fmla="*/ 704850 h 3086100"/>
                <a:gd name="connsiteX46" fmla="*/ 1375363 w 2699338"/>
                <a:gd name="connsiteY46" fmla="*/ 676275 h 3086100"/>
                <a:gd name="connsiteX47" fmla="*/ 1380126 w 2699338"/>
                <a:gd name="connsiteY47" fmla="*/ 609600 h 3086100"/>
                <a:gd name="connsiteX48" fmla="*/ 1403938 w 2699338"/>
                <a:gd name="connsiteY48" fmla="*/ 585788 h 3086100"/>
                <a:gd name="connsiteX49" fmla="*/ 1418226 w 2699338"/>
                <a:gd name="connsiteY49" fmla="*/ 571500 h 3086100"/>
                <a:gd name="connsiteX50" fmla="*/ 1461088 w 2699338"/>
                <a:gd name="connsiteY50" fmla="*/ 557213 h 3086100"/>
                <a:gd name="connsiteX51" fmla="*/ 1475376 w 2699338"/>
                <a:gd name="connsiteY51" fmla="*/ 552450 h 3086100"/>
                <a:gd name="connsiteX52" fmla="*/ 1489663 w 2699338"/>
                <a:gd name="connsiteY52" fmla="*/ 542925 h 3086100"/>
                <a:gd name="connsiteX53" fmla="*/ 1503951 w 2699338"/>
                <a:gd name="connsiteY53" fmla="*/ 538163 h 3086100"/>
                <a:gd name="connsiteX54" fmla="*/ 1594438 w 2699338"/>
                <a:gd name="connsiteY54" fmla="*/ 523875 h 3086100"/>
                <a:gd name="connsiteX55" fmla="*/ 1651588 w 2699338"/>
                <a:gd name="connsiteY55" fmla="*/ 533400 h 3086100"/>
                <a:gd name="connsiteX56" fmla="*/ 1680163 w 2699338"/>
                <a:gd name="connsiteY56" fmla="*/ 552450 h 3086100"/>
                <a:gd name="connsiteX57" fmla="*/ 1708738 w 2699338"/>
                <a:gd name="connsiteY57" fmla="*/ 561975 h 3086100"/>
                <a:gd name="connsiteX58" fmla="*/ 1742076 w 2699338"/>
                <a:gd name="connsiteY58" fmla="*/ 571500 h 3086100"/>
                <a:gd name="connsiteX59" fmla="*/ 1770651 w 2699338"/>
                <a:gd name="connsiteY59" fmla="*/ 600075 h 3086100"/>
                <a:gd name="connsiteX60" fmla="*/ 1775413 w 2699338"/>
                <a:gd name="connsiteY60" fmla="*/ 614363 h 3086100"/>
                <a:gd name="connsiteX61" fmla="*/ 1789701 w 2699338"/>
                <a:gd name="connsiteY61" fmla="*/ 619125 h 3086100"/>
                <a:gd name="connsiteX62" fmla="*/ 1803988 w 2699338"/>
                <a:gd name="connsiteY62" fmla="*/ 628650 h 3086100"/>
                <a:gd name="connsiteX63" fmla="*/ 1818276 w 2699338"/>
                <a:gd name="connsiteY63" fmla="*/ 657225 h 3086100"/>
                <a:gd name="connsiteX64" fmla="*/ 1823038 w 2699338"/>
                <a:gd name="connsiteY64" fmla="*/ 681038 h 3086100"/>
                <a:gd name="connsiteX65" fmla="*/ 1837326 w 2699338"/>
                <a:gd name="connsiteY65" fmla="*/ 723900 h 3086100"/>
                <a:gd name="connsiteX66" fmla="*/ 1842088 w 2699338"/>
                <a:gd name="connsiteY66" fmla="*/ 738188 h 3086100"/>
                <a:gd name="connsiteX67" fmla="*/ 1861138 w 2699338"/>
                <a:gd name="connsiteY67" fmla="*/ 766763 h 3086100"/>
                <a:gd name="connsiteX68" fmla="*/ 1870663 w 2699338"/>
                <a:gd name="connsiteY68" fmla="*/ 785813 h 3086100"/>
                <a:gd name="connsiteX69" fmla="*/ 1884951 w 2699338"/>
                <a:gd name="connsiteY69" fmla="*/ 800100 h 3086100"/>
                <a:gd name="connsiteX70" fmla="*/ 1913526 w 2699338"/>
                <a:gd name="connsiteY70" fmla="*/ 842963 h 3086100"/>
                <a:gd name="connsiteX71" fmla="*/ 1923051 w 2699338"/>
                <a:gd name="connsiteY71" fmla="*/ 857250 h 3086100"/>
                <a:gd name="connsiteX72" fmla="*/ 1932576 w 2699338"/>
                <a:gd name="connsiteY72" fmla="*/ 871538 h 3086100"/>
                <a:gd name="connsiteX73" fmla="*/ 1951626 w 2699338"/>
                <a:gd name="connsiteY73" fmla="*/ 914400 h 3086100"/>
                <a:gd name="connsiteX74" fmla="*/ 1965913 w 2699338"/>
                <a:gd name="connsiteY74" fmla="*/ 923925 h 3086100"/>
                <a:gd name="connsiteX75" fmla="*/ 1999251 w 2699338"/>
                <a:gd name="connsiteY75" fmla="*/ 966788 h 3086100"/>
                <a:gd name="connsiteX76" fmla="*/ 2008776 w 2699338"/>
                <a:gd name="connsiteY76" fmla="*/ 981075 h 3086100"/>
                <a:gd name="connsiteX77" fmla="*/ 2042113 w 2699338"/>
                <a:gd name="connsiteY77" fmla="*/ 995363 h 3086100"/>
                <a:gd name="connsiteX78" fmla="*/ 2075451 w 2699338"/>
                <a:gd name="connsiteY78" fmla="*/ 1033463 h 3086100"/>
                <a:gd name="connsiteX79" fmla="*/ 2084976 w 2699338"/>
                <a:gd name="connsiteY79" fmla="*/ 1047750 h 3086100"/>
                <a:gd name="connsiteX80" fmla="*/ 2099263 w 2699338"/>
                <a:gd name="connsiteY80" fmla="*/ 1062038 h 3086100"/>
                <a:gd name="connsiteX81" fmla="*/ 2123076 w 2699338"/>
                <a:gd name="connsiteY81" fmla="*/ 1090613 h 3086100"/>
                <a:gd name="connsiteX82" fmla="*/ 2132601 w 2699338"/>
                <a:gd name="connsiteY82" fmla="*/ 1119188 h 3086100"/>
                <a:gd name="connsiteX83" fmla="*/ 2165938 w 2699338"/>
                <a:gd name="connsiteY83" fmla="*/ 1162050 h 3086100"/>
                <a:gd name="connsiteX84" fmla="*/ 2170701 w 2699338"/>
                <a:gd name="connsiteY84" fmla="*/ 1238250 h 3086100"/>
                <a:gd name="connsiteX85" fmla="*/ 2175463 w 2699338"/>
                <a:gd name="connsiteY85" fmla="*/ 1252538 h 3086100"/>
                <a:gd name="connsiteX86" fmla="*/ 2180226 w 2699338"/>
                <a:gd name="connsiteY86" fmla="*/ 1276350 h 3086100"/>
                <a:gd name="connsiteX87" fmla="*/ 2189751 w 2699338"/>
                <a:gd name="connsiteY87" fmla="*/ 1309688 h 3086100"/>
                <a:gd name="connsiteX88" fmla="*/ 2208801 w 2699338"/>
                <a:gd name="connsiteY88" fmla="*/ 1338263 h 3086100"/>
                <a:gd name="connsiteX89" fmla="*/ 2213563 w 2699338"/>
                <a:gd name="connsiteY89" fmla="*/ 1352550 h 3086100"/>
                <a:gd name="connsiteX90" fmla="*/ 2232613 w 2699338"/>
                <a:gd name="connsiteY90" fmla="*/ 1381125 h 3086100"/>
                <a:gd name="connsiteX91" fmla="*/ 2256426 w 2699338"/>
                <a:gd name="connsiteY91" fmla="*/ 1409700 h 3086100"/>
                <a:gd name="connsiteX92" fmla="*/ 2270713 w 2699338"/>
                <a:gd name="connsiteY92" fmla="*/ 1419225 h 3086100"/>
                <a:gd name="connsiteX93" fmla="*/ 2318338 w 2699338"/>
                <a:gd name="connsiteY93" fmla="*/ 1423988 h 3086100"/>
                <a:gd name="connsiteX94" fmla="*/ 2346913 w 2699338"/>
                <a:gd name="connsiteY94" fmla="*/ 1433513 h 3086100"/>
                <a:gd name="connsiteX95" fmla="*/ 2370726 w 2699338"/>
                <a:gd name="connsiteY95" fmla="*/ 1452563 h 3086100"/>
                <a:gd name="connsiteX96" fmla="*/ 2385013 w 2699338"/>
                <a:gd name="connsiteY96" fmla="*/ 1466850 h 3086100"/>
                <a:gd name="connsiteX97" fmla="*/ 2399301 w 2699338"/>
                <a:gd name="connsiteY97" fmla="*/ 1476375 h 3086100"/>
                <a:gd name="connsiteX98" fmla="*/ 2413588 w 2699338"/>
                <a:gd name="connsiteY98" fmla="*/ 1481138 h 3086100"/>
                <a:gd name="connsiteX99" fmla="*/ 2504076 w 2699338"/>
                <a:gd name="connsiteY99" fmla="*/ 1485900 h 3086100"/>
                <a:gd name="connsiteX100" fmla="*/ 2527888 w 2699338"/>
                <a:gd name="connsiteY100" fmla="*/ 1490663 h 3086100"/>
                <a:gd name="connsiteX101" fmla="*/ 2556463 w 2699338"/>
                <a:gd name="connsiteY101" fmla="*/ 1514475 h 3086100"/>
                <a:gd name="connsiteX102" fmla="*/ 2642188 w 2699338"/>
                <a:gd name="connsiteY102" fmla="*/ 1524000 h 3086100"/>
                <a:gd name="connsiteX103" fmla="*/ 2670763 w 2699338"/>
                <a:gd name="connsiteY103" fmla="*/ 1543050 h 3086100"/>
                <a:gd name="connsiteX104" fmla="*/ 2699338 w 2699338"/>
                <a:gd name="connsiteY104" fmla="*/ 1557338 h 3086100"/>
                <a:gd name="connsiteX105" fmla="*/ 2694576 w 2699338"/>
                <a:gd name="connsiteY105" fmla="*/ 1604963 h 3086100"/>
                <a:gd name="connsiteX106" fmla="*/ 2680288 w 2699338"/>
                <a:gd name="connsiteY106" fmla="*/ 1638300 h 3086100"/>
                <a:gd name="connsiteX107" fmla="*/ 2666001 w 2699338"/>
                <a:gd name="connsiteY107" fmla="*/ 1647825 h 3086100"/>
                <a:gd name="connsiteX108" fmla="*/ 2661238 w 2699338"/>
                <a:gd name="connsiteY108" fmla="*/ 1676400 h 3086100"/>
                <a:gd name="connsiteX109" fmla="*/ 2642188 w 2699338"/>
                <a:gd name="connsiteY109" fmla="*/ 1681163 h 3086100"/>
                <a:gd name="connsiteX110" fmla="*/ 2613613 w 2699338"/>
                <a:gd name="connsiteY110" fmla="*/ 1704975 h 3086100"/>
                <a:gd name="connsiteX111" fmla="*/ 2604088 w 2699338"/>
                <a:gd name="connsiteY111" fmla="*/ 1719263 h 3086100"/>
                <a:gd name="connsiteX112" fmla="*/ 2594563 w 2699338"/>
                <a:gd name="connsiteY112" fmla="*/ 1890713 h 3086100"/>
                <a:gd name="connsiteX113" fmla="*/ 2585038 w 2699338"/>
                <a:gd name="connsiteY113" fmla="*/ 1919288 h 3086100"/>
                <a:gd name="connsiteX114" fmla="*/ 2580276 w 2699338"/>
                <a:gd name="connsiteY114" fmla="*/ 1947863 h 3086100"/>
                <a:gd name="connsiteX115" fmla="*/ 2575513 w 2699338"/>
                <a:gd name="connsiteY115" fmla="*/ 1962150 h 3086100"/>
                <a:gd name="connsiteX116" fmla="*/ 2565988 w 2699338"/>
                <a:gd name="connsiteY116" fmla="*/ 2033588 h 3086100"/>
                <a:gd name="connsiteX117" fmla="*/ 2556463 w 2699338"/>
                <a:gd name="connsiteY117" fmla="*/ 2066925 h 3086100"/>
                <a:gd name="connsiteX118" fmla="*/ 2546938 w 2699338"/>
                <a:gd name="connsiteY118" fmla="*/ 2081213 h 3086100"/>
                <a:gd name="connsiteX119" fmla="*/ 2551701 w 2699338"/>
                <a:gd name="connsiteY119" fmla="*/ 2181225 h 3086100"/>
                <a:gd name="connsiteX120" fmla="*/ 2556463 w 2699338"/>
                <a:gd name="connsiteY120" fmla="*/ 2333625 h 3086100"/>
                <a:gd name="connsiteX121" fmla="*/ 2565988 w 2699338"/>
                <a:gd name="connsiteY121" fmla="*/ 2362200 h 3086100"/>
                <a:gd name="connsiteX122" fmla="*/ 2580276 w 2699338"/>
                <a:gd name="connsiteY122" fmla="*/ 2405063 h 3086100"/>
                <a:gd name="connsiteX123" fmla="*/ 2585038 w 2699338"/>
                <a:gd name="connsiteY123" fmla="*/ 2419350 h 3086100"/>
                <a:gd name="connsiteX124" fmla="*/ 2589801 w 2699338"/>
                <a:gd name="connsiteY124" fmla="*/ 2433638 h 3086100"/>
                <a:gd name="connsiteX125" fmla="*/ 2599326 w 2699338"/>
                <a:gd name="connsiteY125" fmla="*/ 2514600 h 3086100"/>
                <a:gd name="connsiteX126" fmla="*/ 2608851 w 2699338"/>
                <a:gd name="connsiteY126" fmla="*/ 2528888 h 3086100"/>
                <a:gd name="connsiteX127" fmla="*/ 2623138 w 2699338"/>
                <a:gd name="connsiteY127" fmla="*/ 2557463 h 3086100"/>
                <a:gd name="connsiteX128" fmla="*/ 2637426 w 2699338"/>
                <a:gd name="connsiteY128" fmla="*/ 2586038 h 3086100"/>
                <a:gd name="connsiteX129" fmla="*/ 2642188 w 2699338"/>
                <a:gd name="connsiteY129" fmla="*/ 2605088 h 3086100"/>
                <a:gd name="connsiteX130" fmla="*/ 2651713 w 2699338"/>
                <a:gd name="connsiteY130" fmla="*/ 2633663 h 3086100"/>
                <a:gd name="connsiteX131" fmla="*/ 2661238 w 2699338"/>
                <a:gd name="connsiteY131" fmla="*/ 2667000 h 3086100"/>
                <a:gd name="connsiteX132" fmla="*/ 2656476 w 2699338"/>
                <a:gd name="connsiteY132" fmla="*/ 2738438 h 3086100"/>
                <a:gd name="connsiteX133" fmla="*/ 2523126 w 2699338"/>
                <a:gd name="connsiteY133" fmla="*/ 2757488 h 3086100"/>
                <a:gd name="connsiteX134" fmla="*/ 2513601 w 2699338"/>
                <a:gd name="connsiteY134" fmla="*/ 2800350 h 3086100"/>
                <a:gd name="connsiteX135" fmla="*/ 2489788 w 2699338"/>
                <a:gd name="connsiteY135" fmla="*/ 2828925 h 3086100"/>
                <a:gd name="connsiteX136" fmla="*/ 2475501 w 2699338"/>
                <a:gd name="connsiteY136" fmla="*/ 2833688 h 3086100"/>
                <a:gd name="connsiteX137" fmla="*/ 2442163 w 2699338"/>
                <a:gd name="connsiteY137" fmla="*/ 2847975 h 3086100"/>
                <a:gd name="connsiteX138" fmla="*/ 2427876 w 2699338"/>
                <a:gd name="connsiteY138" fmla="*/ 2857500 h 3086100"/>
                <a:gd name="connsiteX139" fmla="*/ 2399301 w 2699338"/>
                <a:gd name="connsiteY139" fmla="*/ 2867025 h 3086100"/>
                <a:gd name="connsiteX140" fmla="*/ 2399301 w 2699338"/>
                <a:gd name="connsiteY140" fmla="*/ 2905125 h 3086100"/>
                <a:gd name="connsiteX141" fmla="*/ 2413588 w 2699338"/>
                <a:gd name="connsiteY141" fmla="*/ 2909888 h 3086100"/>
                <a:gd name="connsiteX142" fmla="*/ 2442163 w 2699338"/>
                <a:gd name="connsiteY142" fmla="*/ 2928938 h 3086100"/>
                <a:gd name="connsiteX143" fmla="*/ 2456451 w 2699338"/>
                <a:gd name="connsiteY143" fmla="*/ 2938463 h 3086100"/>
                <a:gd name="connsiteX144" fmla="*/ 2465976 w 2699338"/>
                <a:gd name="connsiteY144" fmla="*/ 3009900 h 3086100"/>
                <a:gd name="connsiteX145" fmla="*/ 2470738 w 2699338"/>
                <a:gd name="connsiteY145" fmla="*/ 3024188 h 3086100"/>
                <a:gd name="connsiteX146" fmla="*/ 2465976 w 2699338"/>
                <a:gd name="connsiteY146" fmla="*/ 3057525 h 3086100"/>
                <a:gd name="connsiteX147" fmla="*/ 2451688 w 2699338"/>
                <a:gd name="connsiteY147" fmla="*/ 3062288 h 3086100"/>
                <a:gd name="connsiteX148" fmla="*/ 2423113 w 2699338"/>
                <a:gd name="connsiteY148" fmla="*/ 3052763 h 3086100"/>
                <a:gd name="connsiteX149" fmla="*/ 2408826 w 2699338"/>
                <a:gd name="connsiteY149" fmla="*/ 3043238 h 3086100"/>
                <a:gd name="connsiteX150" fmla="*/ 2394538 w 2699338"/>
                <a:gd name="connsiteY150" fmla="*/ 3014663 h 3086100"/>
                <a:gd name="connsiteX151" fmla="*/ 2365963 w 2699338"/>
                <a:gd name="connsiteY151" fmla="*/ 2995613 h 3086100"/>
                <a:gd name="connsiteX152" fmla="*/ 2351676 w 2699338"/>
                <a:gd name="connsiteY152" fmla="*/ 2986088 h 3086100"/>
                <a:gd name="connsiteX153" fmla="*/ 2342151 w 2699338"/>
                <a:gd name="connsiteY153" fmla="*/ 2971800 h 3086100"/>
                <a:gd name="connsiteX154" fmla="*/ 2313576 w 2699338"/>
                <a:gd name="connsiteY154" fmla="*/ 2947988 h 3086100"/>
                <a:gd name="connsiteX155" fmla="*/ 2285001 w 2699338"/>
                <a:gd name="connsiteY155" fmla="*/ 2938463 h 3086100"/>
                <a:gd name="connsiteX156" fmla="*/ 2280238 w 2699338"/>
                <a:gd name="connsiteY156" fmla="*/ 2914650 h 3086100"/>
                <a:gd name="connsiteX157" fmla="*/ 2275476 w 2699338"/>
                <a:gd name="connsiteY157" fmla="*/ 2876550 h 3086100"/>
                <a:gd name="connsiteX158" fmla="*/ 2261188 w 2699338"/>
                <a:gd name="connsiteY158" fmla="*/ 2871788 h 3086100"/>
                <a:gd name="connsiteX159" fmla="*/ 2208801 w 2699338"/>
                <a:gd name="connsiteY159" fmla="*/ 2867025 h 3086100"/>
                <a:gd name="connsiteX160" fmla="*/ 2180226 w 2699338"/>
                <a:gd name="connsiteY160" fmla="*/ 2871788 h 3086100"/>
                <a:gd name="connsiteX161" fmla="*/ 2175463 w 2699338"/>
                <a:gd name="connsiteY161" fmla="*/ 2890838 h 3086100"/>
                <a:gd name="connsiteX162" fmla="*/ 2165938 w 2699338"/>
                <a:gd name="connsiteY162" fmla="*/ 2943225 h 3086100"/>
                <a:gd name="connsiteX163" fmla="*/ 2156413 w 2699338"/>
                <a:gd name="connsiteY163" fmla="*/ 2976563 h 3086100"/>
                <a:gd name="connsiteX164" fmla="*/ 2151651 w 2699338"/>
                <a:gd name="connsiteY164" fmla="*/ 3009900 h 3086100"/>
                <a:gd name="connsiteX165" fmla="*/ 2142126 w 2699338"/>
                <a:gd name="connsiteY165" fmla="*/ 3038475 h 3086100"/>
                <a:gd name="connsiteX166" fmla="*/ 2123076 w 2699338"/>
                <a:gd name="connsiteY166" fmla="*/ 3086100 h 3086100"/>
                <a:gd name="connsiteX167" fmla="*/ 2108788 w 2699338"/>
                <a:gd name="connsiteY167" fmla="*/ 3081338 h 3086100"/>
                <a:gd name="connsiteX168" fmla="*/ 2104026 w 2699338"/>
                <a:gd name="connsiteY168" fmla="*/ 3062288 h 3086100"/>
                <a:gd name="connsiteX169" fmla="*/ 2094501 w 2699338"/>
                <a:gd name="connsiteY169" fmla="*/ 3043238 h 3086100"/>
                <a:gd name="connsiteX170" fmla="*/ 2089738 w 2699338"/>
                <a:gd name="connsiteY170" fmla="*/ 3005138 h 3086100"/>
                <a:gd name="connsiteX171" fmla="*/ 2080213 w 2699338"/>
                <a:gd name="connsiteY171" fmla="*/ 2990850 h 3086100"/>
                <a:gd name="connsiteX172" fmla="*/ 2051638 w 2699338"/>
                <a:gd name="connsiteY172" fmla="*/ 2967038 h 3086100"/>
                <a:gd name="connsiteX173" fmla="*/ 2042113 w 2699338"/>
                <a:gd name="connsiteY173" fmla="*/ 2952750 h 3086100"/>
                <a:gd name="connsiteX174" fmla="*/ 2032588 w 2699338"/>
                <a:gd name="connsiteY174" fmla="*/ 2895600 h 3086100"/>
                <a:gd name="connsiteX175" fmla="*/ 2018301 w 2699338"/>
                <a:gd name="connsiteY175" fmla="*/ 2867025 h 3086100"/>
                <a:gd name="connsiteX176" fmla="*/ 2013538 w 2699338"/>
                <a:gd name="connsiteY176" fmla="*/ 2843213 h 3086100"/>
                <a:gd name="connsiteX177" fmla="*/ 2008776 w 2699338"/>
                <a:gd name="connsiteY177" fmla="*/ 2814638 h 3086100"/>
                <a:gd name="connsiteX178" fmla="*/ 1975438 w 2699338"/>
                <a:gd name="connsiteY178" fmla="*/ 2795588 h 3086100"/>
                <a:gd name="connsiteX179" fmla="*/ 1965913 w 2699338"/>
                <a:gd name="connsiteY179" fmla="*/ 2781300 h 3086100"/>
                <a:gd name="connsiteX180" fmla="*/ 1965913 w 2699338"/>
                <a:gd name="connsiteY180" fmla="*/ 2752725 h 3086100"/>
                <a:gd name="connsiteX181" fmla="*/ 1951626 w 2699338"/>
                <a:gd name="connsiteY181" fmla="*/ 2743200 h 3086100"/>
                <a:gd name="connsiteX182" fmla="*/ 1937338 w 2699338"/>
                <a:gd name="connsiteY182" fmla="*/ 2714625 h 3086100"/>
                <a:gd name="connsiteX183" fmla="*/ 1908763 w 2699338"/>
                <a:gd name="connsiteY183" fmla="*/ 2705100 h 3086100"/>
                <a:gd name="connsiteX184" fmla="*/ 1894476 w 2699338"/>
                <a:gd name="connsiteY184" fmla="*/ 2700338 h 3086100"/>
                <a:gd name="connsiteX185" fmla="*/ 1880188 w 2699338"/>
                <a:gd name="connsiteY185" fmla="*/ 2667000 h 3086100"/>
                <a:gd name="connsiteX186" fmla="*/ 1861138 w 2699338"/>
                <a:gd name="connsiteY186" fmla="*/ 2662238 h 3086100"/>
                <a:gd name="connsiteX187" fmla="*/ 1827801 w 2699338"/>
                <a:gd name="connsiteY187" fmla="*/ 2667000 h 3086100"/>
                <a:gd name="connsiteX188" fmla="*/ 1808751 w 2699338"/>
                <a:gd name="connsiteY188" fmla="*/ 2671763 h 3086100"/>
                <a:gd name="connsiteX189" fmla="*/ 1732551 w 2699338"/>
                <a:gd name="connsiteY189" fmla="*/ 2676525 h 3086100"/>
                <a:gd name="connsiteX190" fmla="*/ 1718263 w 2699338"/>
                <a:gd name="connsiteY190" fmla="*/ 2681288 h 3086100"/>
                <a:gd name="connsiteX191" fmla="*/ 1737313 w 2699338"/>
                <a:gd name="connsiteY191" fmla="*/ 2643188 h 3086100"/>
                <a:gd name="connsiteX192" fmla="*/ 1742076 w 2699338"/>
                <a:gd name="connsiteY192" fmla="*/ 2600325 h 3086100"/>
                <a:gd name="connsiteX193" fmla="*/ 1723026 w 2699338"/>
                <a:gd name="connsiteY193" fmla="*/ 2595563 h 3086100"/>
                <a:gd name="connsiteX194" fmla="*/ 1665876 w 2699338"/>
                <a:gd name="connsiteY194" fmla="*/ 2590800 h 3086100"/>
                <a:gd name="connsiteX195" fmla="*/ 1632538 w 2699338"/>
                <a:gd name="connsiteY195" fmla="*/ 2586038 h 3086100"/>
                <a:gd name="connsiteX196" fmla="*/ 1623013 w 2699338"/>
                <a:gd name="connsiteY196" fmla="*/ 2538413 h 3086100"/>
                <a:gd name="connsiteX197" fmla="*/ 1618251 w 2699338"/>
                <a:gd name="connsiteY197" fmla="*/ 2524125 h 3086100"/>
                <a:gd name="connsiteX198" fmla="*/ 1613488 w 2699338"/>
                <a:gd name="connsiteY198" fmla="*/ 2457450 h 3086100"/>
                <a:gd name="connsiteX199" fmla="*/ 1580151 w 2699338"/>
                <a:gd name="connsiteY199" fmla="*/ 2466975 h 3086100"/>
                <a:gd name="connsiteX200" fmla="*/ 1575388 w 2699338"/>
                <a:gd name="connsiteY200" fmla="*/ 2481263 h 3086100"/>
                <a:gd name="connsiteX201" fmla="*/ 1561101 w 2699338"/>
                <a:gd name="connsiteY201" fmla="*/ 2486025 h 3086100"/>
                <a:gd name="connsiteX202" fmla="*/ 1546813 w 2699338"/>
                <a:gd name="connsiteY202" fmla="*/ 2481263 h 3086100"/>
                <a:gd name="connsiteX203" fmla="*/ 1532526 w 2699338"/>
                <a:gd name="connsiteY203" fmla="*/ 2405063 h 3086100"/>
                <a:gd name="connsiteX204" fmla="*/ 1489663 w 2699338"/>
                <a:gd name="connsiteY204" fmla="*/ 2366963 h 3086100"/>
                <a:gd name="connsiteX205" fmla="*/ 1475376 w 2699338"/>
                <a:gd name="connsiteY205" fmla="*/ 2362200 h 3086100"/>
                <a:gd name="connsiteX206" fmla="*/ 1456326 w 2699338"/>
                <a:gd name="connsiteY206" fmla="*/ 2366963 h 3086100"/>
                <a:gd name="connsiteX207" fmla="*/ 1432513 w 2699338"/>
                <a:gd name="connsiteY207" fmla="*/ 2400300 h 3086100"/>
                <a:gd name="connsiteX208" fmla="*/ 1437276 w 2699338"/>
                <a:gd name="connsiteY208" fmla="*/ 2381250 h 3086100"/>
                <a:gd name="connsiteX209" fmla="*/ 1422988 w 2699338"/>
                <a:gd name="connsiteY209" fmla="*/ 2376488 h 3086100"/>
                <a:gd name="connsiteX210" fmla="*/ 1384888 w 2699338"/>
                <a:gd name="connsiteY210" fmla="*/ 2362200 h 3086100"/>
                <a:gd name="connsiteX211" fmla="*/ 1380126 w 2699338"/>
                <a:gd name="connsiteY211" fmla="*/ 2324100 h 3086100"/>
                <a:gd name="connsiteX212" fmla="*/ 1365838 w 2699338"/>
                <a:gd name="connsiteY212" fmla="*/ 2319338 h 3086100"/>
                <a:gd name="connsiteX213" fmla="*/ 1346788 w 2699338"/>
                <a:gd name="connsiteY213" fmla="*/ 2309813 h 3086100"/>
                <a:gd name="connsiteX214" fmla="*/ 1337263 w 2699338"/>
                <a:gd name="connsiteY214" fmla="*/ 2295525 h 3086100"/>
                <a:gd name="connsiteX215" fmla="*/ 1332501 w 2699338"/>
                <a:gd name="connsiteY215" fmla="*/ 2281238 h 3086100"/>
                <a:gd name="connsiteX216" fmla="*/ 1318213 w 2699338"/>
                <a:gd name="connsiteY216" fmla="*/ 2276475 h 3086100"/>
                <a:gd name="connsiteX217" fmla="*/ 1303926 w 2699338"/>
                <a:gd name="connsiteY217" fmla="*/ 2290763 h 3086100"/>
                <a:gd name="connsiteX218" fmla="*/ 1289638 w 2699338"/>
                <a:gd name="connsiteY218" fmla="*/ 2300288 h 3086100"/>
                <a:gd name="connsiteX219" fmla="*/ 1303926 w 2699338"/>
                <a:gd name="connsiteY219" fmla="*/ 2343150 h 3086100"/>
                <a:gd name="connsiteX220" fmla="*/ 1299163 w 2699338"/>
                <a:gd name="connsiteY220" fmla="*/ 2366963 h 3086100"/>
                <a:gd name="connsiteX221" fmla="*/ 1289638 w 2699338"/>
                <a:gd name="connsiteY221" fmla="*/ 2352675 h 3086100"/>
                <a:gd name="connsiteX222" fmla="*/ 1284876 w 2699338"/>
                <a:gd name="connsiteY222" fmla="*/ 2319338 h 3086100"/>
                <a:gd name="connsiteX223" fmla="*/ 1270588 w 2699338"/>
                <a:gd name="connsiteY223" fmla="*/ 2314575 h 3086100"/>
                <a:gd name="connsiteX224" fmla="*/ 1242013 w 2699338"/>
                <a:gd name="connsiteY224" fmla="*/ 2300288 h 3086100"/>
                <a:gd name="connsiteX225" fmla="*/ 1213438 w 2699338"/>
                <a:gd name="connsiteY225" fmla="*/ 2281238 h 3086100"/>
                <a:gd name="connsiteX226" fmla="*/ 1199151 w 2699338"/>
                <a:gd name="connsiteY226" fmla="*/ 2219325 h 3086100"/>
                <a:gd name="connsiteX227" fmla="*/ 1184863 w 2699338"/>
                <a:gd name="connsiteY227" fmla="*/ 2205038 h 3086100"/>
                <a:gd name="connsiteX228" fmla="*/ 1165813 w 2699338"/>
                <a:gd name="connsiteY228" fmla="*/ 2181225 h 3086100"/>
                <a:gd name="connsiteX229" fmla="*/ 1142001 w 2699338"/>
                <a:gd name="connsiteY229" fmla="*/ 2185988 h 3086100"/>
                <a:gd name="connsiteX230" fmla="*/ 1113426 w 2699338"/>
                <a:gd name="connsiteY230" fmla="*/ 2195513 h 3086100"/>
                <a:gd name="connsiteX231" fmla="*/ 1108663 w 2699338"/>
                <a:gd name="connsiteY231" fmla="*/ 2209800 h 3086100"/>
                <a:gd name="connsiteX232" fmla="*/ 1094376 w 2699338"/>
                <a:gd name="connsiteY232" fmla="*/ 2205038 h 3086100"/>
                <a:gd name="connsiteX233" fmla="*/ 1075326 w 2699338"/>
                <a:gd name="connsiteY233" fmla="*/ 2200275 h 3086100"/>
                <a:gd name="connsiteX234" fmla="*/ 1037226 w 2699338"/>
                <a:gd name="connsiteY234" fmla="*/ 2195513 h 3086100"/>
                <a:gd name="connsiteX235" fmla="*/ 1041988 w 2699338"/>
                <a:gd name="connsiteY235" fmla="*/ 2238375 h 3086100"/>
                <a:gd name="connsiteX236" fmla="*/ 1037226 w 2699338"/>
                <a:gd name="connsiteY236" fmla="*/ 2252663 h 3086100"/>
                <a:gd name="connsiteX237" fmla="*/ 1022938 w 2699338"/>
                <a:gd name="connsiteY237" fmla="*/ 2257425 h 3086100"/>
                <a:gd name="connsiteX238" fmla="*/ 1008651 w 2699338"/>
                <a:gd name="connsiteY238" fmla="*/ 2266950 h 3086100"/>
                <a:gd name="connsiteX239" fmla="*/ 980076 w 2699338"/>
                <a:gd name="connsiteY239" fmla="*/ 2276475 h 3086100"/>
                <a:gd name="connsiteX240" fmla="*/ 946738 w 2699338"/>
                <a:gd name="connsiteY240" fmla="*/ 2286000 h 3086100"/>
                <a:gd name="connsiteX241" fmla="*/ 913401 w 2699338"/>
                <a:gd name="connsiteY241" fmla="*/ 2295525 h 3086100"/>
                <a:gd name="connsiteX242" fmla="*/ 918163 w 2699338"/>
                <a:gd name="connsiteY242" fmla="*/ 2333625 h 3086100"/>
                <a:gd name="connsiteX243" fmla="*/ 927688 w 2699338"/>
                <a:gd name="connsiteY243" fmla="*/ 2362200 h 3086100"/>
                <a:gd name="connsiteX244" fmla="*/ 922926 w 2699338"/>
                <a:gd name="connsiteY244" fmla="*/ 2376488 h 3086100"/>
                <a:gd name="connsiteX245" fmla="*/ 918163 w 2699338"/>
                <a:gd name="connsiteY245" fmla="*/ 2405063 h 3086100"/>
                <a:gd name="connsiteX246" fmla="*/ 908638 w 2699338"/>
                <a:gd name="connsiteY246" fmla="*/ 2419350 h 3086100"/>
                <a:gd name="connsiteX247" fmla="*/ 880063 w 2699338"/>
                <a:gd name="connsiteY247" fmla="*/ 2424113 h 3086100"/>
                <a:gd name="connsiteX248" fmla="*/ 880063 w 2699338"/>
                <a:gd name="connsiteY248" fmla="*/ 2466975 h 3086100"/>
                <a:gd name="connsiteX249" fmla="*/ 908638 w 2699338"/>
                <a:gd name="connsiteY249" fmla="*/ 2476500 h 3086100"/>
                <a:gd name="connsiteX250" fmla="*/ 903876 w 2699338"/>
                <a:gd name="connsiteY250" fmla="*/ 2524125 h 3086100"/>
                <a:gd name="connsiteX251" fmla="*/ 889588 w 2699338"/>
                <a:gd name="connsiteY251" fmla="*/ 2533650 h 3086100"/>
                <a:gd name="connsiteX252" fmla="*/ 851488 w 2699338"/>
                <a:gd name="connsiteY252" fmla="*/ 2543175 h 3086100"/>
                <a:gd name="connsiteX253" fmla="*/ 822913 w 2699338"/>
                <a:gd name="connsiteY253" fmla="*/ 2562225 h 3086100"/>
                <a:gd name="connsiteX254" fmla="*/ 803863 w 2699338"/>
                <a:gd name="connsiteY254" fmla="*/ 2576513 h 3086100"/>
                <a:gd name="connsiteX255" fmla="*/ 775288 w 2699338"/>
                <a:gd name="connsiteY255" fmla="*/ 2595563 h 3086100"/>
                <a:gd name="connsiteX256" fmla="*/ 761001 w 2699338"/>
                <a:gd name="connsiteY256" fmla="*/ 2605088 h 3086100"/>
                <a:gd name="connsiteX257" fmla="*/ 727663 w 2699338"/>
                <a:gd name="connsiteY257" fmla="*/ 2600325 h 3086100"/>
                <a:gd name="connsiteX258" fmla="*/ 718138 w 2699338"/>
                <a:gd name="connsiteY258" fmla="*/ 2571750 h 3086100"/>
                <a:gd name="connsiteX259" fmla="*/ 703851 w 2699338"/>
                <a:gd name="connsiteY259" fmla="*/ 2528888 h 3086100"/>
                <a:gd name="connsiteX260" fmla="*/ 699088 w 2699338"/>
                <a:gd name="connsiteY260" fmla="*/ 2514600 h 3086100"/>
                <a:gd name="connsiteX261" fmla="*/ 689563 w 2699338"/>
                <a:gd name="connsiteY261" fmla="*/ 2500313 h 3086100"/>
                <a:gd name="connsiteX262" fmla="*/ 680038 w 2699338"/>
                <a:gd name="connsiteY262" fmla="*/ 2466975 h 3086100"/>
                <a:gd name="connsiteX263" fmla="*/ 670513 w 2699338"/>
                <a:gd name="connsiteY263" fmla="*/ 2438400 h 3086100"/>
                <a:gd name="connsiteX264" fmla="*/ 665751 w 2699338"/>
                <a:gd name="connsiteY264" fmla="*/ 2424113 h 3086100"/>
                <a:gd name="connsiteX265" fmla="*/ 670513 w 2699338"/>
                <a:gd name="connsiteY265" fmla="*/ 2409825 h 3086100"/>
                <a:gd name="connsiteX266" fmla="*/ 684801 w 2699338"/>
                <a:gd name="connsiteY266" fmla="*/ 2395538 h 3086100"/>
                <a:gd name="connsiteX267" fmla="*/ 694326 w 2699338"/>
                <a:gd name="connsiteY267" fmla="*/ 2381250 h 3086100"/>
                <a:gd name="connsiteX268" fmla="*/ 684801 w 2699338"/>
                <a:gd name="connsiteY268" fmla="*/ 2366963 h 3086100"/>
                <a:gd name="connsiteX269" fmla="*/ 646701 w 2699338"/>
                <a:gd name="connsiteY269" fmla="*/ 2352675 h 3086100"/>
                <a:gd name="connsiteX270" fmla="*/ 637176 w 2699338"/>
                <a:gd name="connsiteY270" fmla="*/ 2309813 h 3086100"/>
                <a:gd name="connsiteX271" fmla="*/ 627651 w 2699338"/>
                <a:gd name="connsiteY271" fmla="*/ 2295525 h 3086100"/>
                <a:gd name="connsiteX272" fmla="*/ 599076 w 2699338"/>
                <a:gd name="connsiteY272" fmla="*/ 2276475 h 3086100"/>
                <a:gd name="connsiteX273" fmla="*/ 584788 w 2699338"/>
                <a:gd name="connsiteY273" fmla="*/ 2262188 h 3086100"/>
                <a:gd name="connsiteX274" fmla="*/ 556213 w 2699338"/>
                <a:gd name="connsiteY274" fmla="*/ 2243138 h 3086100"/>
                <a:gd name="connsiteX275" fmla="*/ 546688 w 2699338"/>
                <a:gd name="connsiteY275" fmla="*/ 2214563 h 3086100"/>
                <a:gd name="connsiteX276" fmla="*/ 541926 w 2699338"/>
                <a:gd name="connsiteY276" fmla="*/ 2200275 h 3086100"/>
                <a:gd name="connsiteX277" fmla="*/ 527638 w 2699338"/>
                <a:gd name="connsiteY277" fmla="*/ 2171700 h 3086100"/>
                <a:gd name="connsiteX278" fmla="*/ 532401 w 2699338"/>
                <a:gd name="connsiteY278" fmla="*/ 2157413 h 3086100"/>
                <a:gd name="connsiteX279" fmla="*/ 594313 w 2699338"/>
                <a:gd name="connsiteY279" fmla="*/ 2138363 h 3086100"/>
                <a:gd name="connsiteX280" fmla="*/ 608601 w 2699338"/>
                <a:gd name="connsiteY280" fmla="*/ 2128838 h 3086100"/>
                <a:gd name="connsiteX281" fmla="*/ 622888 w 2699338"/>
                <a:gd name="connsiteY281" fmla="*/ 2095500 h 3086100"/>
                <a:gd name="connsiteX282" fmla="*/ 637176 w 2699338"/>
                <a:gd name="connsiteY282" fmla="*/ 2081213 h 3086100"/>
                <a:gd name="connsiteX283" fmla="*/ 646701 w 2699338"/>
                <a:gd name="connsiteY283" fmla="*/ 2066925 h 3086100"/>
                <a:gd name="connsiteX284" fmla="*/ 660988 w 2699338"/>
                <a:gd name="connsiteY284" fmla="*/ 2057400 h 3086100"/>
                <a:gd name="connsiteX285" fmla="*/ 699088 w 2699338"/>
                <a:gd name="connsiteY285" fmla="*/ 2047875 h 3086100"/>
                <a:gd name="connsiteX286" fmla="*/ 727663 w 2699338"/>
                <a:gd name="connsiteY286" fmla="*/ 2024063 h 3086100"/>
                <a:gd name="connsiteX287" fmla="*/ 741951 w 2699338"/>
                <a:gd name="connsiteY287" fmla="*/ 1995488 h 3086100"/>
                <a:gd name="connsiteX288" fmla="*/ 770526 w 2699338"/>
                <a:gd name="connsiteY288" fmla="*/ 1985963 h 3086100"/>
                <a:gd name="connsiteX289" fmla="*/ 775288 w 2699338"/>
                <a:gd name="connsiteY289" fmla="*/ 1924050 h 3086100"/>
                <a:gd name="connsiteX290" fmla="*/ 770526 w 2699338"/>
                <a:gd name="connsiteY290" fmla="*/ 1909763 h 3086100"/>
                <a:gd name="connsiteX291" fmla="*/ 746713 w 2699338"/>
                <a:gd name="connsiteY291" fmla="*/ 1905000 h 3086100"/>
                <a:gd name="connsiteX292" fmla="*/ 732426 w 2699338"/>
                <a:gd name="connsiteY292" fmla="*/ 1900238 h 3086100"/>
                <a:gd name="connsiteX293" fmla="*/ 737188 w 2699338"/>
                <a:gd name="connsiteY293" fmla="*/ 1876425 h 3086100"/>
                <a:gd name="connsiteX294" fmla="*/ 746713 w 2699338"/>
                <a:gd name="connsiteY294" fmla="*/ 1862138 h 3086100"/>
                <a:gd name="connsiteX295" fmla="*/ 751476 w 2699338"/>
                <a:gd name="connsiteY295" fmla="*/ 1843088 h 3086100"/>
                <a:gd name="connsiteX296" fmla="*/ 746713 w 2699338"/>
                <a:gd name="connsiteY296" fmla="*/ 1795463 h 3086100"/>
                <a:gd name="connsiteX297" fmla="*/ 741951 w 2699338"/>
                <a:gd name="connsiteY297" fmla="*/ 1781175 h 3086100"/>
                <a:gd name="connsiteX298" fmla="*/ 727663 w 2699338"/>
                <a:gd name="connsiteY298" fmla="*/ 1776413 h 3086100"/>
                <a:gd name="connsiteX299" fmla="*/ 694326 w 2699338"/>
                <a:gd name="connsiteY299" fmla="*/ 1771650 h 3086100"/>
                <a:gd name="connsiteX300" fmla="*/ 684801 w 2699338"/>
                <a:gd name="connsiteY300" fmla="*/ 1733550 h 3086100"/>
                <a:gd name="connsiteX301" fmla="*/ 656226 w 2699338"/>
                <a:gd name="connsiteY301" fmla="*/ 1719263 h 3086100"/>
                <a:gd name="connsiteX302" fmla="*/ 646701 w 2699338"/>
                <a:gd name="connsiteY302" fmla="*/ 1704975 h 3086100"/>
                <a:gd name="connsiteX303" fmla="*/ 641938 w 2699338"/>
                <a:gd name="connsiteY303" fmla="*/ 1681163 h 3086100"/>
                <a:gd name="connsiteX304" fmla="*/ 618126 w 2699338"/>
                <a:gd name="connsiteY304" fmla="*/ 1676400 h 3086100"/>
                <a:gd name="connsiteX305" fmla="*/ 603838 w 2699338"/>
                <a:gd name="connsiteY305" fmla="*/ 1662113 h 3086100"/>
                <a:gd name="connsiteX306" fmla="*/ 589551 w 2699338"/>
                <a:gd name="connsiteY306" fmla="*/ 1628775 h 3086100"/>
                <a:gd name="connsiteX307" fmla="*/ 560976 w 2699338"/>
                <a:gd name="connsiteY307" fmla="*/ 1609725 h 3086100"/>
                <a:gd name="connsiteX308" fmla="*/ 556213 w 2699338"/>
                <a:gd name="connsiteY308" fmla="*/ 1595438 h 3086100"/>
                <a:gd name="connsiteX309" fmla="*/ 575263 w 2699338"/>
                <a:gd name="connsiteY309" fmla="*/ 1590675 h 3086100"/>
                <a:gd name="connsiteX310" fmla="*/ 594313 w 2699338"/>
                <a:gd name="connsiteY310" fmla="*/ 1581150 h 3086100"/>
                <a:gd name="connsiteX311" fmla="*/ 594313 w 2699338"/>
                <a:gd name="connsiteY311" fmla="*/ 1514475 h 3086100"/>
                <a:gd name="connsiteX312" fmla="*/ 575263 w 2699338"/>
                <a:gd name="connsiteY312" fmla="*/ 1462088 h 3086100"/>
                <a:gd name="connsiteX313" fmla="*/ 570501 w 2699338"/>
                <a:gd name="connsiteY313" fmla="*/ 1447800 h 3086100"/>
                <a:gd name="connsiteX314" fmla="*/ 560976 w 2699338"/>
                <a:gd name="connsiteY314" fmla="*/ 1433513 h 3086100"/>
                <a:gd name="connsiteX315" fmla="*/ 546688 w 2699338"/>
                <a:gd name="connsiteY315" fmla="*/ 1385888 h 3086100"/>
                <a:gd name="connsiteX316" fmla="*/ 532401 w 2699338"/>
                <a:gd name="connsiteY316" fmla="*/ 1376363 h 3086100"/>
                <a:gd name="connsiteX317" fmla="*/ 503826 w 2699338"/>
                <a:gd name="connsiteY317" fmla="*/ 1366838 h 3086100"/>
                <a:gd name="connsiteX318" fmla="*/ 489538 w 2699338"/>
                <a:gd name="connsiteY318" fmla="*/ 1333500 h 3086100"/>
                <a:gd name="connsiteX319" fmla="*/ 465726 w 2699338"/>
                <a:gd name="connsiteY319" fmla="*/ 1304925 h 3086100"/>
                <a:gd name="connsiteX320" fmla="*/ 460963 w 2699338"/>
                <a:gd name="connsiteY320" fmla="*/ 1257300 h 3086100"/>
                <a:gd name="connsiteX321" fmla="*/ 451438 w 2699338"/>
                <a:gd name="connsiteY321" fmla="*/ 1243013 h 3086100"/>
                <a:gd name="connsiteX322" fmla="*/ 437151 w 2699338"/>
                <a:gd name="connsiteY322" fmla="*/ 1223963 h 3086100"/>
                <a:gd name="connsiteX323" fmla="*/ 441913 w 2699338"/>
                <a:gd name="connsiteY323" fmla="*/ 1185863 h 3086100"/>
                <a:gd name="connsiteX324" fmla="*/ 446676 w 2699338"/>
                <a:gd name="connsiteY324" fmla="*/ 1171575 h 3086100"/>
                <a:gd name="connsiteX325" fmla="*/ 418101 w 2699338"/>
                <a:gd name="connsiteY325" fmla="*/ 1162050 h 3086100"/>
                <a:gd name="connsiteX326" fmla="*/ 370476 w 2699338"/>
                <a:gd name="connsiteY326" fmla="*/ 1147763 h 3086100"/>
                <a:gd name="connsiteX327" fmla="*/ 341901 w 2699338"/>
                <a:gd name="connsiteY327" fmla="*/ 1123950 h 3086100"/>
                <a:gd name="connsiteX328" fmla="*/ 337138 w 2699338"/>
                <a:gd name="connsiteY328" fmla="*/ 1109663 h 3086100"/>
                <a:gd name="connsiteX329" fmla="*/ 318088 w 2699338"/>
                <a:gd name="connsiteY329" fmla="*/ 1076325 h 3086100"/>
                <a:gd name="connsiteX330" fmla="*/ 308563 w 2699338"/>
                <a:gd name="connsiteY330" fmla="*/ 1028700 h 3086100"/>
                <a:gd name="connsiteX331" fmla="*/ 303801 w 2699338"/>
                <a:gd name="connsiteY331" fmla="*/ 1014413 h 3086100"/>
                <a:gd name="connsiteX332" fmla="*/ 289513 w 2699338"/>
                <a:gd name="connsiteY332" fmla="*/ 1009650 h 3086100"/>
                <a:gd name="connsiteX333" fmla="*/ 313326 w 2699338"/>
                <a:gd name="connsiteY333" fmla="*/ 1000125 h 3086100"/>
                <a:gd name="connsiteX334" fmla="*/ 351426 w 2699338"/>
                <a:gd name="connsiteY334" fmla="*/ 995363 h 3086100"/>
                <a:gd name="connsiteX335" fmla="*/ 365713 w 2699338"/>
                <a:gd name="connsiteY335" fmla="*/ 990600 h 3086100"/>
                <a:gd name="connsiteX336" fmla="*/ 394288 w 2699338"/>
                <a:gd name="connsiteY336" fmla="*/ 1014413 h 3086100"/>
                <a:gd name="connsiteX337" fmla="*/ 408576 w 2699338"/>
                <a:gd name="connsiteY337" fmla="*/ 1019175 h 3086100"/>
                <a:gd name="connsiteX338" fmla="*/ 437151 w 2699338"/>
                <a:gd name="connsiteY338" fmla="*/ 1009650 h 3086100"/>
                <a:gd name="connsiteX339" fmla="*/ 451438 w 2699338"/>
                <a:gd name="connsiteY339" fmla="*/ 1004888 h 3086100"/>
                <a:gd name="connsiteX340" fmla="*/ 456201 w 2699338"/>
                <a:gd name="connsiteY340" fmla="*/ 971550 h 3086100"/>
                <a:gd name="connsiteX341" fmla="*/ 441913 w 2699338"/>
                <a:gd name="connsiteY341" fmla="*/ 962025 h 3086100"/>
                <a:gd name="connsiteX342" fmla="*/ 437151 w 2699338"/>
                <a:gd name="connsiteY342" fmla="*/ 919163 h 3086100"/>
                <a:gd name="connsiteX343" fmla="*/ 427626 w 2699338"/>
                <a:gd name="connsiteY343" fmla="*/ 890588 h 3086100"/>
                <a:gd name="connsiteX344" fmla="*/ 422863 w 2699338"/>
                <a:gd name="connsiteY344" fmla="*/ 876300 h 3086100"/>
                <a:gd name="connsiteX345" fmla="*/ 408576 w 2699338"/>
                <a:gd name="connsiteY345" fmla="*/ 871538 h 3086100"/>
                <a:gd name="connsiteX346" fmla="*/ 394288 w 2699338"/>
                <a:gd name="connsiteY346" fmla="*/ 862013 h 3086100"/>
                <a:gd name="connsiteX347" fmla="*/ 389526 w 2699338"/>
                <a:gd name="connsiteY347" fmla="*/ 842963 h 3086100"/>
                <a:gd name="connsiteX348" fmla="*/ 351426 w 2699338"/>
                <a:gd name="connsiteY348" fmla="*/ 838200 h 3086100"/>
                <a:gd name="connsiteX349" fmla="*/ 337138 w 2699338"/>
                <a:gd name="connsiteY349" fmla="*/ 800100 h 3086100"/>
                <a:gd name="connsiteX350" fmla="*/ 308563 w 2699338"/>
                <a:gd name="connsiteY350" fmla="*/ 804863 h 3086100"/>
                <a:gd name="connsiteX351" fmla="*/ 313326 w 2699338"/>
                <a:gd name="connsiteY351" fmla="*/ 785813 h 3086100"/>
                <a:gd name="connsiteX352" fmla="*/ 318088 w 2699338"/>
                <a:gd name="connsiteY352" fmla="*/ 757238 h 3086100"/>
                <a:gd name="connsiteX353" fmla="*/ 327613 w 2699338"/>
                <a:gd name="connsiteY353" fmla="*/ 742950 h 3086100"/>
                <a:gd name="connsiteX354" fmla="*/ 294276 w 2699338"/>
                <a:gd name="connsiteY354" fmla="*/ 709613 h 3086100"/>
                <a:gd name="connsiteX355" fmla="*/ 279988 w 2699338"/>
                <a:gd name="connsiteY355" fmla="*/ 700088 h 3086100"/>
                <a:gd name="connsiteX356" fmla="*/ 265701 w 2699338"/>
                <a:gd name="connsiteY356" fmla="*/ 695325 h 3086100"/>
                <a:gd name="connsiteX357" fmla="*/ 232363 w 2699338"/>
                <a:gd name="connsiteY357" fmla="*/ 685800 h 3086100"/>
                <a:gd name="connsiteX358" fmla="*/ 213313 w 2699338"/>
                <a:gd name="connsiteY358" fmla="*/ 671513 h 3086100"/>
                <a:gd name="connsiteX359" fmla="*/ 184738 w 2699338"/>
                <a:gd name="connsiteY359" fmla="*/ 652463 h 3086100"/>
                <a:gd name="connsiteX360" fmla="*/ 175213 w 2699338"/>
                <a:gd name="connsiteY360" fmla="*/ 638175 h 3086100"/>
                <a:gd name="connsiteX361" fmla="*/ 194263 w 2699338"/>
                <a:gd name="connsiteY361" fmla="*/ 595313 h 3086100"/>
                <a:gd name="connsiteX362" fmla="*/ 208551 w 2699338"/>
                <a:gd name="connsiteY362" fmla="*/ 590550 h 3086100"/>
                <a:gd name="connsiteX363" fmla="*/ 203788 w 2699338"/>
                <a:gd name="connsiteY363" fmla="*/ 557213 h 3086100"/>
                <a:gd name="connsiteX364" fmla="*/ 170451 w 2699338"/>
                <a:gd name="connsiteY364" fmla="*/ 552450 h 3086100"/>
                <a:gd name="connsiteX365" fmla="*/ 165688 w 2699338"/>
                <a:gd name="connsiteY365" fmla="*/ 514350 h 3086100"/>
                <a:gd name="connsiteX366" fmla="*/ 151401 w 2699338"/>
                <a:gd name="connsiteY366" fmla="*/ 500063 h 3086100"/>
                <a:gd name="connsiteX367" fmla="*/ 137113 w 2699338"/>
                <a:gd name="connsiteY367" fmla="*/ 471488 h 3086100"/>
                <a:gd name="connsiteX368" fmla="*/ 132351 w 2699338"/>
                <a:gd name="connsiteY368" fmla="*/ 414338 h 3086100"/>
                <a:gd name="connsiteX369" fmla="*/ 113301 w 2699338"/>
                <a:gd name="connsiteY369" fmla="*/ 385763 h 3086100"/>
                <a:gd name="connsiteX370" fmla="*/ 108538 w 2699338"/>
                <a:gd name="connsiteY370" fmla="*/ 371475 h 3086100"/>
                <a:gd name="connsiteX371" fmla="*/ 99013 w 2699338"/>
                <a:gd name="connsiteY371" fmla="*/ 357188 h 3086100"/>
                <a:gd name="connsiteX372" fmla="*/ 70438 w 2699338"/>
                <a:gd name="connsiteY372" fmla="*/ 347663 h 3086100"/>
                <a:gd name="connsiteX373" fmla="*/ 65676 w 2699338"/>
                <a:gd name="connsiteY373" fmla="*/ 333375 h 3086100"/>
                <a:gd name="connsiteX374" fmla="*/ 56151 w 2699338"/>
                <a:gd name="connsiteY374" fmla="*/ 295275 h 3086100"/>
                <a:gd name="connsiteX375" fmla="*/ 46626 w 2699338"/>
                <a:gd name="connsiteY375" fmla="*/ 280988 h 3086100"/>
                <a:gd name="connsiteX376" fmla="*/ 41863 w 2699338"/>
                <a:gd name="connsiteY376" fmla="*/ 266700 h 3086100"/>
                <a:gd name="connsiteX377" fmla="*/ 27576 w 2699338"/>
                <a:gd name="connsiteY377" fmla="*/ 257175 h 3086100"/>
                <a:gd name="connsiteX378" fmla="*/ 22813 w 2699338"/>
                <a:gd name="connsiteY378" fmla="*/ 242888 h 3086100"/>
                <a:gd name="connsiteX379" fmla="*/ 13288 w 2699338"/>
                <a:gd name="connsiteY379" fmla="*/ 166688 h 3086100"/>
                <a:gd name="connsiteX380" fmla="*/ 13288 w 2699338"/>
                <a:gd name="connsiteY380" fmla="*/ 109538 h 308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</a:cxnLst>
              <a:rect l="l" t="t" r="r" b="b"/>
              <a:pathLst>
                <a:path w="2699338" h="3086100">
                  <a:moveTo>
                    <a:pt x="13288" y="109538"/>
                  </a:moveTo>
                  <a:cubicBezTo>
                    <a:pt x="45832" y="99219"/>
                    <a:pt x="148708" y="130422"/>
                    <a:pt x="208551" y="104775"/>
                  </a:cubicBezTo>
                  <a:cubicBezTo>
                    <a:pt x="233399" y="94126"/>
                    <a:pt x="209303" y="50548"/>
                    <a:pt x="213313" y="23813"/>
                  </a:cubicBezTo>
                  <a:cubicBezTo>
                    <a:pt x="214162" y="18152"/>
                    <a:pt x="217984" y="12559"/>
                    <a:pt x="222838" y="9525"/>
                  </a:cubicBezTo>
                  <a:cubicBezTo>
                    <a:pt x="231352" y="4204"/>
                    <a:pt x="251413" y="0"/>
                    <a:pt x="251413" y="0"/>
                  </a:cubicBezTo>
                  <a:cubicBezTo>
                    <a:pt x="300626" y="1588"/>
                    <a:pt x="349885" y="2105"/>
                    <a:pt x="399051" y="4763"/>
                  </a:cubicBezTo>
                  <a:cubicBezTo>
                    <a:pt x="408693" y="5284"/>
                    <a:pt x="417981" y="9055"/>
                    <a:pt x="427626" y="9525"/>
                  </a:cubicBezTo>
                  <a:cubicBezTo>
                    <a:pt x="483145" y="12233"/>
                    <a:pt x="538751" y="12700"/>
                    <a:pt x="594313" y="14288"/>
                  </a:cubicBezTo>
                  <a:cubicBezTo>
                    <a:pt x="608600" y="23812"/>
                    <a:pt x="610189" y="22226"/>
                    <a:pt x="618126" y="38100"/>
                  </a:cubicBezTo>
                  <a:cubicBezTo>
                    <a:pt x="624543" y="50935"/>
                    <a:pt x="620279" y="56058"/>
                    <a:pt x="632413" y="66675"/>
                  </a:cubicBezTo>
                  <a:cubicBezTo>
                    <a:pt x="641028" y="74213"/>
                    <a:pt x="652893" y="77630"/>
                    <a:pt x="660988" y="85725"/>
                  </a:cubicBezTo>
                  <a:lnTo>
                    <a:pt x="675276" y="100013"/>
                  </a:lnTo>
                  <a:cubicBezTo>
                    <a:pt x="676863" y="104775"/>
                    <a:pt x="677600" y="109912"/>
                    <a:pt x="680038" y="114300"/>
                  </a:cubicBezTo>
                  <a:cubicBezTo>
                    <a:pt x="690989" y="134013"/>
                    <a:pt x="700888" y="144441"/>
                    <a:pt x="713376" y="161925"/>
                  </a:cubicBezTo>
                  <a:cubicBezTo>
                    <a:pt x="716703" y="166583"/>
                    <a:pt x="719237" y="171816"/>
                    <a:pt x="722901" y="176213"/>
                  </a:cubicBezTo>
                  <a:cubicBezTo>
                    <a:pt x="727213" y="181387"/>
                    <a:pt x="732876" y="185326"/>
                    <a:pt x="737188" y="190500"/>
                  </a:cubicBezTo>
                  <a:cubicBezTo>
                    <a:pt x="740852" y="194897"/>
                    <a:pt x="741859" y="201754"/>
                    <a:pt x="746713" y="204788"/>
                  </a:cubicBezTo>
                  <a:cubicBezTo>
                    <a:pt x="762209" y="214474"/>
                    <a:pt x="791878" y="216683"/>
                    <a:pt x="808626" y="219075"/>
                  </a:cubicBezTo>
                  <a:cubicBezTo>
                    <a:pt x="830461" y="251827"/>
                    <a:pt x="816816" y="244029"/>
                    <a:pt x="841963" y="252413"/>
                  </a:cubicBezTo>
                  <a:cubicBezTo>
                    <a:pt x="867365" y="290515"/>
                    <a:pt x="834023" y="244472"/>
                    <a:pt x="865776" y="276225"/>
                  </a:cubicBezTo>
                  <a:cubicBezTo>
                    <a:pt x="869823" y="280272"/>
                    <a:pt x="872126" y="285750"/>
                    <a:pt x="875301" y="290513"/>
                  </a:cubicBezTo>
                  <a:cubicBezTo>
                    <a:pt x="884408" y="317837"/>
                    <a:pt x="873541" y="292332"/>
                    <a:pt x="894351" y="319088"/>
                  </a:cubicBezTo>
                  <a:cubicBezTo>
                    <a:pt x="901379" y="328124"/>
                    <a:pt x="907051" y="338138"/>
                    <a:pt x="913401" y="347663"/>
                  </a:cubicBezTo>
                  <a:lnTo>
                    <a:pt x="922926" y="361950"/>
                  </a:lnTo>
                  <a:cubicBezTo>
                    <a:pt x="930122" y="390738"/>
                    <a:pt x="925619" y="374794"/>
                    <a:pt x="937213" y="409575"/>
                  </a:cubicBezTo>
                  <a:cubicBezTo>
                    <a:pt x="938801" y="414338"/>
                    <a:pt x="939191" y="419686"/>
                    <a:pt x="941976" y="423863"/>
                  </a:cubicBezTo>
                  <a:lnTo>
                    <a:pt x="951501" y="438150"/>
                  </a:lnTo>
                  <a:cubicBezTo>
                    <a:pt x="958589" y="459418"/>
                    <a:pt x="956836" y="451681"/>
                    <a:pt x="961026" y="481013"/>
                  </a:cubicBezTo>
                  <a:cubicBezTo>
                    <a:pt x="962836" y="493683"/>
                    <a:pt x="963106" y="506598"/>
                    <a:pt x="965788" y="519113"/>
                  </a:cubicBezTo>
                  <a:cubicBezTo>
                    <a:pt x="967892" y="528930"/>
                    <a:pt x="966959" y="542119"/>
                    <a:pt x="975313" y="547688"/>
                  </a:cubicBezTo>
                  <a:cubicBezTo>
                    <a:pt x="1008065" y="569523"/>
                    <a:pt x="993028" y="563118"/>
                    <a:pt x="1018176" y="571500"/>
                  </a:cubicBezTo>
                  <a:cubicBezTo>
                    <a:pt x="1059926" y="613253"/>
                    <a:pt x="1008828" y="560283"/>
                    <a:pt x="1041988" y="600075"/>
                  </a:cubicBezTo>
                  <a:cubicBezTo>
                    <a:pt x="1046300" y="605249"/>
                    <a:pt x="1051964" y="609189"/>
                    <a:pt x="1056276" y="614363"/>
                  </a:cubicBezTo>
                  <a:cubicBezTo>
                    <a:pt x="1059940" y="618760"/>
                    <a:pt x="1061754" y="624603"/>
                    <a:pt x="1065801" y="628650"/>
                  </a:cubicBezTo>
                  <a:cubicBezTo>
                    <a:pt x="1081657" y="644506"/>
                    <a:pt x="1076945" y="633254"/>
                    <a:pt x="1094376" y="642938"/>
                  </a:cubicBezTo>
                  <a:cubicBezTo>
                    <a:pt x="1104383" y="648497"/>
                    <a:pt x="1114856" y="653893"/>
                    <a:pt x="1122951" y="661988"/>
                  </a:cubicBezTo>
                  <a:cubicBezTo>
                    <a:pt x="1141285" y="680322"/>
                    <a:pt x="1131634" y="672539"/>
                    <a:pt x="1151526" y="685800"/>
                  </a:cubicBezTo>
                  <a:cubicBezTo>
                    <a:pt x="1154701" y="690563"/>
                    <a:pt x="1156581" y="696512"/>
                    <a:pt x="1161051" y="700088"/>
                  </a:cubicBezTo>
                  <a:cubicBezTo>
                    <a:pt x="1164971" y="703224"/>
                    <a:pt x="1170848" y="702605"/>
                    <a:pt x="1175338" y="704850"/>
                  </a:cubicBezTo>
                  <a:cubicBezTo>
                    <a:pt x="1208230" y="721296"/>
                    <a:pt x="1169027" y="709225"/>
                    <a:pt x="1208676" y="719138"/>
                  </a:cubicBezTo>
                  <a:cubicBezTo>
                    <a:pt x="1213438" y="723900"/>
                    <a:pt x="1217076" y="730154"/>
                    <a:pt x="1222963" y="733425"/>
                  </a:cubicBezTo>
                  <a:cubicBezTo>
                    <a:pt x="1231740" y="738301"/>
                    <a:pt x="1251538" y="742950"/>
                    <a:pt x="1251538" y="742950"/>
                  </a:cubicBezTo>
                  <a:cubicBezTo>
                    <a:pt x="1254053" y="746723"/>
                    <a:pt x="1269659" y="772157"/>
                    <a:pt x="1275351" y="771525"/>
                  </a:cubicBezTo>
                  <a:cubicBezTo>
                    <a:pt x="1286729" y="770261"/>
                    <a:pt x="1303926" y="752475"/>
                    <a:pt x="1303926" y="752475"/>
                  </a:cubicBezTo>
                  <a:cubicBezTo>
                    <a:pt x="1307101" y="747713"/>
                    <a:pt x="1309143" y="741957"/>
                    <a:pt x="1313451" y="738188"/>
                  </a:cubicBezTo>
                  <a:cubicBezTo>
                    <a:pt x="1338507" y="716264"/>
                    <a:pt x="1339299" y="726726"/>
                    <a:pt x="1356313" y="704850"/>
                  </a:cubicBezTo>
                  <a:cubicBezTo>
                    <a:pt x="1363341" y="695814"/>
                    <a:pt x="1375363" y="676275"/>
                    <a:pt x="1375363" y="676275"/>
                  </a:cubicBezTo>
                  <a:cubicBezTo>
                    <a:pt x="1376951" y="654050"/>
                    <a:pt x="1376254" y="631543"/>
                    <a:pt x="1380126" y="609600"/>
                  </a:cubicBezTo>
                  <a:cubicBezTo>
                    <a:pt x="1382535" y="595952"/>
                    <a:pt x="1395180" y="593086"/>
                    <a:pt x="1403938" y="585788"/>
                  </a:cubicBezTo>
                  <a:cubicBezTo>
                    <a:pt x="1409112" y="581476"/>
                    <a:pt x="1412338" y="574771"/>
                    <a:pt x="1418226" y="571500"/>
                  </a:cubicBezTo>
                  <a:cubicBezTo>
                    <a:pt x="1418231" y="571497"/>
                    <a:pt x="1453941" y="559595"/>
                    <a:pt x="1461088" y="557213"/>
                  </a:cubicBezTo>
                  <a:cubicBezTo>
                    <a:pt x="1465851" y="555625"/>
                    <a:pt x="1471199" y="555235"/>
                    <a:pt x="1475376" y="552450"/>
                  </a:cubicBezTo>
                  <a:cubicBezTo>
                    <a:pt x="1480138" y="549275"/>
                    <a:pt x="1484544" y="545485"/>
                    <a:pt x="1489663" y="542925"/>
                  </a:cubicBezTo>
                  <a:cubicBezTo>
                    <a:pt x="1494153" y="540680"/>
                    <a:pt x="1499059" y="539292"/>
                    <a:pt x="1503951" y="538163"/>
                  </a:cubicBezTo>
                  <a:cubicBezTo>
                    <a:pt x="1549803" y="527582"/>
                    <a:pt x="1549576" y="528860"/>
                    <a:pt x="1594438" y="523875"/>
                  </a:cubicBezTo>
                  <a:cubicBezTo>
                    <a:pt x="1602301" y="524749"/>
                    <a:pt x="1637627" y="525644"/>
                    <a:pt x="1651588" y="533400"/>
                  </a:cubicBezTo>
                  <a:cubicBezTo>
                    <a:pt x="1661595" y="538959"/>
                    <a:pt x="1669303" y="548830"/>
                    <a:pt x="1680163" y="552450"/>
                  </a:cubicBezTo>
                  <a:cubicBezTo>
                    <a:pt x="1689688" y="555625"/>
                    <a:pt x="1698998" y="559540"/>
                    <a:pt x="1708738" y="561975"/>
                  </a:cubicBezTo>
                  <a:cubicBezTo>
                    <a:pt x="1732658" y="567956"/>
                    <a:pt x="1721578" y="564668"/>
                    <a:pt x="1742076" y="571500"/>
                  </a:cubicBezTo>
                  <a:cubicBezTo>
                    <a:pt x="1751601" y="581025"/>
                    <a:pt x="1766392" y="587296"/>
                    <a:pt x="1770651" y="600075"/>
                  </a:cubicBezTo>
                  <a:cubicBezTo>
                    <a:pt x="1772238" y="604838"/>
                    <a:pt x="1771863" y="610813"/>
                    <a:pt x="1775413" y="614363"/>
                  </a:cubicBezTo>
                  <a:cubicBezTo>
                    <a:pt x="1778963" y="617913"/>
                    <a:pt x="1784938" y="617538"/>
                    <a:pt x="1789701" y="619125"/>
                  </a:cubicBezTo>
                  <a:cubicBezTo>
                    <a:pt x="1794463" y="622300"/>
                    <a:pt x="1799941" y="624603"/>
                    <a:pt x="1803988" y="628650"/>
                  </a:cubicBezTo>
                  <a:cubicBezTo>
                    <a:pt x="1811746" y="636409"/>
                    <a:pt x="1815694" y="646897"/>
                    <a:pt x="1818276" y="657225"/>
                  </a:cubicBezTo>
                  <a:cubicBezTo>
                    <a:pt x="1820239" y="665078"/>
                    <a:pt x="1820908" y="673228"/>
                    <a:pt x="1823038" y="681038"/>
                  </a:cubicBezTo>
                  <a:cubicBezTo>
                    <a:pt x="1823048" y="681075"/>
                    <a:pt x="1834939" y="716738"/>
                    <a:pt x="1837326" y="723900"/>
                  </a:cubicBezTo>
                  <a:cubicBezTo>
                    <a:pt x="1838914" y="728663"/>
                    <a:pt x="1839303" y="734011"/>
                    <a:pt x="1842088" y="738188"/>
                  </a:cubicBezTo>
                  <a:cubicBezTo>
                    <a:pt x="1848438" y="747713"/>
                    <a:pt x="1856018" y="756524"/>
                    <a:pt x="1861138" y="766763"/>
                  </a:cubicBezTo>
                  <a:cubicBezTo>
                    <a:pt x="1864313" y="773113"/>
                    <a:pt x="1866536" y="780036"/>
                    <a:pt x="1870663" y="785813"/>
                  </a:cubicBezTo>
                  <a:cubicBezTo>
                    <a:pt x="1874578" y="791294"/>
                    <a:pt x="1880816" y="794784"/>
                    <a:pt x="1884951" y="800100"/>
                  </a:cubicBezTo>
                  <a:cubicBezTo>
                    <a:pt x="1884959" y="800110"/>
                    <a:pt x="1908760" y="835814"/>
                    <a:pt x="1913526" y="842963"/>
                  </a:cubicBezTo>
                  <a:lnTo>
                    <a:pt x="1923051" y="857250"/>
                  </a:lnTo>
                  <a:lnTo>
                    <a:pt x="1932576" y="871538"/>
                  </a:lnTo>
                  <a:cubicBezTo>
                    <a:pt x="1937292" y="885686"/>
                    <a:pt x="1940305" y="903079"/>
                    <a:pt x="1951626" y="914400"/>
                  </a:cubicBezTo>
                  <a:cubicBezTo>
                    <a:pt x="1955673" y="918447"/>
                    <a:pt x="1961151" y="920750"/>
                    <a:pt x="1965913" y="923925"/>
                  </a:cubicBezTo>
                  <a:cubicBezTo>
                    <a:pt x="1978927" y="962964"/>
                    <a:pt x="1956418" y="902540"/>
                    <a:pt x="1999251" y="966788"/>
                  </a:cubicBezTo>
                  <a:cubicBezTo>
                    <a:pt x="2002426" y="971550"/>
                    <a:pt x="2004729" y="977028"/>
                    <a:pt x="2008776" y="981075"/>
                  </a:cubicBezTo>
                  <a:cubicBezTo>
                    <a:pt x="2019739" y="992038"/>
                    <a:pt x="2027539" y="991719"/>
                    <a:pt x="2042113" y="995363"/>
                  </a:cubicBezTo>
                  <a:cubicBezTo>
                    <a:pt x="2064338" y="1028701"/>
                    <a:pt x="2051638" y="1017588"/>
                    <a:pt x="2075451" y="1033463"/>
                  </a:cubicBezTo>
                  <a:cubicBezTo>
                    <a:pt x="2078626" y="1038225"/>
                    <a:pt x="2081312" y="1043353"/>
                    <a:pt x="2084976" y="1047750"/>
                  </a:cubicBezTo>
                  <a:cubicBezTo>
                    <a:pt x="2089288" y="1052924"/>
                    <a:pt x="2095348" y="1056557"/>
                    <a:pt x="2099263" y="1062038"/>
                  </a:cubicBezTo>
                  <a:cubicBezTo>
                    <a:pt x="2121234" y="1092798"/>
                    <a:pt x="2094910" y="1071837"/>
                    <a:pt x="2123076" y="1090613"/>
                  </a:cubicBezTo>
                  <a:cubicBezTo>
                    <a:pt x="2126251" y="1100138"/>
                    <a:pt x="2127032" y="1110834"/>
                    <a:pt x="2132601" y="1119188"/>
                  </a:cubicBezTo>
                  <a:cubicBezTo>
                    <a:pt x="2155387" y="1153367"/>
                    <a:pt x="2143556" y="1139668"/>
                    <a:pt x="2165938" y="1162050"/>
                  </a:cubicBezTo>
                  <a:cubicBezTo>
                    <a:pt x="2167526" y="1187450"/>
                    <a:pt x="2168037" y="1212940"/>
                    <a:pt x="2170701" y="1238250"/>
                  </a:cubicBezTo>
                  <a:cubicBezTo>
                    <a:pt x="2171227" y="1243243"/>
                    <a:pt x="2174245" y="1247668"/>
                    <a:pt x="2175463" y="1252538"/>
                  </a:cubicBezTo>
                  <a:cubicBezTo>
                    <a:pt x="2177426" y="1260391"/>
                    <a:pt x="2178470" y="1268448"/>
                    <a:pt x="2180226" y="1276350"/>
                  </a:cubicBezTo>
                  <a:cubicBezTo>
                    <a:pt x="2181140" y="1280465"/>
                    <a:pt x="2186803" y="1304382"/>
                    <a:pt x="2189751" y="1309688"/>
                  </a:cubicBezTo>
                  <a:cubicBezTo>
                    <a:pt x="2195310" y="1319695"/>
                    <a:pt x="2208801" y="1338263"/>
                    <a:pt x="2208801" y="1338263"/>
                  </a:cubicBezTo>
                  <a:cubicBezTo>
                    <a:pt x="2210388" y="1343025"/>
                    <a:pt x="2211125" y="1348162"/>
                    <a:pt x="2213563" y="1352550"/>
                  </a:cubicBezTo>
                  <a:cubicBezTo>
                    <a:pt x="2219122" y="1362557"/>
                    <a:pt x="2226263" y="1371600"/>
                    <a:pt x="2232613" y="1381125"/>
                  </a:cubicBezTo>
                  <a:cubicBezTo>
                    <a:pt x="2241980" y="1395176"/>
                    <a:pt x="2242672" y="1398238"/>
                    <a:pt x="2256426" y="1409700"/>
                  </a:cubicBezTo>
                  <a:cubicBezTo>
                    <a:pt x="2260823" y="1413364"/>
                    <a:pt x="2265136" y="1417938"/>
                    <a:pt x="2270713" y="1419225"/>
                  </a:cubicBezTo>
                  <a:cubicBezTo>
                    <a:pt x="2286259" y="1422813"/>
                    <a:pt x="2302463" y="1422400"/>
                    <a:pt x="2318338" y="1423988"/>
                  </a:cubicBezTo>
                  <a:cubicBezTo>
                    <a:pt x="2327863" y="1427163"/>
                    <a:pt x="2341344" y="1425159"/>
                    <a:pt x="2346913" y="1433513"/>
                  </a:cubicBezTo>
                  <a:cubicBezTo>
                    <a:pt x="2359223" y="1451977"/>
                    <a:pt x="2351008" y="1445990"/>
                    <a:pt x="2370726" y="1452563"/>
                  </a:cubicBezTo>
                  <a:cubicBezTo>
                    <a:pt x="2375488" y="1457325"/>
                    <a:pt x="2379839" y="1462538"/>
                    <a:pt x="2385013" y="1466850"/>
                  </a:cubicBezTo>
                  <a:cubicBezTo>
                    <a:pt x="2389410" y="1470514"/>
                    <a:pt x="2394181" y="1473815"/>
                    <a:pt x="2399301" y="1476375"/>
                  </a:cubicBezTo>
                  <a:cubicBezTo>
                    <a:pt x="2403791" y="1478620"/>
                    <a:pt x="2408589" y="1480684"/>
                    <a:pt x="2413588" y="1481138"/>
                  </a:cubicBezTo>
                  <a:cubicBezTo>
                    <a:pt x="2443668" y="1483873"/>
                    <a:pt x="2473913" y="1484313"/>
                    <a:pt x="2504076" y="1485900"/>
                  </a:cubicBezTo>
                  <a:cubicBezTo>
                    <a:pt x="2512013" y="1487488"/>
                    <a:pt x="2520648" y="1487043"/>
                    <a:pt x="2527888" y="1490663"/>
                  </a:cubicBezTo>
                  <a:cubicBezTo>
                    <a:pt x="2564940" y="1509189"/>
                    <a:pt x="2520666" y="1501051"/>
                    <a:pt x="2556463" y="1514475"/>
                  </a:cubicBezTo>
                  <a:cubicBezTo>
                    <a:pt x="2574678" y="1521306"/>
                    <a:pt x="2638415" y="1523710"/>
                    <a:pt x="2642188" y="1524000"/>
                  </a:cubicBezTo>
                  <a:cubicBezTo>
                    <a:pt x="2651713" y="1530350"/>
                    <a:pt x="2659903" y="1539430"/>
                    <a:pt x="2670763" y="1543050"/>
                  </a:cubicBezTo>
                  <a:cubicBezTo>
                    <a:pt x="2690481" y="1549623"/>
                    <a:pt x="2680874" y="1545028"/>
                    <a:pt x="2699338" y="1557338"/>
                  </a:cubicBezTo>
                  <a:cubicBezTo>
                    <a:pt x="2697751" y="1573213"/>
                    <a:pt x="2696832" y="1589169"/>
                    <a:pt x="2694576" y="1604963"/>
                  </a:cubicBezTo>
                  <a:cubicBezTo>
                    <a:pt x="2692754" y="1617714"/>
                    <a:pt x="2689658" y="1628930"/>
                    <a:pt x="2680288" y="1638300"/>
                  </a:cubicBezTo>
                  <a:cubicBezTo>
                    <a:pt x="2676241" y="1642347"/>
                    <a:pt x="2670763" y="1644650"/>
                    <a:pt x="2666001" y="1647825"/>
                  </a:cubicBezTo>
                  <a:cubicBezTo>
                    <a:pt x="2664413" y="1657350"/>
                    <a:pt x="2666851" y="1668542"/>
                    <a:pt x="2661238" y="1676400"/>
                  </a:cubicBezTo>
                  <a:cubicBezTo>
                    <a:pt x="2657434" y="1681726"/>
                    <a:pt x="2648204" y="1678585"/>
                    <a:pt x="2642188" y="1681163"/>
                  </a:cubicBezTo>
                  <a:cubicBezTo>
                    <a:pt x="2632477" y="1685325"/>
                    <a:pt x="2619969" y="1697348"/>
                    <a:pt x="2613613" y="1704975"/>
                  </a:cubicBezTo>
                  <a:cubicBezTo>
                    <a:pt x="2609949" y="1709372"/>
                    <a:pt x="2607263" y="1714500"/>
                    <a:pt x="2604088" y="1719263"/>
                  </a:cubicBezTo>
                  <a:cubicBezTo>
                    <a:pt x="2581812" y="1786097"/>
                    <a:pt x="2609307" y="1699042"/>
                    <a:pt x="2594563" y="1890713"/>
                  </a:cubicBezTo>
                  <a:cubicBezTo>
                    <a:pt x="2593793" y="1900724"/>
                    <a:pt x="2585038" y="1919288"/>
                    <a:pt x="2585038" y="1919288"/>
                  </a:cubicBezTo>
                  <a:cubicBezTo>
                    <a:pt x="2583451" y="1928813"/>
                    <a:pt x="2582371" y="1938437"/>
                    <a:pt x="2580276" y="1947863"/>
                  </a:cubicBezTo>
                  <a:cubicBezTo>
                    <a:pt x="2579187" y="1952763"/>
                    <a:pt x="2576276" y="1957188"/>
                    <a:pt x="2575513" y="1962150"/>
                  </a:cubicBezTo>
                  <a:cubicBezTo>
                    <a:pt x="2564084" y="2036436"/>
                    <a:pt x="2576854" y="1984690"/>
                    <a:pt x="2565988" y="2033588"/>
                  </a:cubicBezTo>
                  <a:cubicBezTo>
                    <a:pt x="2564766" y="2039088"/>
                    <a:pt x="2559647" y="2060556"/>
                    <a:pt x="2556463" y="2066925"/>
                  </a:cubicBezTo>
                  <a:cubicBezTo>
                    <a:pt x="2553903" y="2072045"/>
                    <a:pt x="2550113" y="2076450"/>
                    <a:pt x="2546938" y="2081213"/>
                  </a:cubicBezTo>
                  <a:cubicBezTo>
                    <a:pt x="2548526" y="2114550"/>
                    <a:pt x="2550442" y="2147874"/>
                    <a:pt x="2551701" y="2181225"/>
                  </a:cubicBezTo>
                  <a:cubicBezTo>
                    <a:pt x="2553618" y="2232014"/>
                    <a:pt x="2552463" y="2282958"/>
                    <a:pt x="2556463" y="2333625"/>
                  </a:cubicBezTo>
                  <a:cubicBezTo>
                    <a:pt x="2557253" y="2343634"/>
                    <a:pt x="2562813" y="2352675"/>
                    <a:pt x="2565988" y="2362200"/>
                  </a:cubicBezTo>
                  <a:lnTo>
                    <a:pt x="2580276" y="2405063"/>
                  </a:lnTo>
                  <a:lnTo>
                    <a:pt x="2585038" y="2419350"/>
                  </a:lnTo>
                  <a:lnTo>
                    <a:pt x="2589801" y="2433638"/>
                  </a:lnTo>
                  <a:cubicBezTo>
                    <a:pt x="2590211" y="2438562"/>
                    <a:pt x="2592941" y="2497574"/>
                    <a:pt x="2599326" y="2514600"/>
                  </a:cubicBezTo>
                  <a:cubicBezTo>
                    <a:pt x="2601336" y="2519959"/>
                    <a:pt x="2605676" y="2524125"/>
                    <a:pt x="2608851" y="2528888"/>
                  </a:cubicBezTo>
                  <a:cubicBezTo>
                    <a:pt x="2620818" y="2564791"/>
                    <a:pt x="2604677" y="2520542"/>
                    <a:pt x="2623138" y="2557463"/>
                  </a:cubicBezTo>
                  <a:cubicBezTo>
                    <a:pt x="2642857" y="2596899"/>
                    <a:pt x="2610128" y="2545089"/>
                    <a:pt x="2637426" y="2586038"/>
                  </a:cubicBezTo>
                  <a:cubicBezTo>
                    <a:pt x="2639013" y="2592388"/>
                    <a:pt x="2640307" y="2598819"/>
                    <a:pt x="2642188" y="2605088"/>
                  </a:cubicBezTo>
                  <a:cubicBezTo>
                    <a:pt x="2645073" y="2614705"/>
                    <a:pt x="2649278" y="2623923"/>
                    <a:pt x="2651713" y="2633663"/>
                  </a:cubicBezTo>
                  <a:cubicBezTo>
                    <a:pt x="2657694" y="2657583"/>
                    <a:pt x="2654406" y="2646503"/>
                    <a:pt x="2661238" y="2667000"/>
                  </a:cubicBezTo>
                  <a:cubicBezTo>
                    <a:pt x="2659651" y="2690813"/>
                    <a:pt x="2677007" y="2726271"/>
                    <a:pt x="2656476" y="2738438"/>
                  </a:cubicBezTo>
                  <a:cubicBezTo>
                    <a:pt x="2447825" y="2862084"/>
                    <a:pt x="2566525" y="2692387"/>
                    <a:pt x="2523126" y="2757488"/>
                  </a:cubicBezTo>
                  <a:cubicBezTo>
                    <a:pt x="2521297" y="2768459"/>
                    <a:pt x="2519462" y="2788628"/>
                    <a:pt x="2513601" y="2800350"/>
                  </a:cubicBezTo>
                  <a:cubicBezTo>
                    <a:pt x="2509207" y="2809137"/>
                    <a:pt x="2497690" y="2823657"/>
                    <a:pt x="2489788" y="2828925"/>
                  </a:cubicBezTo>
                  <a:cubicBezTo>
                    <a:pt x="2485611" y="2831710"/>
                    <a:pt x="2480115" y="2831710"/>
                    <a:pt x="2475501" y="2833688"/>
                  </a:cubicBezTo>
                  <a:cubicBezTo>
                    <a:pt x="2434324" y="2851336"/>
                    <a:pt x="2475658" y="2836812"/>
                    <a:pt x="2442163" y="2847975"/>
                  </a:cubicBezTo>
                  <a:cubicBezTo>
                    <a:pt x="2437401" y="2851150"/>
                    <a:pt x="2433106" y="2855175"/>
                    <a:pt x="2427876" y="2857500"/>
                  </a:cubicBezTo>
                  <a:cubicBezTo>
                    <a:pt x="2418701" y="2861578"/>
                    <a:pt x="2399301" y="2867025"/>
                    <a:pt x="2399301" y="2867025"/>
                  </a:cubicBezTo>
                  <a:cubicBezTo>
                    <a:pt x="2396277" y="2879121"/>
                    <a:pt x="2389624" y="2893029"/>
                    <a:pt x="2399301" y="2905125"/>
                  </a:cubicBezTo>
                  <a:cubicBezTo>
                    <a:pt x="2402437" y="2909045"/>
                    <a:pt x="2409200" y="2907450"/>
                    <a:pt x="2413588" y="2909888"/>
                  </a:cubicBezTo>
                  <a:cubicBezTo>
                    <a:pt x="2423595" y="2915448"/>
                    <a:pt x="2432638" y="2922588"/>
                    <a:pt x="2442163" y="2928938"/>
                  </a:cubicBezTo>
                  <a:lnTo>
                    <a:pt x="2456451" y="2938463"/>
                  </a:lnTo>
                  <a:cubicBezTo>
                    <a:pt x="2468618" y="2974965"/>
                    <a:pt x="2455617" y="2932211"/>
                    <a:pt x="2465976" y="3009900"/>
                  </a:cubicBezTo>
                  <a:cubicBezTo>
                    <a:pt x="2466639" y="3014876"/>
                    <a:pt x="2469151" y="3019425"/>
                    <a:pt x="2470738" y="3024188"/>
                  </a:cubicBezTo>
                  <a:cubicBezTo>
                    <a:pt x="2469151" y="3035300"/>
                    <a:pt x="2470996" y="3047485"/>
                    <a:pt x="2465976" y="3057525"/>
                  </a:cubicBezTo>
                  <a:cubicBezTo>
                    <a:pt x="2463731" y="3062015"/>
                    <a:pt x="2456678" y="3062842"/>
                    <a:pt x="2451688" y="3062288"/>
                  </a:cubicBezTo>
                  <a:cubicBezTo>
                    <a:pt x="2441709" y="3061179"/>
                    <a:pt x="2423113" y="3052763"/>
                    <a:pt x="2423113" y="3052763"/>
                  </a:cubicBezTo>
                  <a:cubicBezTo>
                    <a:pt x="2418351" y="3049588"/>
                    <a:pt x="2412402" y="3047707"/>
                    <a:pt x="2408826" y="3043238"/>
                  </a:cubicBezTo>
                  <a:cubicBezTo>
                    <a:pt x="2389578" y="3019178"/>
                    <a:pt x="2421298" y="3038078"/>
                    <a:pt x="2394538" y="3014663"/>
                  </a:cubicBezTo>
                  <a:cubicBezTo>
                    <a:pt x="2385923" y="3007125"/>
                    <a:pt x="2375488" y="3001963"/>
                    <a:pt x="2365963" y="2995613"/>
                  </a:cubicBezTo>
                  <a:lnTo>
                    <a:pt x="2351676" y="2986088"/>
                  </a:lnTo>
                  <a:cubicBezTo>
                    <a:pt x="2348501" y="2981325"/>
                    <a:pt x="2345815" y="2976197"/>
                    <a:pt x="2342151" y="2971800"/>
                  </a:cubicBezTo>
                  <a:cubicBezTo>
                    <a:pt x="2335555" y="2963885"/>
                    <a:pt x="2323490" y="2952394"/>
                    <a:pt x="2313576" y="2947988"/>
                  </a:cubicBezTo>
                  <a:cubicBezTo>
                    <a:pt x="2304401" y="2943910"/>
                    <a:pt x="2285001" y="2938463"/>
                    <a:pt x="2285001" y="2938463"/>
                  </a:cubicBezTo>
                  <a:cubicBezTo>
                    <a:pt x="2283413" y="2930525"/>
                    <a:pt x="2281469" y="2922651"/>
                    <a:pt x="2280238" y="2914650"/>
                  </a:cubicBezTo>
                  <a:cubicBezTo>
                    <a:pt x="2278292" y="2902000"/>
                    <a:pt x="2280674" y="2888246"/>
                    <a:pt x="2275476" y="2876550"/>
                  </a:cubicBezTo>
                  <a:cubicBezTo>
                    <a:pt x="2273437" y="2871962"/>
                    <a:pt x="2266158" y="2872498"/>
                    <a:pt x="2261188" y="2871788"/>
                  </a:cubicBezTo>
                  <a:cubicBezTo>
                    <a:pt x="2243830" y="2869308"/>
                    <a:pt x="2226263" y="2868613"/>
                    <a:pt x="2208801" y="2867025"/>
                  </a:cubicBezTo>
                  <a:cubicBezTo>
                    <a:pt x="2199276" y="2868613"/>
                    <a:pt x="2188084" y="2866175"/>
                    <a:pt x="2180226" y="2871788"/>
                  </a:cubicBezTo>
                  <a:cubicBezTo>
                    <a:pt x="2174900" y="2875592"/>
                    <a:pt x="2176747" y="2884420"/>
                    <a:pt x="2175463" y="2890838"/>
                  </a:cubicBezTo>
                  <a:cubicBezTo>
                    <a:pt x="2171210" y="2912101"/>
                    <a:pt x="2171053" y="2922767"/>
                    <a:pt x="2165938" y="2943225"/>
                  </a:cubicBezTo>
                  <a:cubicBezTo>
                    <a:pt x="2159142" y="2970409"/>
                    <a:pt x="2162347" y="2943925"/>
                    <a:pt x="2156413" y="2976563"/>
                  </a:cubicBezTo>
                  <a:cubicBezTo>
                    <a:pt x="2154405" y="2987607"/>
                    <a:pt x="2154175" y="2998962"/>
                    <a:pt x="2151651" y="3009900"/>
                  </a:cubicBezTo>
                  <a:cubicBezTo>
                    <a:pt x="2149393" y="3019683"/>
                    <a:pt x="2142126" y="3038475"/>
                    <a:pt x="2142126" y="3038475"/>
                  </a:cubicBezTo>
                  <a:cubicBezTo>
                    <a:pt x="2140115" y="3052550"/>
                    <a:pt x="2143078" y="3079433"/>
                    <a:pt x="2123076" y="3086100"/>
                  </a:cubicBezTo>
                  <a:lnTo>
                    <a:pt x="2108788" y="3081338"/>
                  </a:lnTo>
                  <a:cubicBezTo>
                    <a:pt x="2107201" y="3074988"/>
                    <a:pt x="2106324" y="3068417"/>
                    <a:pt x="2104026" y="3062288"/>
                  </a:cubicBezTo>
                  <a:cubicBezTo>
                    <a:pt x="2101533" y="3055640"/>
                    <a:pt x="2096223" y="3050126"/>
                    <a:pt x="2094501" y="3043238"/>
                  </a:cubicBezTo>
                  <a:cubicBezTo>
                    <a:pt x="2091397" y="3030821"/>
                    <a:pt x="2093106" y="3017486"/>
                    <a:pt x="2089738" y="3005138"/>
                  </a:cubicBezTo>
                  <a:cubicBezTo>
                    <a:pt x="2088232" y="2999616"/>
                    <a:pt x="2083877" y="2995247"/>
                    <a:pt x="2080213" y="2990850"/>
                  </a:cubicBezTo>
                  <a:cubicBezTo>
                    <a:pt x="2068754" y="2977099"/>
                    <a:pt x="2065686" y="2976403"/>
                    <a:pt x="2051638" y="2967038"/>
                  </a:cubicBezTo>
                  <a:cubicBezTo>
                    <a:pt x="2048463" y="2962275"/>
                    <a:pt x="2044123" y="2958110"/>
                    <a:pt x="2042113" y="2952750"/>
                  </a:cubicBezTo>
                  <a:cubicBezTo>
                    <a:pt x="2038464" y="2943018"/>
                    <a:pt x="2033900" y="2902159"/>
                    <a:pt x="2032588" y="2895600"/>
                  </a:cubicBezTo>
                  <a:cubicBezTo>
                    <a:pt x="2029771" y="2881516"/>
                    <a:pt x="2026329" y="2879067"/>
                    <a:pt x="2018301" y="2867025"/>
                  </a:cubicBezTo>
                  <a:cubicBezTo>
                    <a:pt x="2016713" y="2859088"/>
                    <a:pt x="2014986" y="2851177"/>
                    <a:pt x="2013538" y="2843213"/>
                  </a:cubicBezTo>
                  <a:cubicBezTo>
                    <a:pt x="2011811" y="2833712"/>
                    <a:pt x="2013465" y="2823079"/>
                    <a:pt x="2008776" y="2814638"/>
                  </a:cubicBezTo>
                  <a:cubicBezTo>
                    <a:pt x="2002222" y="2802841"/>
                    <a:pt x="1986813" y="2799379"/>
                    <a:pt x="1975438" y="2795588"/>
                  </a:cubicBezTo>
                  <a:cubicBezTo>
                    <a:pt x="1972263" y="2790825"/>
                    <a:pt x="1966854" y="2786946"/>
                    <a:pt x="1965913" y="2781300"/>
                  </a:cubicBezTo>
                  <a:cubicBezTo>
                    <a:pt x="1962571" y="2761245"/>
                    <a:pt x="1981957" y="2772780"/>
                    <a:pt x="1965913" y="2752725"/>
                  </a:cubicBezTo>
                  <a:cubicBezTo>
                    <a:pt x="1962337" y="2748256"/>
                    <a:pt x="1956388" y="2746375"/>
                    <a:pt x="1951626" y="2743200"/>
                  </a:cubicBezTo>
                  <a:cubicBezTo>
                    <a:pt x="1949031" y="2735416"/>
                    <a:pt x="1945111" y="2719483"/>
                    <a:pt x="1937338" y="2714625"/>
                  </a:cubicBezTo>
                  <a:cubicBezTo>
                    <a:pt x="1928824" y="2709304"/>
                    <a:pt x="1918288" y="2708275"/>
                    <a:pt x="1908763" y="2705100"/>
                  </a:cubicBezTo>
                  <a:lnTo>
                    <a:pt x="1894476" y="2700338"/>
                  </a:lnTo>
                  <a:cubicBezTo>
                    <a:pt x="1892086" y="2690780"/>
                    <a:pt x="1890054" y="2673577"/>
                    <a:pt x="1880188" y="2667000"/>
                  </a:cubicBezTo>
                  <a:cubicBezTo>
                    <a:pt x="1874742" y="2663369"/>
                    <a:pt x="1867488" y="2663825"/>
                    <a:pt x="1861138" y="2662238"/>
                  </a:cubicBezTo>
                  <a:cubicBezTo>
                    <a:pt x="1850026" y="2663825"/>
                    <a:pt x="1838845" y="2664992"/>
                    <a:pt x="1827801" y="2667000"/>
                  </a:cubicBezTo>
                  <a:cubicBezTo>
                    <a:pt x="1821361" y="2668171"/>
                    <a:pt x="1815264" y="2671112"/>
                    <a:pt x="1808751" y="2671763"/>
                  </a:cubicBezTo>
                  <a:cubicBezTo>
                    <a:pt x="1783428" y="2674295"/>
                    <a:pt x="1757951" y="2674938"/>
                    <a:pt x="1732551" y="2676525"/>
                  </a:cubicBezTo>
                  <a:cubicBezTo>
                    <a:pt x="1727788" y="2678113"/>
                    <a:pt x="1720128" y="2685949"/>
                    <a:pt x="1718263" y="2681288"/>
                  </a:cubicBezTo>
                  <a:cubicBezTo>
                    <a:pt x="1708657" y="2657274"/>
                    <a:pt x="1724066" y="2652020"/>
                    <a:pt x="1737313" y="2643188"/>
                  </a:cubicBezTo>
                  <a:cubicBezTo>
                    <a:pt x="1746831" y="2628910"/>
                    <a:pt x="1756826" y="2620975"/>
                    <a:pt x="1742076" y="2600325"/>
                  </a:cubicBezTo>
                  <a:cubicBezTo>
                    <a:pt x="1738272" y="2594999"/>
                    <a:pt x="1729376" y="2597150"/>
                    <a:pt x="1723026" y="2595563"/>
                  </a:cubicBezTo>
                  <a:cubicBezTo>
                    <a:pt x="1693555" y="2575916"/>
                    <a:pt x="1722518" y="2590800"/>
                    <a:pt x="1665876" y="2590800"/>
                  </a:cubicBezTo>
                  <a:cubicBezTo>
                    <a:pt x="1654651" y="2590800"/>
                    <a:pt x="1643651" y="2587625"/>
                    <a:pt x="1632538" y="2586038"/>
                  </a:cubicBezTo>
                  <a:cubicBezTo>
                    <a:pt x="1629363" y="2570163"/>
                    <a:pt x="1626653" y="2554188"/>
                    <a:pt x="1623013" y="2538413"/>
                  </a:cubicBezTo>
                  <a:cubicBezTo>
                    <a:pt x="1621884" y="2533521"/>
                    <a:pt x="1618838" y="2529111"/>
                    <a:pt x="1618251" y="2524125"/>
                  </a:cubicBezTo>
                  <a:cubicBezTo>
                    <a:pt x="1615648" y="2501996"/>
                    <a:pt x="1615076" y="2479675"/>
                    <a:pt x="1613488" y="2457450"/>
                  </a:cubicBezTo>
                  <a:cubicBezTo>
                    <a:pt x="1602376" y="2460625"/>
                    <a:pt x="1589951" y="2460850"/>
                    <a:pt x="1580151" y="2466975"/>
                  </a:cubicBezTo>
                  <a:cubicBezTo>
                    <a:pt x="1575894" y="2469636"/>
                    <a:pt x="1578938" y="2477713"/>
                    <a:pt x="1575388" y="2481263"/>
                  </a:cubicBezTo>
                  <a:cubicBezTo>
                    <a:pt x="1571838" y="2484813"/>
                    <a:pt x="1565863" y="2484438"/>
                    <a:pt x="1561101" y="2486025"/>
                  </a:cubicBezTo>
                  <a:cubicBezTo>
                    <a:pt x="1556338" y="2484438"/>
                    <a:pt x="1550733" y="2484399"/>
                    <a:pt x="1546813" y="2481263"/>
                  </a:cubicBezTo>
                  <a:cubicBezTo>
                    <a:pt x="1525760" y="2464421"/>
                    <a:pt x="1537897" y="2419641"/>
                    <a:pt x="1532526" y="2405063"/>
                  </a:cubicBezTo>
                  <a:cubicBezTo>
                    <a:pt x="1529675" y="2397325"/>
                    <a:pt x="1502508" y="2373386"/>
                    <a:pt x="1489663" y="2366963"/>
                  </a:cubicBezTo>
                  <a:cubicBezTo>
                    <a:pt x="1485173" y="2364718"/>
                    <a:pt x="1480138" y="2363788"/>
                    <a:pt x="1475376" y="2362200"/>
                  </a:cubicBezTo>
                  <a:cubicBezTo>
                    <a:pt x="1469026" y="2363788"/>
                    <a:pt x="1459505" y="2361241"/>
                    <a:pt x="1456326" y="2366963"/>
                  </a:cubicBezTo>
                  <a:cubicBezTo>
                    <a:pt x="1433893" y="2407343"/>
                    <a:pt x="1472601" y="2410323"/>
                    <a:pt x="1432513" y="2400300"/>
                  </a:cubicBezTo>
                  <a:cubicBezTo>
                    <a:pt x="1434101" y="2393950"/>
                    <a:pt x="1439707" y="2387327"/>
                    <a:pt x="1437276" y="2381250"/>
                  </a:cubicBezTo>
                  <a:cubicBezTo>
                    <a:pt x="1435412" y="2376589"/>
                    <a:pt x="1427478" y="2378733"/>
                    <a:pt x="1422988" y="2376488"/>
                  </a:cubicBezTo>
                  <a:cubicBezTo>
                    <a:pt x="1390282" y="2360136"/>
                    <a:pt x="1430837" y="2371391"/>
                    <a:pt x="1384888" y="2362200"/>
                  </a:cubicBezTo>
                  <a:cubicBezTo>
                    <a:pt x="1383301" y="2349500"/>
                    <a:pt x="1385324" y="2335796"/>
                    <a:pt x="1380126" y="2324100"/>
                  </a:cubicBezTo>
                  <a:cubicBezTo>
                    <a:pt x="1378087" y="2319512"/>
                    <a:pt x="1370452" y="2321315"/>
                    <a:pt x="1365838" y="2319338"/>
                  </a:cubicBezTo>
                  <a:cubicBezTo>
                    <a:pt x="1359312" y="2316541"/>
                    <a:pt x="1353138" y="2312988"/>
                    <a:pt x="1346788" y="2309813"/>
                  </a:cubicBezTo>
                  <a:cubicBezTo>
                    <a:pt x="1343613" y="2305050"/>
                    <a:pt x="1339823" y="2300645"/>
                    <a:pt x="1337263" y="2295525"/>
                  </a:cubicBezTo>
                  <a:cubicBezTo>
                    <a:pt x="1335018" y="2291035"/>
                    <a:pt x="1336051" y="2284788"/>
                    <a:pt x="1332501" y="2281238"/>
                  </a:cubicBezTo>
                  <a:cubicBezTo>
                    <a:pt x="1328951" y="2277688"/>
                    <a:pt x="1322976" y="2278063"/>
                    <a:pt x="1318213" y="2276475"/>
                  </a:cubicBezTo>
                  <a:cubicBezTo>
                    <a:pt x="1313451" y="2281238"/>
                    <a:pt x="1309100" y="2286451"/>
                    <a:pt x="1303926" y="2290763"/>
                  </a:cubicBezTo>
                  <a:cubicBezTo>
                    <a:pt x="1299529" y="2294427"/>
                    <a:pt x="1291026" y="2294735"/>
                    <a:pt x="1289638" y="2300288"/>
                  </a:cubicBezTo>
                  <a:cubicBezTo>
                    <a:pt x="1284972" y="2318954"/>
                    <a:pt x="1295191" y="2330049"/>
                    <a:pt x="1303926" y="2343150"/>
                  </a:cubicBezTo>
                  <a:cubicBezTo>
                    <a:pt x="1302338" y="2351088"/>
                    <a:pt x="1305898" y="2362473"/>
                    <a:pt x="1299163" y="2366963"/>
                  </a:cubicBezTo>
                  <a:cubicBezTo>
                    <a:pt x="1294400" y="2370138"/>
                    <a:pt x="1291283" y="2358158"/>
                    <a:pt x="1289638" y="2352675"/>
                  </a:cubicBezTo>
                  <a:cubicBezTo>
                    <a:pt x="1286413" y="2341923"/>
                    <a:pt x="1289896" y="2329378"/>
                    <a:pt x="1284876" y="2319338"/>
                  </a:cubicBezTo>
                  <a:cubicBezTo>
                    <a:pt x="1282631" y="2314848"/>
                    <a:pt x="1275078" y="2316820"/>
                    <a:pt x="1270588" y="2314575"/>
                  </a:cubicBezTo>
                  <a:cubicBezTo>
                    <a:pt x="1233666" y="2296114"/>
                    <a:pt x="1277920" y="2312255"/>
                    <a:pt x="1242013" y="2300288"/>
                  </a:cubicBezTo>
                  <a:cubicBezTo>
                    <a:pt x="1232488" y="2293938"/>
                    <a:pt x="1214577" y="2292629"/>
                    <a:pt x="1213438" y="2281238"/>
                  </a:cubicBezTo>
                  <a:cubicBezTo>
                    <a:pt x="1209853" y="2245381"/>
                    <a:pt x="1216899" y="2240622"/>
                    <a:pt x="1199151" y="2219325"/>
                  </a:cubicBezTo>
                  <a:cubicBezTo>
                    <a:pt x="1194839" y="2214151"/>
                    <a:pt x="1189626" y="2209800"/>
                    <a:pt x="1184863" y="2205038"/>
                  </a:cubicBezTo>
                  <a:cubicBezTo>
                    <a:pt x="1181342" y="2194473"/>
                    <a:pt x="1180800" y="2183098"/>
                    <a:pt x="1165813" y="2181225"/>
                  </a:cubicBezTo>
                  <a:cubicBezTo>
                    <a:pt x="1157781" y="2180221"/>
                    <a:pt x="1149810" y="2183858"/>
                    <a:pt x="1142001" y="2185988"/>
                  </a:cubicBezTo>
                  <a:cubicBezTo>
                    <a:pt x="1132315" y="2188630"/>
                    <a:pt x="1113426" y="2195513"/>
                    <a:pt x="1113426" y="2195513"/>
                  </a:cubicBezTo>
                  <a:cubicBezTo>
                    <a:pt x="1111838" y="2200275"/>
                    <a:pt x="1113153" y="2207555"/>
                    <a:pt x="1108663" y="2209800"/>
                  </a:cubicBezTo>
                  <a:cubicBezTo>
                    <a:pt x="1104173" y="2212045"/>
                    <a:pt x="1099203" y="2206417"/>
                    <a:pt x="1094376" y="2205038"/>
                  </a:cubicBezTo>
                  <a:cubicBezTo>
                    <a:pt x="1088082" y="2203240"/>
                    <a:pt x="1081676" y="2201863"/>
                    <a:pt x="1075326" y="2200275"/>
                  </a:cubicBezTo>
                  <a:cubicBezTo>
                    <a:pt x="1069415" y="2196335"/>
                    <a:pt x="1045279" y="2175380"/>
                    <a:pt x="1037226" y="2195513"/>
                  </a:cubicBezTo>
                  <a:cubicBezTo>
                    <a:pt x="1031887" y="2208860"/>
                    <a:pt x="1040401" y="2224088"/>
                    <a:pt x="1041988" y="2238375"/>
                  </a:cubicBezTo>
                  <a:cubicBezTo>
                    <a:pt x="1040401" y="2243138"/>
                    <a:pt x="1040776" y="2249113"/>
                    <a:pt x="1037226" y="2252663"/>
                  </a:cubicBezTo>
                  <a:cubicBezTo>
                    <a:pt x="1033676" y="2256213"/>
                    <a:pt x="1027428" y="2255180"/>
                    <a:pt x="1022938" y="2257425"/>
                  </a:cubicBezTo>
                  <a:cubicBezTo>
                    <a:pt x="1017819" y="2259985"/>
                    <a:pt x="1013881" y="2264625"/>
                    <a:pt x="1008651" y="2266950"/>
                  </a:cubicBezTo>
                  <a:cubicBezTo>
                    <a:pt x="999476" y="2271028"/>
                    <a:pt x="980076" y="2276475"/>
                    <a:pt x="980076" y="2276475"/>
                  </a:cubicBezTo>
                  <a:cubicBezTo>
                    <a:pt x="963286" y="2301660"/>
                    <a:pt x="980087" y="2286000"/>
                    <a:pt x="946738" y="2286000"/>
                  </a:cubicBezTo>
                  <a:cubicBezTo>
                    <a:pt x="940761" y="2286000"/>
                    <a:pt x="920137" y="2293280"/>
                    <a:pt x="913401" y="2295525"/>
                  </a:cubicBezTo>
                  <a:cubicBezTo>
                    <a:pt x="914988" y="2308225"/>
                    <a:pt x="915481" y="2321110"/>
                    <a:pt x="918163" y="2333625"/>
                  </a:cubicBezTo>
                  <a:cubicBezTo>
                    <a:pt x="920267" y="2343442"/>
                    <a:pt x="927688" y="2362200"/>
                    <a:pt x="927688" y="2362200"/>
                  </a:cubicBezTo>
                  <a:cubicBezTo>
                    <a:pt x="926101" y="2366963"/>
                    <a:pt x="924015" y="2371587"/>
                    <a:pt x="922926" y="2376488"/>
                  </a:cubicBezTo>
                  <a:cubicBezTo>
                    <a:pt x="920831" y="2385914"/>
                    <a:pt x="921217" y="2395902"/>
                    <a:pt x="918163" y="2405063"/>
                  </a:cubicBezTo>
                  <a:cubicBezTo>
                    <a:pt x="916353" y="2410493"/>
                    <a:pt x="913757" y="2416790"/>
                    <a:pt x="908638" y="2419350"/>
                  </a:cubicBezTo>
                  <a:cubicBezTo>
                    <a:pt x="900001" y="2423668"/>
                    <a:pt x="889588" y="2422525"/>
                    <a:pt x="880063" y="2424113"/>
                  </a:cubicBezTo>
                  <a:cubicBezTo>
                    <a:pt x="875119" y="2438945"/>
                    <a:pt x="861325" y="2455264"/>
                    <a:pt x="880063" y="2466975"/>
                  </a:cubicBezTo>
                  <a:cubicBezTo>
                    <a:pt x="888577" y="2472296"/>
                    <a:pt x="908638" y="2476500"/>
                    <a:pt x="908638" y="2476500"/>
                  </a:cubicBezTo>
                  <a:cubicBezTo>
                    <a:pt x="907051" y="2492375"/>
                    <a:pt x="908921" y="2508990"/>
                    <a:pt x="903876" y="2524125"/>
                  </a:cubicBezTo>
                  <a:cubicBezTo>
                    <a:pt x="902066" y="2529555"/>
                    <a:pt x="894708" y="2531090"/>
                    <a:pt x="889588" y="2533650"/>
                  </a:cubicBezTo>
                  <a:cubicBezTo>
                    <a:pt x="879821" y="2538534"/>
                    <a:pt x="860551" y="2541363"/>
                    <a:pt x="851488" y="2543175"/>
                  </a:cubicBezTo>
                  <a:cubicBezTo>
                    <a:pt x="841963" y="2549525"/>
                    <a:pt x="832071" y="2555356"/>
                    <a:pt x="822913" y="2562225"/>
                  </a:cubicBezTo>
                  <a:cubicBezTo>
                    <a:pt x="816563" y="2566988"/>
                    <a:pt x="810366" y="2571961"/>
                    <a:pt x="803863" y="2576513"/>
                  </a:cubicBezTo>
                  <a:cubicBezTo>
                    <a:pt x="794485" y="2583078"/>
                    <a:pt x="784813" y="2589213"/>
                    <a:pt x="775288" y="2595563"/>
                  </a:cubicBezTo>
                  <a:lnTo>
                    <a:pt x="761001" y="2605088"/>
                  </a:lnTo>
                  <a:cubicBezTo>
                    <a:pt x="749888" y="2603500"/>
                    <a:pt x="736524" y="2607217"/>
                    <a:pt x="727663" y="2600325"/>
                  </a:cubicBezTo>
                  <a:cubicBezTo>
                    <a:pt x="719738" y="2594161"/>
                    <a:pt x="721313" y="2581275"/>
                    <a:pt x="718138" y="2571750"/>
                  </a:cubicBezTo>
                  <a:lnTo>
                    <a:pt x="703851" y="2528888"/>
                  </a:lnTo>
                  <a:cubicBezTo>
                    <a:pt x="702263" y="2524125"/>
                    <a:pt x="701873" y="2518777"/>
                    <a:pt x="699088" y="2514600"/>
                  </a:cubicBezTo>
                  <a:lnTo>
                    <a:pt x="689563" y="2500313"/>
                  </a:lnTo>
                  <a:cubicBezTo>
                    <a:pt x="673547" y="2452257"/>
                    <a:pt x="697994" y="2526826"/>
                    <a:pt x="680038" y="2466975"/>
                  </a:cubicBezTo>
                  <a:cubicBezTo>
                    <a:pt x="677153" y="2457358"/>
                    <a:pt x="673688" y="2447925"/>
                    <a:pt x="670513" y="2438400"/>
                  </a:cubicBezTo>
                  <a:lnTo>
                    <a:pt x="665751" y="2424113"/>
                  </a:lnTo>
                  <a:cubicBezTo>
                    <a:pt x="667338" y="2419350"/>
                    <a:pt x="667728" y="2414002"/>
                    <a:pt x="670513" y="2409825"/>
                  </a:cubicBezTo>
                  <a:cubicBezTo>
                    <a:pt x="674249" y="2404221"/>
                    <a:pt x="680489" y="2400712"/>
                    <a:pt x="684801" y="2395538"/>
                  </a:cubicBezTo>
                  <a:cubicBezTo>
                    <a:pt x="688465" y="2391141"/>
                    <a:pt x="691151" y="2386013"/>
                    <a:pt x="694326" y="2381250"/>
                  </a:cubicBezTo>
                  <a:cubicBezTo>
                    <a:pt x="691151" y="2376488"/>
                    <a:pt x="689198" y="2370627"/>
                    <a:pt x="684801" y="2366963"/>
                  </a:cubicBezTo>
                  <a:cubicBezTo>
                    <a:pt x="674128" y="2358069"/>
                    <a:pt x="659518" y="2355880"/>
                    <a:pt x="646701" y="2352675"/>
                  </a:cubicBezTo>
                  <a:cubicBezTo>
                    <a:pt x="644872" y="2341704"/>
                    <a:pt x="643037" y="2321535"/>
                    <a:pt x="637176" y="2309813"/>
                  </a:cubicBezTo>
                  <a:cubicBezTo>
                    <a:pt x="634616" y="2304693"/>
                    <a:pt x="631959" y="2299294"/>
                    <a:pt x="627651" y="2295525"/>
                  </a:cubicBezTo>
                  <a:cubicBezTo>
                    <a:pt x="619036" y="2287987"/>
                    <a:pt x="607171" y="2284569"/>
                    <a:pt x="599076" y="2276475"/>
                  </a:cubicBezTo>
                  <a:cubicBezTo>
                    <a:pt x="594313" y="2271713"/>
                    <a:pt x="590104" y="2266323"/>
                    <a:pt x="584788" y="2262188"/>
                  </a:cubicBezTo>
                  <a:cubicBezTo>
                    <a:pt x="575752" y="2255160"/>
                    <a:pt x="556213" y="2243138"/>
                    <a:pt x="556213" y="2243138"/>
                  </a:cubicBezTo>
                  <a:lnTo>
                    <a:pt x="546688" y="2214563"/>
                  </a:lnTo>
                  <a:cubicBezTo>
                    <a:pt x="545101" y="2209800"/>
                    <a:pt x="544711" y="2204452"/>
                    <a:pt x="541926" y="2200275"/>
                  </a:cubicBezTo>
                  <a:cubicBezTo>
                    <a:pt x="529616" y="2181811"/>
                    <a:pt x="534211" y="2191418"/>
                    <a:pt x="527638" y="2171700"/>
                  </a:cubicBezTo>
                  <a:cubicBezTo>
                    <a:pt x="529226" y="2166938"/>
                    <a:pt x="529616" y="2161590"/>
                    <a:pt x="532401" y="2157413"/>
                  </a:cubicBezTo>
                  <a:cubicBezTo>
                    <a:pt x="548839" y="2132756"/>
                    <a:pt x="561613" y="2141633"/>
                    <a:pt x="594313" y="2138363"/>
                  </a:cubicBezTo>
                  <a:cubicBezTo>
                    <a:pt x="599076" y="2135188"/>
                    <a:pt x="604937" y="2133235"/>
                    <a:pt x="608601" y="2128838"/>
                  </a:cubicBezTo>
                  <a:cubicBezTo>
                    <a:pt x="638540" y="2092912"/>
                    <a:pt x="603034" y="2125281"/>
                    <a:pt x="622888" y="2095500"/>
                  </a:cubicBezTo>
                  <a:cubicBezTo>
                    <a:pt x="626624" y="2089896"/>
                    <a:pt x="632864" y="2086387"/>
                    <a:pt x="637176" y="2081213"/>
                  </a:cubicBezTo>
                  <a:cubicBezTo>
                    <a:pt x="640840" y="2076816"/>
                    <a:pt x="642654" y="2070973"/>
                    <a:pt x="646701" y="2066925"/>
                  </a:cubicBezTo>
                  <a:cubicBezTo>
                    <a:pt x="650748" y="2062878"/>
                    <a:pt x="655629" y="2059410"/>
                    <a:pt x="660988" y="2057400"/>
                  </a:cubicBezTo>
                  <a:cubicBezTo>
                    <a:pt x="682738" y="2049244"/>
                    <a:pt x="681454" y="2056692"/>
                    <a:pt x="699088" y="2047875"/>
                  </a:cubicBezTo>
                  <a:cubicBezTo>
                    <a:pt x="712351" y="2041243"/>
                    <a:pt x="717129" y="2034597"/>
                    <a:pt x="727663" y="2024063"/>
                  </a:cubicBezTo>
                  <a:cubicBezTo>
                    <a:pt x="730258" y="2016278"/>
                    <a:pt x="734177" y="2000347"/>
                    <a:pt x="741951" y="1995488"/>
                  </a:cubicBezTo>
                  <a:cubicBezTo>
                    <a:pt x="750465" y="1990167"/>
                    <a:pt x="770526" y="1985963"/>
                    <a:pt x="770526" y="1985963"/>
                  </a:cubicBezTo>
                  <a:cubicBezTo>
                    <a:pt x="788064" y="1959655"/>
                    <a:pt x="782953" y="1973872"/>
                    <a:pt x="775288" y="1924050"/>
                  </a:cubicBezTo>
                  <a:cubicBezTo>
                    <a:pt x="774525" y="1919088"/>
                    <a:pt x="774703" y="1912548"/>
                    <a:pt x="770526" y="1909763"/>
                  </a:cubicBezTo>
                  <a:cubicBezTo>
                    <a:pt x="763791" y="1905273"/>
                    <a:pt x="754566" y="1906963"/>
                    <a:pt x="746713" y="1905000"/>
                  </a:cubicBezTo>
                  <a:cubicBezTo>
                    <a:pt x="741843" y="1903782"/>
                    <a:pt x="737188" y="1901825"/>
                    <a:pt x="732426" y="1900238"/>
                  </a:cubicBezTo>
                  <a:cubicBezTo>
                    <a:pt x="734013" y="1892300"/>
                    <a:pt x="734346" y="1884004"/>
                    <a:pt x="737188" y="1876425"/>
                  </a:cubicBezTo>
                  <a:cubicBezTo>
                    <a:pt x="739198" y="1871066"/>
                    <a:pt x="744458" y="1867399"/>
                    <a:pt x="746713" y="1862138"/>
                  </a:cubicBezTo>
                  <a:cubicBezTo>
                    <a:pt x="749291" y="1856122"/>
                    <a:pt x="749888" y="1849438"/>
                    <a:pt x="751476" y="1843088"/>
                  </a:cubicBezTo>
                  <a:cubicBezTo>
                    <a:pt x="749888" y="1827213"/>
                    <a:pt x="749139" y="1811232"/>
                    <a:pt x="746713" y="1795463"/>
                  </a:cubicBezTo>
                  <a:cubicBezTo>
                    <a:pt x="745950" y="1790501"/>
                    <a:pt x="745501" y="1784725"/>
                    <a:pt x="741951" y="1781175"/>
                  </a:cubicBezTo>
                  <a:cubicBezTo>
                    <a:pt x="738401" y="1777625"/>
                    <a:pt x="732586" y="1777398"/>
                    <a:pt x="727663" y="1776413"/>
                  </a:cubicBezTo>
                  <a:cubicBezTo>
                    <a:pt x="716656" y="1774212"/>
                    <a:pt x="705438" y="1773238"/>
                    <a:pt x="694326" y="1771650"/>
                  </a:cubicBezTo>
                  <a:cubicBezTo>
                    <a:pt x="694090" y="1770468"/>
                    <a:pt x="688704" y="1738429"/>
                    <a:pt x="684801" y="1733550"/>
                  </a:cubicBezTo>
                  <a:cubicBezTo>
                    <a:pt x="678087" y="1725157"/>
                    <a:pt x="665638" y="1722400"/>
                    <a:pt x="656226" y="1719263"/>
                  </a:cubicBezTo>
                  <a:cubicBezTo>
                    <a:pt x="653051" y="1714500"/>
                    <a:pt x="648711" y="1710334"/>
                    <a:pt x="646701" y="1704975"/>
                  </a:cubicBezTo>
                  <a:cubicBezTo>
                    <a:pt x="643859" y="1697396"/>
                    <a:pt x="647662" y="1686887"/>
                    <a:pt x="641938" y="1681163"/>
                  </a:cubicBezTo>
                  <a:cubicBezTo>
                    <a:pt x="636214" y="1675439"/>
                    <a:pt x="626063" y="1677988"/>
                    <a:pt x="618126" y="1676400"/>
                  </a:cubicBezTo>
                  <a:cubicBezTo>
                    <a:pt x="613363" y="1671638"/>
                    <a:pt x="607180" y="1667961"/>
                    <a:pt x="603838" y="1662113"/>
                  </a:cubicBezTo>
                  <a:cubicBezTo>
                    <a:pt x="592616" y="1642475"/>
                    <a:pt x="607142" y="1644167"/>
                    <a:pt x="589551" y="1628775"/>
                  </a:cubicBezTo>
                  <a:cubicBezTo>
                    <a:pt x="580936" y="1621237"/>
                    <a:pt x="560976" y="1609725"/>
                    <a:pt x="560976" y="1609725"/>
                  </a:cubicBezTo>
                  <a:cubicBezTo>
                    <a:pt x="559388" y="1604963"/>
                    <a:pt x="553201" y="1599454"/>
                    <a:pt x="556213" y="1595438"/>
                  </a:cubicBezTo>
                  <a:cubicBezTo>
                    <a:pt x="560140" y="1590202"/>
                    <a:pt x="569134" y="1592973"/>
                    <a:pt x="575263" y="1590675"/>
                  </a:cubicBezTo>
                  <a:cubicBezTo>
                    <a:pt x="581910" y="1588182"/>
                    <a:pt x="587963" y="1584325"/>
                    <a:pt x="594313" y="1581150"/>
                  </a:cubicBezTo>
                  <a:cubicBezTo>
                    <a:pt x="603875" y="1552468"/>
                    <a:pt x="602139" y="1564038"/>
                    <a:pt x="594313" y="1514475"/>
                  </a:cubicBezTo>
                  <a:cubicBezTo>
                    <a:pt x="588668" y="1478724"/>
                    <a:pt x="589746" y="1483812"/>
                    <a:pt x="575263" y="1462088"/>
                  </a:cubicBezTo>
                  <a:cubicBezTo>
                    <a:pt x="573676" y="1457325"/>
                    <a:pt x="572746" y="1452290"/>
                    <a:pt x="570501" y="1447800"/>
                  </a:cubicBezTo>
                  <a:cubicBezTo>
                    <a:pt x="567941" y="1442681"/>
                    <a:pt x="562621" y="1438995"/>
                    <a:pt x="560976" y="1433513"/>
                  </a:cubicBezTo>
                  <a:cubicBezTo>
                    <a:pt x="553267" y="1407818"/>
                    <a:pt x="563529" y="1402729"/>
                    <a:pt x="546688" y="1385888"/>
                  </a:cubicBezTo>
                  <a:cubicBezTo>
                    <a:pt x="542641" y="1381841"/>
                    <a:pt x="537631" y="1378688"/>
                    <a:pt x="532401" y="1376363"/>
                  </a:cubicBezTo>
                  <a:cubicBezTo>
                    <a:pt x="523226" y="1372285"/>
                    <a:pt x="503826" y="1366838"/>
                    <a:pt x="503826" y="1366838"/>
                  </a:cubicBezTo>
                  <a:cubicBezTo>
                    <a:pt x="479911" y="1330965"/>
                    <a:pt x="507992" y="1376558"/>
                    <a:pt x="489538" y="1333500"/>
                  </a:cubicBezTo>
                  <a:cubicBezTo>
                    <a:pt x="484566" y="1321898"/>
                    <a:pt x="474307" y="1313506"/>
                    <a:pt x="465726" y="1304925"/>
                  </a:cubicBezTo>
                  <a:cubicBezTo>
                    <a:pt x="464138" y="1289050"/>
                    <a:pt x="464551" y="1272846"/>
                    <a:pt x="460963" y="1257300"/>
                  </a:cubicBezTo>
                  <a:cubicBezTo>
                    <a:pt x="459676" y="1251723"/>
                    <a:pt x="454765" y="1247671"/>
                    <a:pt x="451438" y="1243013"/>
                  </a:cubicBezTo>
                  <a:cubicBezTo>
                    <a:pt x="446824" y="1236554"/>
                    <a:pt x="441913" y="1230313"/>
                    <a:pt x="437151" y="1223963"/>
                  </a:cubicBezTo>
                  <a:cubicBezTo>
                    <a:pt x="438738" y="1211263"/>
                    <a:pt x="439623" y="1198455"/>
                    <a:pt x="441913" y="1185863"/>
                  </a:cubicBezTo>
                  <a:cubicBezTo>
                    <a:pt x="442811" y="1180924"/>
                    <a:pt x="450226" y="1175125"/>
                    <a:pt x="446676" y="1171575"/>
                  </a:cubicBezTo>
                  <a:cubicBezTo>
                    <a:pt x="439577" y="1164475"/>
                    <a:pt x="427626" y="1165225"/>
                    <a:pt x="418101" y="1162050"/>
                  </a:cubicBezTo>
                  <a:cubicBezTo>
                    <a:pt x="392865" y="1153639"/>
                    <a:pt x="408602" y="1158656"/>
                    <a:pt x="370476" y="1147763"/>
                  </a:cubicBezTo>
                  <a:cubicBezTo>
                    <a:pt x="359931" y="1140733"/>
                    <a:pt x="349237" y="1134953"/>
                    <a:pt x="341901" y="1123950"/>
                  </a:cubicBezTo>
                  <a:cubicBezTo>
                    <a:pt x="339116" y="1119773"/>
                    <a:pt x="339116" y="1114277"/>
                    <a:pt x="337138" y="1109663"/>
                  </a:cubicBezTo>
                  <a:cubicBezTo>
                    <a:pt x="329886" y="1092743"/>
                    <a:pt x="327654" y="1090675"/>
                    <a:pt x="318088" y="1076325"/>
                  </a:cubicBezTo>
                  <a:cubicBezTo>
                    <a:pt x="307329" y="1044047"/>
                    <a:pt x="319508" y="1083424"/>
                    <a:pt x="308563" y="1028700"/>
                  </a:cubicBezTo>
                  <a:cubicBezTo>
                    <a:pt x="307579" y="1023778"/>
                    <a:pt x="307351" y="1017963"/>
                    <a:pt x="303801" y="1014413"/>
                  </a:cubicBezTo>
                  <a:cubicBezTo>
                    <a:pt x="300251" y="1010863"/>
                    <a:pt x="294276" y="1011238"/>
                    <a:pt x="289513" y="1009650"/>
                  </a:cubicBezTo>
                  <a:cubicBezTo>
                    <a:pt x="308495" y="971686"/>
                    <a:pt x="287570" y="997783"/>
                    <a:pt x="313326" y="1000125"/>
                  </a:cubicBezTo>
                  <a:cubicBezTo>
                    <a:pt x="326072" y="1001284"/>
                    <a:pt x="338726" y="996950"/>
                    <a:pt x="351426" y="995363"/>
                  </a:cubicBezTo>
                  <a:cubicBezTo>
                    <a:pt x="356188" y="993775"/>
                    <a:pt x="360693" y="990600"/>
                    <a:pt x="365713" y="990600"/>
                  </a:cubicBezTo>
                  <a:cubicBezTo>
                    <a:pt x="385369" y="990600"/>
                    <a:pt x="380407" y="1002846"/>
                    <a:pt x="394288" y="1014413"/>
                  </a:cubicBezTo>
                  <a:cubicBezTo>
                    <a:pt x="398145" y="1017627"/>
                    <a:pt x="403813" y="1017588"/>
                    <a:pt x="408576" y="1019175"/>
                  </a:cubicBezTo>
                  <a:lnTo>
                    <a:pt x="437151" y="1009650"/>
                  </a:lnTo>
                  <a:lnTo>
                    <a:pt x="451438" y="1004888"/>
                  </a:lnTo>
                  <a:cubicBezTo>
                    <a:pt x="453026" y="993775"/>
                    <a:pt x="458636" y="982508"/>
                    <a:pt x="456201" y="971550"/>
                  </a:cubicBezTo>
                  <a:cubicBezTo>
                    <a:pt x="454959" y="965962"/>
                    <a:pt x="443869" y="967404"/>
                    <a:pt x="441913" y="962025"/>
                  </a:cubicBezTo>
                  <a:cubicBezTo>
                    <a:pt x="437000" y="948515"/>
                    <a:pt x="439970" y="933259"/>
                    <a:pt x="437151" y="919163"/>
                  </a:cubicBezTo>
                  <a:cubicBezTo>
                    <a:pt x="435182" y="909318"/>
                    <a:pt x="430801" y="900113"/>
                    <a:pt x="427626" y="890588"/>
                  </a:cubicBezTo>
                  <a:cubicBezTo>
                    <a:pt x="426038" y="885825"/>
                    <a:pt x="427626" y="877887"/>
                    <a:pt x="422863" y="876300"/>
                  </a:cubicBezTo>
                  <a:lnTo>
                    <a:pt x="408576" y="871538"/>
                  </a:lnTo>
                  <a:cubicBezTo>
                    <a:pt x="403813" y="868363"/>
                    <a:pt x="397463" y="866776"/>
                    <a:pt x="394288" y="862013"/>
                  </a:cubicBezTo>
                  <a:cubicBezTo>
                    <a:pt x="390657" y="856567"/>
                    <a:pt x="395248" y="846142"/>
                    <a:pt x="389526" y="842963"/>
                  </a:cubicBezTo>
                  <a:cubicBezTo>
                    <a:pt x="378338" y="836747"/>
                    <a:pt x="364126" y="839788"/>
                    <a:pt x="351426" y="838200"/>
                  </a:cubicBezTo>
                  <a:cubicBezTo>
                    <a:pt x="350757" y="834855"/>
                    <a:pt x="347464" y="802682"/>
                    <a:pt x="337138" y="800100"/>
                  </a:cubicBezTo>
                  <a:cubicBezTo>
                    <a:pt x="327770" y="797758"/>
                    <a:pt x="318088" y="803275"/>
                    <a:pt x="308563" y="804863"/>
                  </a:cubicBezTo>
                  <a:cubicBezTo>
                    <a:pt x="310151" y="798513"/>
                    <a:pt x="312042" y="792231"/>
                    <a:pt x="313326" y="785813"/>
                  </a:cubicBezTo>
                  <a:cubicBezTo>
                    <a:pt x="315220" y="776344"/>
                    <a:pt x="315035" y="766399"/>
                    <a:pt x="318088" y="757238"/>
                  </a:cubicBezTo>
                  <a:cubicBezTo>
                    <a:pt x="319898" y="751808"/>
                    <a:pt x="324438" y="747713"/>
                    <a:pt x="327613" y="742950"/>
                  </a:cubicBezTo>
                  <a:cubicBezTo>
                    <a:pt x="319231" y="717803"/>
                    <a:pt x="327028" y="731447"/>
                    <a:pt x="294276" y="709613"/>
                  </a:cubicBezTo>
                  <a:cubicBezTo>
                    <a:pt x="289513" y="706438"/>
                    <a:pt x="285418" y="701898"/>
                    <a:pt x="279988" y="700088"/>
                  </a:cubicBezTo>
                  <a:cubicBezTo>
                    <a:pt x="275226" y="698500"/>
                    <a:pt x="270528" y="696704"/>
                    <a:pt x="265701" y="695325"/>
                  </a:cubicBezTo>
                  <a:cubicBezTo>
                    <a:pt x="223832" y="683362"/>
                    <a:pt x="266627" y="697222"/>
                    <a:pt x="232363" y="685800"/>
                  </a:cubicBezTo>
                  <a:cubicBezTo>
                    <a:pt x="226013" y="681038"/>
                    <a:pt x="219816" y="676065"/>
                    <a:pt x="213313" y="671513"/>
                  </a:cubicBezTo>
                  <a:cubicBezTo>
                    <a:pt x="203935" y="664948"/>
                    <a:pt x="184738" y="652463"/>
                    <a:pt x="184738" y="652463"/>
                  </a:cubicBezTo>
                  <a:cubicBezTo>
                    <a:pt x="181563" y="647700"/>
                    <a:pt x="175782" y="643871"/>
                    <a:pt x="175213" y="638175"/>
                  </a:cubicBezTo>
                  <a:cubicBezTo>
                    <a:pt x="172500" y="611038"/>
                    <a:pt x="174861" y="605014"/>
                    <a:pt x="194263" y="595313"/>
                  </a:cubicBezTo>
                  <a:cubicBezTo>
                    <a:pt x="198753" y="593068"/>
                    <a:pt x="203788" y="592138"/>
                    <a:pt x="208551" y="590550"/>
                  </a:cubicBezTo>
                  <a:cubicBezTo>
                    <a:pt x="206963" y="579438"/>
                    <a:pt x="211725" y="565150"/>
                    <a:pt x="203788" y="557213"/>
                  </a:cubicBezTo>
                  <a:cubicBezTo>
                    <a:pt x="195851" y="549276"/>
                    <a:pt x="177909" y="560840"/>
                    <a:pt x="170451" y="552450"/>
                  </a:cubicBezTo>
                  <a:cubicBezTo>
                    <a:pt x="161948" y="542884"/>
                    <a:pt x="170062" y="526378"/>
                    <a:pt x="165688" y="514350"/>
                  </a:cubicBezTo>
                  <a:cubicBezTo>
                    <a:pt x="163386" y="508021"/>
                    <a:pt x="155713" y="505237"/>
                    <a:pt x="151401" y="500063"/>
                  </a:cubicBezTo>
                  <a:cubicBezTo>
                    <a:pt x="141144" y="487754"/>
                    <a:pt x="141886" y="485806"/>
                    <a:pt x="137113" y="471488"/>
                  </a:cubicBezTo>
                  <a:cubicBezTo>
                    <a:pt x="135526" y="452438"/>
                    <a:pt x="137467" y="432757"/>
                    <a:pt x="132351" y="414338"/>
                  </a:cubicBezTo>
                  <a:cubicBezTo>
                    <a:pt x="129287" y="403308"/>
                    <a:pt x="116921" y="396623"/>
                    <a:pt x="113301" y="385763"/>
                  </a:cubicBezTo>
                  <a:cubicBezTo>
                    <a:pt x="111713" y="381000"/>
                    <a:pt x="110783" y="375965"/>
                    <a:pt x="108538" y="371475"/>
                  </a:cubicBezTo>
                  <a:cubicBezTo>
                    <a:pt x="105978" y="366356"/>
                    <a:pt x="103867" y="360221"/>
                    <a:pt x="99013" y="357188"/>
                  </a:cubicBezTo>
                  <a:cubicBezTo>
                    <a:pt x="90499" y="351867"/>
                    <a:pt x="70438" y="347663"/>
                    <a:pt x="70438" y="347663"/>
                  </a:cubicBezTo>
                  <a:cubicBezTo>
                    <a:pt x="68851" y="342900"/>
                    <a:pt x="66894" y="338245"/>
                    <a:pt x="65676" y="333375"/>
                  </a:cubicBezTo>
                  <a:cubicBezTo>
                    <a:pt x="62961" y="322515"/>
                    <a:pt x="61592" y="306157"/>
                    <a:pt x="56151" y="295275"/>
                  </a:cubicBezTo>
                  <a:cubicBezTo>
                    <a:pt x="53591" y="290156"/>
                    <a:pt x="49186" y="286107"/>
                    <a:pt x="46626" y="280988"/>
                  </a:cubicBezTo>
                  <a:cubicBezTo>
                    <a:pt x="44381" y="276498"/>
                    <a:pt x="44999" y="270620"/>
                    <a:pt x="41863" y="266700"/>
                  </a:cubicBezTo>
                  <a:cubicBezTo>
                    <a:pt x="38287" y="262231"/>
                    <a:pt x="32338" y="260350"/>
                    <a:pt x="27576" y="257175"/>
                  </a:cubicBezTo>
                  <a:cubicBezTo>
                    <a:pt x="25988" y="252413"/>
                    <a:pt x="23436" y="247869"/>
                    <a:pt x="22813" y="242888"/>
                  </a:cubicBezTo>
                  <a:cubicBezTo>
                    <a:pt x="12518" y="160528"/>
                    <a:pt x="25846" y="204356"/>
                    <a:pt x="13288" y="166688"/>
                  </a:cubicBezTo>
                  <a:cubicBezTo>
                    <a:pt x="18932" y="138472"/>
                    <a:pt x="-19256" y="119857"/>
                    <a:pt x="13288" y="109538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33000"/>
              </a:schemeClr>
            </a:solidFill>
            <a:ln>
              <a:solidFill>
                <a:srgbClr val="00B050"/>
              </a:solidFill>
            </a:ln>
            <a:effectLst>
              <a:outerShdw blurRad="40000" dist="23000" dir="5400000" rotWithShape="0">
                <a:srgbClr val="000000">
                  <a:alpha val="57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6" name="Título 1"/>
          <p:cNvSpPr txBox="1">
            <a:spLocks/>
          </p:cNvSpPr>
          <p:nvPr/>
        </p:nvSpPr>
        <p:spPr>
          <a:xfrm>
            <a:off x="819211" y="1666688"/>
            <a:ext cx="5810189" cy="45758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1) Consejo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de Cuenca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Río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Presidio al San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Pedro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Sombrerete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Zacatecas 31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enero de 2019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Consejo de Cuenca del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Río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Nazas-Aguanaval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Lerdo, Durango 21 de Febrero de 2019</a:t>
            </a:r>
          </a:p>
          <a:p>
            <a:pPr algn="l"/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3) Consejo de Cuenca de los Ríos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 Fernando-Soto La Marina</a:t>
            </a:r>
          </a:p>
          <a:p>
            <a:pPr algn="l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Cd. Victoria, Tamaulipas 22 de Febrero de 2019</a:t>
            </a:r>
          </a:p>
          <a:p>
            <a:pPr algn="l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Consejo de Cuenca del Río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Pánuco</a:t>
            </a:r>
          </a:p>
          <a:p>
            <a:pPr algn="l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Cd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Victoria, Tamaulipas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de Febrero de 2019</a:t>
            </a:r>
          </a:p>
          <a:p>
            <a:pPr algn="l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5)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Foro de consulta para el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PNH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2019-2024</a:t>
            </a:r>
          </a:p>
          <a:p>
            <a:pPr algn="l"/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Torreón, Coahuila 28 de Febrero de 2019</a:t>
            </a:r>
          </a:p>
          <a:p>
            <a:pPr algn="l"/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6) Consejo 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de Cuenca del Río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Bravo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Cd. de Guadalupe, Nuevo León, 1 de marzo de 2019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570488"/>
              </p:ext>
            </p:extLst>
          </p:nvPr>
        </p:nvGraphicFramePr>
        <p:xfrm>
          <a:off x="7359956" y="1260295"/>
          <a:ext cx="1658328" cy="333971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658328"/>
              </a:tblGrid>
              <a:tr h="5070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Participantes  del Sector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Público urbano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Uso servicios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Agrícola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Industrial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Pecuario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Servicios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Académico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Ambiental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623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Indígena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436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dirty="0">
                          <a:effectLst/>
                        </a:rPr>
                        <a:t>Gobierno Federal, Estatal y Municipal</a:t>
                      </a:r>
                      <a:endParaRPr lang="es-ES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97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183235"/>
            <a:ext cx="9144000" cy="5674765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3484517" y="3028375"/>
            <a:ext cx="2705268" cy="3751305"/>
            <a:chOff x="3188943" y="237719"/>
            <a:chExt cx="4174785" cy="5789036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59685" y="322711"/>
              <a:ext cx="4003229" cy="5704044"/>
            </a:xfrm>
            <a:prstGeom prst="rect">
              <a:avLst/>
            </a:prstGeom>
          </p:spPr>
        </p:pic>
        <p:pic>
          <p:nvPicPr>
            <p:cNvPr id="7" name="Picture 10" descr="Imagen relacionada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63" r="14023"/>
            <a:stretch/>
          </p:blipFill>
          <p:spPr bwMode="auto">
            <a:xfrm>
              <a:off x="3188943" y="237719"/>
              <a:ext cx="4174785" cy="5789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uadroTexto 3"/>
          <p:cNvSpPr txBox="1"/>
          <p:nvPr/>
        </p:nvSpPr>
        <p:spPr>
          <a:xfrm>
            <a:off x="2261025" y="1575588"/>
            <a:ext cx="47626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Gracias por su atención.</a:t>
            </a:r>
            <a:endParaRPr lang="es-MX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09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052513"/>
            <a:ext cx="9144000" cy="5805487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8313" y="1052513"/>
            <a:ext cx="842486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ES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8313" y="508476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MX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92330" y="435920"/>
            <a:ext cx="4484386" cy="40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altLang="es-MX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2329" y="1205395"/>
            <a:ext cx="7819342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El agua es por naturaleza un elemento transversal que interactúa e impacta a los sectores más importantes del país: </a:t>
            </a:r>
            <a:endParaRPr lang="es-MX" sz="2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92330" y="105508"/>
            <a:ext cx="4484386" cy="732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ES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del Agua</a:t>
            </a:r>
            <a:endParaRPr lang="es-MX" altLang="es-MX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862941" y="2513340"/>
            <a:ext cx="5253641" cy="3326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El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desarrollo social, </a:t>
            </a:r>
            <a:endParaRPr lang="es-MX" sz="2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La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producción agropecuaria y forestal, </a:t>
            </a:r>
            <a:endParaRPr lang="es-MX" sz="2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s-MX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energía, </a:t>
            </a:r>
            <a:endParaRPr lang="es-MX" sz="2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s-MX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l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desarrollo urbano, </a:t>
            </a:r>
            <a:endParaRPr lang="es-MX" sz="2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es-MX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l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medio ambiente, </a:t>
            </a:r>
            <a:endParaRPr lang="es-MX" sz="2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s-MX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educación y </a:t>
            </a:r>
            <a:endParaRPr lang="es-MX" sz="2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lang="es-MX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seguridad nacional, </a:t>
            </a:r>
            <a:endParaRPr lang="es-MX" sz="22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MX" sz="2200" dirty="0" smtClean="0">
                <a:latin typeface="Arial" panose="020B0604020202020204" pitchFamily="34" charset="0"/>
                <a:ea typeface="Calibri" panose="020F0502020204030204" pitchFamily="34" charset="0"/>
              </a:rPr>
              <a:t>    entre </a:t>
            </a:r>
            <a:r>
              <a:rPr lang="es-MX" sz="2200" dirty="0">
                <a:latin typeface="Arial" panose="020B0604020202020204" pitchFamily="34" charset="0"/>
                <a:ea typeface="Calibri" panose="020F0502020204030204" pitchFamily="34" charset="0"/>
              </a:rPr>
              <a:t>otros.</a:t>
            </a:r>
            <a:endParaRPr lang="es-ES" sz="2200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2" descr="Resultado de imagen para acueducto cutzama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2" y="4446817"/>
            <a:ext cx="2904278" cy="221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Resultado de imagen para distrito de riego tecnificado sinalo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2" y="2207065"/>
            <a:ext cx="2904278" cy="217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96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052513"/>
            <a:ext cx="9144000" cy="5805487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8313" y="1052513"/>
            <a:ext cx="842486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ES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8313" y="508476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MX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92330" y="435920"/>
            <a:ext cx="4484386" cy="40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altLang="es-MX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55729" y="294861"/>
            <a:ext cx="4689663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Plan Nacional de Desarrollo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6880" y="1052513"/>
            <a:ext cx="7807363" cy="1481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40000"/>
              </a:spcBef>
              <a:spcAft>
                <a:spcPct val="40000"/>
              </a:spcAft>
            </a:pPr>
            <a:r>
              <a:rPr lang="es-ES" sz="2200" dirty="0">
                <a:latin typeface="Arial" panose="020B0604020202020204" pitchFamily="34" charset="0"/>
                <a:cs typeface="Times New Roman" panose="02020603050405020304" pitchFamily="18" charset="0"/>
              </a:rPr>
              <a:t>El Plan Nacional de Desarrollo es el principal instrumento de planeación que precisar los objetivos nacionales, la estrategia y las prioridades del desarrollo integral, equitativo, incluyente, sustentable y </a:t>
            </a:r>
            <a:r>
              <a:rPr lang="es-ES" sz="2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sostenible, integrado por:</a:t>
            </a:r>
            <a:endParaRPr lang="es-ES_tradnl" altLang="es-ES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t="7660" r="432"/>
          <a:stretch/>
        </p:blipFill>
        <p:spPr bwMode="auto">
          <a:xfrm>
            <a:off x="1180887" y="2534029"/>
            <a:ext cx="6999713" cy="4217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39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052513"/>
            <a:ext cx="9144000" cy="5805487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8313" y="1052513"/>
            <a:ext cx="842486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ES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8313" y="508476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MX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92330" y="435920"/>
            <a:ext cx="4484386" cy="40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altLang="es-MX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55729" y="294861"/>
            <a:ext cx="4689663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Eje 2: Bienestar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6880" y="1052513"/>
            <a:ext cx="7807363" cy="2189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" sz="2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La CONAGUA coadyuvará en el eje de  </a:t>
            </a:r>
            <a:r>
              <a:rPr lang="es-ES" sz="22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Bienestar</a:t>
            </a:r>
            <a:r>
              <a:rPr lang="es-ES" sz="2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, en el </a:t>
            </a:r>
            <a:r>
              <a:rPr lang="es-ES" sz="2200" dirty="0">
                <a:latin typeface="Arial" panose="020B0604020202020204" pitchFamily="34" charset="0"/>
                <a:cs typeface="Times New Roman" panose="02020603050405020304" pitchFamily="18" charset="0"/>
              </a:rPr>
              <a:t>cual se ha planteado garantizar el ejercicio efectivo de los derechos económicos, sociales, culturales y ambientales, con énfasis en la reducción de brechas de desigualdad y condiciones de vulnerabilidad en poblaciones y </a:t>
            </a:r>
            <a:r>
              <a:rPr lang="es-ES" sz="2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territorios. Algunos de los </a:t>
            </a:r>
            <a:r>
              <a:rPr lang="es-ES" sz="22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objetivos</a:t>
            </a:r>
            <a:r>
              <a:rPr lang="es-ES" sz="22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de este eje son:</a:t>
            </a:r>
            <a:endParaRPr lang="es-ES" sz="22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6880" y="3609854"/>
            <a:ext cx="439135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1900" dirty="0">
                <a:latin typeface="Arial" panose="020B0604020202020204" pitchFamily="34" charset="0"/>
                <a:cs typeface="Times New Roman" panose="02020603050405020304" pitchFamily="18" charset="0"/>
              </a:rPr>
              <a:t>Brindar atención prioritaria a grupos históricamente discriminados mediante acciones que permitan acelerar la reducción de las brechas de desigualdad</a:t>
            </a:r>
            <a:r>
              <a:rPr lang="es-ES_tradnl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ES_tradnl" sz="11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s-ES_tradnl" sz="11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1900" dirty="0">
                <a:latin typeface="Arial" panose="020B0604020202020204" pitchFamily="34" charset="0"/>
                <a:cs typeface="Times New Roman" panose="02020603050405020304" pitchFamily="18" charset="0"/>
              </a:rPr>
              <a:t>Promover y garantizar el derecho a la alimentación nutritiva, suficiente y de calidad</a:t>
            </a:r>
            <a:r>
              <a:rPr lang="es-ES_tradnl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s-MX" sz="19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84" y="3625870"/>
            <a:ext cx="4043410" cy="270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845392" y="6086081"/>
            <a:ext cx="2325926" cy="30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s-ES" altLang="es-E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Presa “Rodrigo Gómez, Nuevo  León</a:t>
            </a:r>
            <a:endParaRPr lang="es-ES_tradnl" altLang="es-ES" sz="1000" b="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10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052513"/>
            <a:ext cx="9144000" cy="5805487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8313" y="1052513"/>
            <a:ext cx="842486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ES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8313" y="508476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MX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992330" y="435920"/>
            <a:ext cx="4484386" cy="402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342892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altLang="es-MX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55729" y="294861"/>
            <a:ext cx="4689663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Eje 2: Bienestar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8313" y="1319650"/>
            <a:ext cx="490527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Garantizar </a:t>
            </a:r>
            <a:r>
              <a:rPr lang="es-ES_tradnl" sz="1900" dirty="0">
                <a:latin typeface="Arial" panose="020B0604020202020204" pitchFamily="34" charset="0"/>
                <a:cs typeface="Times New Roman" panose="02020603050405020304" pitchFamily="18" charset="0"/>
              </a:rPr>
              <a:t>el derecho a un medio ambiente sano con enfoque de sustentabilidad de los ecosistemas, la biodiversidad, el patrimonio y los paisajes bioculturales. </a:t>
            </a:r>
            <a:endParaRPr lang="es-ES_tradnl" sz="1900" dirty="0" smtClean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ES_tradnl" sz="19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_tradnl" sz="1900" dirty="0">
                <a:latin typeface="Arial" panose="020B0604020202020204" pitchFamily="34" charset="0"/>
                <a:cs typeface="Times New Roman" panose="02020603050405020304" pitchFamily="18" charset="0"/>
              </a:rPr>
              <a:t>Promover y garantizar el acceso incluyente al agua potable en calidad y cantidad y al saneamiento, impulsando la salud de los ecosistemas y cuencas.</a:t>
            </a:r>
            <a:endParaRPr lang="es-MX" sz="19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sistema de riego coahuil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98" y="1507925"/>
            <a:ext cx="3233020" cy="186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planta de tratamiento en coahuil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98" y="3601560"/>
            <a:ext cx="3233020" cy="242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7680475" y="3106598"/>
            <a:ext cx="1664751" cy="30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s-ES" altLang="es-E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Riego Tecnificado</a:t>
            </a:r>
            <a:endParaRPr lang="es-ES_tradnl" altLang="es-ES" sz="1000" b="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5814895" y="5755805"/>
            <a:ext cx="1763448" cy="2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s-ES" altLang="es-E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PTAR Fresnillo, Zacatecas</a:t>
            </a:r>
            <a:endParaRPr lang="es-ES_tradnl" altLang="es-ES" sz="1000" b="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Resultado de imagen para agua potable coahui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83" y="4473613"/>
            <a:ext cx="3001651" cy="231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205608" y="6527425"/>
            <a:ext cx="1763448" cy="2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s-ES" altLang="es-ES" sz="1000" b="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Acceso a Agua Potable</a:t>
            </a:r>
            <a:endParaRPr lang="es-ES_tradnl" altLang="es-ES" sz="10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6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052513"/>
            <a:ext cx="9144000" cy="5805487"/>
          </a:xfrm>
          <a:prstGeom prst="rect">
            <a:avLst/>
          </a:prstGeom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68313" y="1052513"/>
            <a:ext cx="842486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ES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68313" y="5084763"/>
            <a:ext cx="80645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MX" altLang="es-ES" sz="18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55729" y="294861"/>
            <a:ext cx="4689663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Pacto Social por el Agua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8313" y="1422906"/>
            <a:ext cx="42224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El Licenciado Andres Manuel López Obrador ha manifestado en varias ocasiones su compromiso con los más pobres y esta es una preocupación que se verá reflejada en el </a:t>
            </a:r>
            <a:r>
              <a:rPr lang="es-ES_tradnl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Programa Nacional Hídrico</a:t>
            </a:r>
            <a:r>
              <a:rPr lang="es-ES_tradn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s-ES_tradnl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_tradn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Por lo cual se esta llevando a cabo una </a:t>
            </a:r>
            <a:r>
              <a:rPr lang="es-ES_tradnl" sz="2000" b="1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consulta amplia, incluyente y abierta</a:t>
            </a:r>
            <a:r>
              <a:rPr lang="es-ES_tradn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 que nos permita escuchar todas las voces y definir las líneas de acción para atender las necesidades de las y los mexicanos.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t="458"/>
          <a:stretch/>
        </p:blipFill>
        <p:spPr>
          <a:xfrm>
            <a:off x="4978958" y="1740782"/>
            <a:ext cx="4039629" cy="3479376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004406" y="4916907"/>
            <a:ext cx="4040426" cy="30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40000"/>
              </a:spcBef>
              <a:spcAft>
                <a:spcPct val="40000"/>
              </a:spcAft>
            </a:pPr>
            <a:r>
              <a:rPr lang="es-ES" altLang="es-E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Vista del lago </a:t>
            </a:r>
            <a:r>
              <a:rPr lang="es-ES" altLang="es-ES" sz="10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Arareco</a:t>
            </a:r>
            <a:r>
              <a:rPr lang="es-ES" altLang="es-ES" sz="1000" b="0" dirty="0" smtClean="0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en la Sierra Madre Occidental, en Chihuahua</a:t>
            </a:r>
            <a:endParaRPr lang="es-ES_tradnl" altLang="es-ES" sz="1000" b="0" dirty="0">
              <a:solidFill>
                <a:schemeClr val="bg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1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183235"/>
            <a:ext cx="9144000" cy="5674765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54429" y="4425219"/>
            <a:ext cx="6769663" cy="15255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15000"/>
              </a:spcBef>
              <a:spcAft>
                <a:spcPct val="15000"/>
              </a:spcAft>
              <a:buNone/>
            </a:pP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03930" y="1048180"/>
            <a:ext cx="7900990" cy="1402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s-ES_tradnl" sz="20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En </a:t>
            </a:r>
            <a:r>
              <a:rPr lang="es-ES_tradnl" sz="2000" dirty="0">
                <a:latin typeface="Arial" panose="020B0604020202020204" pitchFamily="34" charset="0"/>
                <a:cs typeface="Times New Roman" panose="02020603050405020304" pitchFamily="18" charset="0"/>
              </a:rPr>
              <a:t>este proceso, será fundamental contar con una Carta de Principios que guíe nuestro actuar y la coordinación entre la sociedad y gobierno. Especialmente 3 de ellos que tienen que ver con el desempeño y atribuciones de la CONAGUA:</a:t>
            </a:r>
          </a:p>
          <a:p>
            <a:pPr algn="just"/>
            <a:endParaRPr lang="es-ES_tradnl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703930" y="2585621"/>
            <a:ext cx="4682648" cy="388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60363" indent="-360363">
              <a:spcBef>
                <a:spcPct val="20000"/>
              </a:spcBef>
              <a:spcAft>
                <a:spcPct val="20000"/>
              </a:spcAft>
              <a:buAutoNum type="arabicParenR"/>
            </a:pPr>
            <a:r>
              <a:rPr lang="es-MX" altLang="es-ES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Se reforzará a la Comisión Nacional del Agua como la autoridad responsable de la administración y gestión de los recursos hídricos.</a:t>
            </a:r>
          </a:p>
          <a:p>
            <a:pPr marL="360363" indent="-360363">
              <a:spcBef>
                <a:spcPct val="20000"/>
              </a:spcBef>
              <a:spcAft>
                <a:spcPct val="20000"/>
              </a:spcAft>
              <a:buAutoNum type="arabicParenR"/>
            </a:pPr>
            <a:r>
              <a:rPr lang="es-MX" altLang="es-ES" sz="1900" b="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Implementación de la austeridad y la eficiencia del gasto público a través de una correcta priorización  y optimización de inversiones.</a:t>
            </a:r>
          </a:p>
          <a:p>
            <a:pPr marL="360363" indent="-360363">
              <a:spcBef>
                <a:spcPct val="20000"/>
              </a:spcBef>
              <a:spcAft>
                <a:spcPct val="20000"/>
              </a:spcAft>
              <a:buAutoNum type="arabicParenR"/>
            </a:pPr>
            <a:r>
              <a:rPr lang="es-MX" altLang="es-ES" sz="1900" dirty="0" smtClean="0">
                <a:latin typeface="Arial" panose="020B0604020202020204" pitchFamily="34" charset="0"/>
                <a:cs typeface="Times New Roman" panose="02020603050405020304" pitchFamily="18" charset="0"/>
              </a:rPr>
              <a:t>Reforzar la rectoría del Estado para fomentar la participación del sector privado y social en el financiamiento del sector  hídrico.</a:t>
            </a:r>
            <a:endParaRPr lang="es-ES" altLang="es-ES" sz="2000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405481" y="5132542"/>
            <a:ext cx="8497888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578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5250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907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98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7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4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814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8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FontTx/>
              <a:buBlip>
                <a:blip r:embed="rId4"/>
              </a:buBlip>
            </a:pPr>
            <a:endParaRPr lang="es-MX" altLang="es-ES" b="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155729" y="294861"/>
            <a:ext cx="4689663" cy="42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MX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Pacto Social por el Agua</a:t>
            </a:r>
            <a:endParaRPr lang="es-ES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074" name="Picture 2" descr="Resultado de imagen para agua potable coahu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69" y="3555388"/>
            <a:ext cx="3460274" cy="229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9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n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183235"/>
            <a:ext cx="9144000" cy="5674765"/>
          </a:xfrm>
          <a:prstGeom prst="rect">
            <a:avLst/>
          </a:prstGeo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32508" y="950640"/>
            <a:ext cx="7178345" cy="439566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La Política Hídrica del país, la cual considera: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Diagnóstico que conlleva,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situación actual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La situación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deseada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Indicadores y metas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los actores que participan en su </a:t>
            </a: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cumplimiento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103847" y="190554"/>
            <a:ext cx="5006644" cy="57223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 del Programa Nacional Hídrico</a:t>
            </a:r>
            <a:endParaRPr lang="es-MX" altLang="es-MX" sz="2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n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937" y="3055429"/>
            <a:ext cx="2493091" cy="319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6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16" b="4237"/>
          <a:stretch/>
        </p:blipFill>
        <p:spPr>
          <a:xfrm>
            <a:off x="0" y="1183235"/>
            <a:ext cx="9144000" cy="56747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615485" y="3490410"/>
            <a:ext cx="1280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</a:rPr>
              <a:t>PNH</a:t>
            </a:r>
            <a:endParaRPr lang="es-MX" sz="4400" dirty="0">
              <a:solidFill>
                <a:schemeClr val="bg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2765" y="1139550"/>
            <a:ext cx="5425440" cy="547116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375060" y="263273"/>
            <a:ext cx="2393880" cy="33890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de Acción</a:t>
            </a:r>
          </a:p>
        </p:txBody>
      </p:sp>
    </p:spTree>
    <p:extLst>
      <p:ext uri="{BB962C8B-B14F-4D97-AF65-F5344CB8AC3E}">
        <p14:creationId xmlns:p14="http://schemas.microsoft.com/office/powerpoint/2010/main" val="415641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7882</TotalTime>
  <Words>845</Words>
  <Application>Microsoft Office PowerPoint</Application>
  <PresentationFormat>Presentación en pantalla (4:3)</PresentationFormat>
  <Paragraphs>103</Paragraphs>
  <Slides>13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Batang</vt:lpstr>
      <vt:lpstr>Arial</vt:lpstr>
      <vt:lpstr>Calibri</vt:lpstr>
      <vt:lpstr>Century Gothic</vt:lpstr>
      <vt:lpstr>Times New Roman</vt:lpstr>
      <vt:lpstr>1_Tema de Office</vt:lpstr>
      <vt:lpstr>FORO REGIONAL   Programa Nacional Hídrico  2019 - 2024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Jaimes Martinez Orlando</dc:creator>
  <cp:lastModifiedBy>Julieta</cp:lastModifiedBy>
  <cp:revision>237</cp:revision>
  <cp:lastPrinted>2019-01-19T02:06:37Z</cp:lastPrinted>
  <dcterms:created xsi:type="dcterms:W3CDTF">2018-09-06T15:24:23Z</dcterms:created>
  <dcterms:modified xsi:type="dcterms:W3CDTF">2019-03-20T15:33:42Z</dcterms:modified>
</cp:coreProperties>
</file>