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71" r:id="rId2"/>
    <p:sldMasterId id="2147483675" r:id="rId3"/>
  </p:sldMasterIdLst>
  <p:notesMasterIdLst>
    <p:notesMasterId r:id="rId35"/>
  </p:notesMasterIdLst>
  <p:handoutMasterIdLst>
    <p:handoutMasterId r:id="rId36"/>
  </p:handoutMasterIdLst>
  <p:sldIdLst>
    <p:sldId id="423" r:id="rId4"/>
    <p:sldId id="719" r:id="rId5"/>
    <p:sldId id="711" r:id="rId6"/>
    <p:sldId id="712" r:id="rId7"/>
    <p:sldId id="700" r:id="rId8"/>
    <p:sldId id="408" r:id="rId9"/>
    <p:sldId id="409" r:id="rId10"/>
    <p:sldId id="718" r:id="rId11"/>
    <p:sldId id="410" r:id="rId12"/>
    <p:sldId id="411" r:id="rId13"/>
    <p:sldId id="446" r:id="rId14"/>
    <p:sldId id="447" r:id="rId15"/>
    <p:sldId id="702" r:id="rId16"/>
    <p:sldId id="715" r:id="rId17"/>
    <p:sldId id="415" r:id="rId18"/>
    <p:sldId id="417" r:id="rId19"/>
    <p:sldId id="418" r:id="rId20"/>
    <p:sldId id="419" r:id="rId21"/>
    <p:sldId id="420" r:id="rId22"/>
    <p:sldId id="421" r:id="rId23"/>
    <p:sldId id="422" r:id="rId24"/>
    <p:sldId id="703" r:id="rId25"/>
    <p:sldId id="720" r:id="rId26"/>
    <p:sldId id="721" r:id="rId27"/>
    <p:sldId id="722" r:id="rId28"/>
    <p:sldId id="723" r:id="rId29"/>
    <p:sldId id="726" r:id="rId30"/>
    <p:sldId id="727" r:id="rId31"/>
    <p:sldId id="728" r:id="rId32"/>
    <p:sldId id="316" r:id="rId33"/>
    <p:sldId id="724" r:id="rId34"/>
  </p:sldIdLst>
  <p:sldSz cx="10080625" cy="7559675"/>
  <p:notesSz cx="6797675" cy="9926638"/>
  <p:defaultTextStyle>
    <a:defPPr>
      <a:defRPr lang="es-MX"/>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449"/>
    <a:srgbClr val="C7A582"/>
    <a:srgbClr val="8B6744"/>
    <a:srgbClr val="996633"/>
    <a:srgbClr val="B38E5D"/>
    <a:srgbClr val="621132"/>
    <a:srgbClr val="56242A"/>
    <a:srgbClr val="B05A64"/>
    <a:srgbClr val="FEB4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2" autoAdjust="0"/>
    <p:restoredTop sz="94875" autoAdjust="0"/>
  </p:normalViewPr>
  <p:slideViewPr>
    <p:cSldViewPr snapToGrid="0">
      <p:cViewPr varScale="1">
        <p:scale>
          <a:sx n="78" d="100"/>
          <a:sy n="78" d="100"/>
        </p:scale>
        <p:origin x="1224" y="30"/>
      </p:cViewPr>
      <p:guideLst/>
    </p:cSldViewPr>
  </p:slideViewPr>
  <p:notesTextViewPr>
    <p:cViewPr>
      <p:scale>
        <a:sx n="3" d="2"/>
        <a:sy n="3" d="2"/>
      </p:scale>
      <p:origin x="0" y="0"/>
    </p:cViewPr>
  </p:notesTextViewPr>
  <p:sorterViewPr>
    <p:cViewPr>
      <p:scale>
        <a:sx n="130" d="100"/>
        <a:sy n="130" d="100"/>
      </p:scale>
      <p:origin x="0" y="-8118"/>
    </p:cViewPr>
  </p:sorterViewPr>
  <p:notesViewPr>
    <p:cSldViewPr snapToGrid="0">
      <p:cViewPr varScale="1">
        <p:scale>
          <a:sx n="79" d="100"/>
          <a:sy n="79" d="100"/>
        </p:scale>
        <p:origin x="24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es-MX"/>
        </a:p>
      </dgm:t>
    </dgm:pt>
    <dgm:pt modelId="{202116E9-9CEC-4392-9C06-EE6DCBF9CD6B}">
      <dgm:prSet phldrT="[Texto]" custT="1"/>
      <dgm:spPr/>
      <dgm:t>
        <a:bodyPr anchor="ctr" anchorCtr="0"/>
        <a:lstStyle/>
        <a:p>
          <a:pPr rtl="0"/>
          <a:r>
            <a:rPr lang="es-MX" sz="2400" b="0" dirty="0">
              <a:latin typeface="Arial" panose="020B0604020202020204" pitchFamily="34" charset="0"/>
              <a:cs typeface="Arial" panose="020B0604020202020204" pitchFamily="34" charset="0"/>
            </a:rPr>
            <a:t>Garantizar progresivamente los derechos humanos al agua y al saneamiento, especialmente a la población más vulnerable.</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400" b="0" dirty="0">
            <a:latin typeface="Arial" panose="020B0604020202020204" pitchFamily="34" charset="0"/>
            <a:cs typeface="Arial" panose="020B0604020202020204" pitchFamily="34" charset="0"/>
          </a:endParaRPr>
        </a:p>
      </dgm:t>
    </dgm:pt>
    <dgm:pt modelId="{53079DB3-A0E2-4E8A-A62A-572444DFA836}" type="par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1.1  Satisfacer las demandas de agua potable y saneamiento en comunidades rurales y zonas de atención prioritaria.</a:t>
          </a:r>
        </a:p>
      </dgm:t>
    </dgm:pt>
    <dgm:pt modelId="{87324A97-58B5-4586-B502-BFA6CBA38794}" type="par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E2CD3873-0E6D-407E-B495-2DF918CFA384}">
      <dgm:prSet phldrT="[Texto]" custT="1"/>
      <dgm:spPr/>
      <dgm:t>
        <a:bodyPr anchor="ctr" anchorCtr="0"/>
        <a:lstStyle/>
        <a:p>
          <a:r>
            <a:rPr lang="es-MX" sz="2000" dirty="0">
              <a:latin typeface="Arial" panose="020B0604020202020204" pitchFamily="34" charset="0"/>
              <a:cs typeface="Arial" panose="020B0604020202020204" pitchFamily="34" charset="0"/>
            </a:rPr>
            <a:t>1.2 Fortalecer a los organismos operadores en los aspectos técnicos, administrativos y financieros.</a:t>
          </a:r>
        </a:p>
      </dgm:t>
    </dgm:pt>
    <dgm:pt modelId="{20AD629D-0EDE-4289-B7BF-EED3893E771F}" type="parTrans" cxnId="{9262E727-80C3-4222-9E99-7D25B882911A}">
      <dgm:prSet/>
      <dgm:spPr/>
      <dgm:t>
        <a:bodyPr/>
        <a:lstStyle/>
        <a:p>
          <a:endParaRPr lang="es-MX" sz="2000">
            <a:latin typeface="Arial" panose="020B0604020202020204" pitchFamily="34" charset="0"/>
            <a:cs typeface="Arial" panose="020B0604020202020204" pitchFamily="34" charset="0"/>
          </a:endParaRPr>
        </a:p>
      </dgm:t>
    </dgm:pt>
    <dgm:pt modelId="{A08F7960-41CC-4A3C-BC72-00FD723A23D1}" type="sibTrans" cxnId="{9262E727-80C3-4222-9E99-7D25B882911A}">
      <dgm:prSet/>
      <dgm:spPr/>
      <dgm:t>
        <a:bodyPr/>
        <a:lstStyle/>
        <a:p>
          <a:endParaRPr lang="es-MX" sz="2000">
            <a:latin typeface="Arial" panose="020B0604020202020204" pitchFamily="34" charset="0"/>
            <a:cs typeface="Arial" panose="020B0604020202020204" pitchFamily="34" charset="0"/>
          </a:endParaRPr>
        </a:p>
      </dgm:t>
    </dgm:pt>
    <dgm:pt modelId="{13B5EE17-FBBC-44B7-AD62-0B110FC02FBE}">
      <dgm:prSet phldrT="[Texto]" custT="1"/>
      <dgm:spPr/>
      <dgm:t>
        <a:bodyPr anchor="ctr" anchorCtr="0"/>
        <a:lstStyle/>
        <a:p>
          <a:r>
            <a:rPr lang="es-MX" sz="2000" dirty="0">
              <a:latin typeface="Arial" panose="020B0604020202020204" pitchFamily="34" charset="0"/>
              <a:cs typeface="Arial" panose="020B0604020202020204" pitchFamily="34" charset="0"/>
            </a:rPr>
            <a:t>1.3. Atender el crecimiento de la demanda de agua potable y saneamiento en grandes ciudades.</a:t>
          </a:r>
        </a:p>
      </dgm:t>
    </dgm:pt>
    <dgm:pt modelId="{7890B31A-BE4A-4B23-8605-C2734BA4B408}" type="parTrans" cxnId="{C7404D95-DC89-46D4-8E0F-C305FBC3DF2E}">
      <dgm:prSet/>
      <dgm:spPr/>
      <dgm:t>
        <a:bodyPr/>
        <a:lstStyle/>
        <a:p>
          <a:endParaRPr lang="es-MX" sz="2000">
            <a:latin typeface="Arial" panose="020B0604020202020204" pitchFamily="34" charset="0"/>
            <a:cs typeface="Arial" panose="020B0604020202020204" pitchFamily="34" charset="0"/>
          </a:endParaRPr>
        </a:p>
      </dgm:t>
    </dgm:pt>
    <dgm:pt modelId="{A5B11C81-627A-440E-BA6C-277A51E4491C}" type="sibTrans" cxnId="{C7404D95-DC89-46D4-8E0F-C305FBC3DF2E}">
      <dgm:prSet/>
      <dgm:spPr/>
      <dgm:t>
        <a:bodyPr/>
        <a:lstStyle/>
        <a:p>
          <a:endParaRPr lang="es-MX" sz="2000">
            <a:latin typeface="Arial" panose="020B0604020202020204" pitchFamily="34" charset="0"/>
            <a:cs typeface="Arial" panose="020B0604020202020204" pitchFamily="34" charset="0"/>
          </a:endParaRPr>
        </a:p>
      </dgm:t>
    </dgm:pt>
    <dgm:pt modelId="{B3945BC0-7F05-4658-9D96-47234B7C9612}">
      <dgm:prSet phldrT="[Texto]" custT="1"/>
      <dgm:spPr/>
      <dgm:t>
        <a:bodyPr anchor="ctr" anchorCtr="0"/>
        <a:lstStyle/>
        <a:p>
          <a:r>
            <a:rPr lang="es-MX" sz="2000" dirty="0">
              <a:latin typeface="Arial" panose="020B0604020202020204" pitchFamily="34" charset="0"/>
              <a:cs typeface="Arial" panose="020B0604020202020204" pitchFamily="34" charset="0"/>
            </a:rPr>
            <a:t>1.4. Dotar de servicios de agua potable y saneamiento a centros educativos y de salud.</a:t>
          </a:r>
        </a:p>
      </dgm:t>
    </dgm:pt>
    <dgm:pt modelId="{83B3084D-D222-42D8-AEBA-4793090B4BCA}" type="parTrans" cxnId="{9ABA2631-B03E-4F7B-ABBC-DBE7E61478C8}">
      <dgm:prSet/>
      <dgm:spPr/>
      <dgm:t>
        <a:bodyPr/>
        <a:lstStyle/>
        <a:p>
          <a:endParaRPr lang="es-MX" sz="2000">
            <a:latin typeface="Arial" panose="020B0604020202020204" pitchFamily="34" charset="0"/>
            <a:cs typeface="Arial" panose="020B0604020202020204" pitchFamily="34" charset="0"/>
          </a:endParaRPr>
        </a:p>
      </dgm:t>
    </dgm:pt>
    <dgm:pt modelId="{16432F5B-7285-48CF-82AD-66C3F8481956}" type="sibTrans" cxnId="{9ABA2631-B03E-4F7B-ABBC-DBE7E61478C8}">
      <dgm:prSet/>
      <dgm:spPr/>
      <dgm:t>
        <a:bodyPr/>
        <a:lstStyle/>
        <a:p>
          <a:endParaRPr lang="es-MX" sz="2000">
            <a:latin typeface="Arial" panose="020B0604020202020204" pitchFamily="34" charset="0"/>
            <a:cs typeface="Arial" panose="020B0604020202020204" pitchFamily="34" charset="0"/>
          </a:endParaRPr>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5" custScaleX="194430" custScaleY="49566" custLinFactNeighborY="32824"/>
      <dgm:spPr/>
    </dgm:pt>
    <dgm:pt modelId="{0029B0D8-D34C-45D4-ADA8-1356D6FDA9B7}" type="pres">
      <dgm:prSet presAssocID="{202116E9-9CEC-4392-9C06-EE6DCBF9CD6B}" presName="vert1" presStyleCnt="0"/>
      <dgm:spPr/>
    </dgm:pt>
    <dgm:pt modelId="{1933DD1D-BA30-4D81-97D4-DE9E5E030A5F}" type="pres">
      <dgm:prSet presAssocID="{DE2FE10F-30AA-44D2-BB5D-2816F0C411DF}" presName="vertSpace2a"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1" presStyleCnt="5" custScaleX="106224" custScaleY="73893" custLinFactNeighborY="-5833"/>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0" presStyleCnt="4"/>
      <dgm:spPr>
        <a:ln>
          <a:noFill/>
        </a:ln>
      </dgm:spPr>
    </dgm:pt>
    <dgm:pt modelId="{C79855A5-D7DC-47FB-8319-96C60A2415C5}" type="pres">
      <dgm:prSet presAssocID="{DE2FE10F-30AA-44D2-BB5D-2816F0C411DF}" presName="vertSpace2b" presStyleCnt="0"/>
      <dgm:spPr/>
    </dgm:pt>
    <dgm:pt modelId="{A77FC144-2EDD-4A35-98D0-E5DE530F10B0}" type="pres">
      <dgm:prSet presAssocID="{E2CD3873-0E6D-407E-B495-2DF918CFA384}" presName="horz2" presStyleCnt="0"/>
      <dgm:spPr/>
    </dgm:pt>
    <dgm:pt modelId="{9C7D354E-C2AE-4EB9-8551-02AE2B18DF8D}" type="pres">
      <dgm:prSet presAssocID="{E2CD3873-0E6D-407E-B495-2DF918CFA384}" presName="horzSpace2" presStyleCnt="0"/>
      <dgm:spPr/>
    </dgm:pt>
    <dgm:pt modelId="{717D8BB6-D22E-4D85-8BA1-361C33F5D41A}" type="pres">
      <dgm:prSet presAssocID="{E2CD3873-0E6D-407E-B495-2DF918CFA384}" presName="tx2" presStyleLbl="revTx" presStyleIdx="2" presStyleCnt="5" custScaleX="106224" custScaleY="72400" custLinFactNeighborX="63" custLinFactNeighborY="-15275"/>
      <dgm:spPr/>
    </dgm:pt>
    <dgm:pt modelId="{14592DC5-3218-4DFF-B130-373CB161882F}" type="pres">
      <dgm:prSet presAssocID="{E2CD3873-0E6D-407E-B495-2DF918CFA384}" presName="vert2" presStyleCnt="0"/>
      <dgm:spPr/>
    </dgm:pt>
    <dgm:pt modelId="{5BAFC2FD-9821-4A69-9474-618F8EF60BF3}" type="pres">
      <dgm:prSet presAssocID="{E2CD3873-0E6D-407E-B495-2DF918CFA384}" presName="thinLine2b" presStyleLbl="callout" presStyleIdx="1" presStyleCnt="4" custLinFactY="-51617" custLinFactNeighborY="-100000"/>
      <dgm:spPr>
        <a:ln>
          <a:noFill/>
        </a:ln>
      </dgm:spPr>
    </dgm:pt>
    <dgm:pt modelId="{3DFE2C83-67F5-4AE9-BD75-1F978FAD906B}" type="pres">
      <dgm:prSet presAssocID="{E2CD3873-0E6D-407E-B495-2DF918CFA384}" presName="vertSpace2b" presStyleCnt="0"/>
      <dgm:spPr/>
    </dgm:pt>
    <dgm:pt modelId="{2099E6D0-049E-4CAF-BEF6-E1EB54DAE884}" type="pres">
      <dgm:prSet presAssocID="{13B5EE17-FBBC-44B7-AD62-0B110FC02FBE}" presName="horz2" presStyleCnt="0"/>
      <dgm:spPr/>
    </dgm:pt>
    <dgm:pt modelId="{051880F3-24EC-4A9D-AA65-839703078A8B}" type="pres">
      <dgm:prSet presAssocID="{13B5EE17-FBBC-44B7-AD62-0B110FC02FBE}" presName="horzSpace2" presStyleCnt="0"/>
      <dgm:spPr/>
    </dgm:pt>
    <dgm:pt modelId="{68B8F5B4-7EA3-4F79-8E99-5479E89A7F65}" type="pres">
      <dgm:prSet presAssocID="{13B5EE17-FBBC-44B7-AD62-0B110FC02FBE}" presName="tx2" presStyleLbl="revTx" presStyleIdx="3" presStyleCnt="5" custScaleX="106224" custScaleY="53717" custLinFactNeighborX="63" custLinFactNeighborY="-2189"/>
      <dgm:spPr/>
    </dgm:pt>
    <dgm:pt modelId="{80323558-5956-467F-83D8-3655AB3F85A2}" type="pres">
      <dgm:prSet presAssocID="{13B5EE17-FBBC-44B7-AD62-0B110FC02FBE}" presName="vert2" presStyleCnt="0"/>
      <dgm:spPr/>
    </dgm:pt>
    <dgm:pt modelId="{EF9E852D-7205-4EB3-BEBA-CC6D56B94101}" type="pres">
      <dgm:prSet presAssocID="{13B5EE17-FBBC-44B7-AD62-0B110FC02FBE}" presName="thinLine2b" presStyleLbl="callout" presStyleIdx="2" presStyleCnt="4"/>
      <dgm:spPr>
        <a:ln>
          <a:noFill/>
        </a:ln>
      </dgm:spPr>
    </dgm:pt>
    <dgm:pt modelId="{219E4765-2A95-4A0C-B7CA-E2A44C57FAAC}" type="pres">
      <dgm:prSet presAssocID="{13B5EE17-FBBC-44B7-AD62-0B110FC02FBE}" presName="vertSpace2b" presStyleCnt="0"/>
      <dgm:spPr/>
    </dgm:pt>
    <dgm:pt modelId="{64DD2862-4A62-4081-B0E5-EF34435C2E54}" type="pres">
      <dgm:prSet presAssocID="{B3945BC0-7F05-4658-9D96-47234B7C9612}" presName="horz2" presStyleCnt="0"/>
      <dgm:spPr/>
    </dgm:pt>
    <dgm:pt modelId="{F8C6EA33-E5CA-4346-94EA-7E1191618AD8}" type="pres">
      <dgm:prSet presAssocID="{B3945BC0-7F05-4658-9D96-47234B7C9612}" presName="horzSpace2" presStyleCnt="0"/>
      <dgm:spPr/>
    </dgm:pt>
    <dgm:pt modelId="{6A8AC8D0-2A05-4FE7-A60A-446B3B22C821}" type="pres">
      <dgm:prSet presAssocID="{B3945BC0-7F05-4658-9D96-47234B7C9612}" presName="tx2" presStyleLbl="revTx" presStyleIdx="4" presStyleCnt="5" custScaleX="106224" custScaleY="56322" custLinFactNeighborX="829" custLinFactNeighborY="3200"/>
      <dgm:spPr/>
    </dgm:pt>
    <dgm:pt modelId="{443F069B-EA06-43CA-948A-DC809F7E54D5}" type="pres">
      <dgm:prSet presAssocID="{B3945BC0-7F05-4658-9D96-47234B7C9612}" presName="vert2" presStyleCnt="0"/>
      <dgm:spPr/>
    </dgm:pt>
    <dgm:pt modelId="{274001D7-D50D-41FA-8677-001D8F6D9226}" type="pres">
      <dgm:prSet presAssocID="{B3945BC0-7F05-4658-9D96-47234B7C9612}" presName="thinLine2b" presStyleLbl="callout" presStyleIdx="3" presStyleCnt="4" custLinFactY="-200000" custLinFactNeighborY="-274629"/>
      <dgm:spPr>
        <a:ln>
          <a:noFill/>
        </a:ln>
      </dgm:spPr>
    </dgm:pt>
    <dgm:pt modelId="{92F932D9-B95A-4882-811B-74B7D60C98EE}" type="pres">
      <dgm:prSet presAssocID="{B3945BC0-7F05-4658-9D96-47234B7C9612}" presName="vertSpace2b" presStyleCnt="0"/>
      <dgm:spPr/>
    </dgm:pt>
  </dgm:ptLst>
  <dgm:cxnLst>
    <dgm:cxn modelId="{649B2B15-AF3B-43C6-8183-EB726D2F14C7}" srcId="{EF5DAC43-66CA-4041-A2B1-400021AB2D4C}" destId="{202116E9-9CEC-4392-9C06-EE6DCBF9CD6B}" srcOrd="0" destOrd="0" parTransId="{53079DB3-A0E2-4E8A-A62A-572444DFA836}" sibTransId="{7CE8C534-DA1D-4196-AFAA-82D95EA93BEC}"/>
    <dgm:cxn modelId="{9262E727-80C3-4222-9E99-7D25B882911A}" srcId="{202116E9-9CEC-4392-9C06-EE6DCBF9CD6B}" destId="{E2CD3873-0E6D-407E-B495-2DF918CFA384}" srcOrd="1" destOrd="0" parTransId="{20AD629D-0EDE-4289-B7BF-EED3893E771F}" sibTransId="{A08F7960-41CC-4A3C-BC72-00FD723A23D1}"/>
    <dgm:cxn modelId="{9ABA2631-B03E-4F7B-ABBC-DBE7E61478C8}" srcId="{202116E9-9CEC-4392-9C06-EE6DCBF9CD6B}" destId="{B3945BC0-7F05-4658-9D96-47234B7C9612}" srcOrd="3" destOrd="0" parTransId="{83B3084D-D222-42D8-AEBA-4793090B4BCA}" sibTransId="{16432F5B-7285-48CF-82AD-66C3F8481956}"/>
    <dgm:cxn modelId="{AAA06D3A-68A2-476D-B697-2CBD646CE83A}" type="presOf" srcId="{EF5DAC43-66CA-4041-A2B1-400021AB2D4C}" destId="{FE7154EC-8983-45AB-A965-353A63DF3BE7}" srcOrd="0" destOrd="0" presId="urn:microsoft.com/office/officeart/2008/layout/LinedList"/>
    <dgm:cxn modelId="{78953E6A-4149-498A-9D34-4D5CEE129CDB}" type="presOf" srcId="{13B5EE17-FBBC-44B7-AD62-0B110FC02FBE}" destId="{68B8F5B4-7EA3-4F79-8E99-5479E89A7F65}" srcOrd="0" destOrd="0" presId="urn:microsoft.com/office/officeart/2008/layout/LinedList"/>
    <dgm:cxn modelId="{ED925889-7792-426B-840F-8AF706ACC403}" type="presOf" srcId="{E2CD3873-0E6D-407E-B495-2DF918CFA384}" destId="{717D8BB6-D22E-4D85-8BA1-361C33F5D41A}" srcOrd="0" destOrd="0" presId="urn:microsoft.com/office/officeart/2008/layout/LinedList"/>
    <dgm:cxn modelId="{C7404D95-DC89-46D4-8E0F-C305FBC3DF2E}" srcId="{202116E9-9CEC-4392-9C06-EE6DCBF9CD6B}" destId="{13B5EE17-FBBC-44B7-AD62-0B110FC02FBE}" srcOrd="2" destOrd="0" parTransId="{7890B31A-BE4A-4B23-8605-C2734BA4B408}" sibTransId="{A5B11C81-627A-440E-BA6C-277A51E4491C}"/>
    <dgm:cxn modelId="{6D6591A0-E24E-4024-89FF-DFB724CE10C2}" srcId="{202116E9-9CEC-4392-9C06-EE6DCBF9CD6B}" destId="{DE2FE10F-30AA-44D2-BB5D-2816F0C411DF}" srcOrd="0" destOrd="0" parTransId="{87324A97-58B5-4586-B502-BFA6CBA38794}" sibTransId="{198E3A93-7409-4E99-AA24-D9C451802726}"/>
    <dgm:cxn modelId="{49F519E4-B71C-4C8F-AEF6-8210A77730BD}" type="presOf" srcId="{202116E9-9CEC-4392-9C06-EE6DCBF9CD6B}" destId="{F2AB6273-91D5-4607-9250-983518FEE28E}" srcOrd="0" destOrd="0" presId="urn:microsoft.com/office/officeart/2008/layout/LinedList"/>
    <dgm:cxn modelId="{07F16BEF-119E-422C-8646-EC9201DED0C1}" type="presOf" srcId="{DE2FE10F-30AA-44D2-BB5D-2816F0C411DF}" destId="{E3F7D10A-EDD8-4F88-BE18-0A4CB43AAC10}" srcOrd="0" destOrd="0" presId="urn:microsoft.com/office/officeart/2008/layout/LinedList"/>
    <dgm:cxn modelId="{D24833FB-733F-41FA-943E-B605EDE464FC}" type="presOf" srcId="{B3945BC0-7F05-4658-9D96-47234B7C9612}" destId="{6A8AC8D0-2A05-4FE7-A60A-446B3B22C821}" srcOrd="0" destOrd="0" presId="urn:microsoft.com/office/officeart/2008/layout/LinedList"/>
    <dgm:cxn modelId="{8F898DC8-6B5E-41A0-AC7C-C57081D64041}" type="presParOf" srcId="{FE7154EC-8983-45AB-A965-353A63DF3BE7}" destId="{0321E2FD-2891-44EC-AE59-D54805E267C5}" srcOrd="0" destOrd="0" presId="urn:microsoft.com/office/officeart/2008/layout/LinedList"/>
    <dgm:cxn modelId="{9218322B-1DC3-4D84-909C-49CE1403A916}" type="presParOf" srcId="{FE7154EC-8983-45AB-A965-353A63DF3BE7}" destId="{48B4EABA-CB8A-42C6-B199-03E29E306EF8}" srcOrd="1" destOrd="0" presId="urn:microsoft.com/office/officeart/2008/layout/LinedList"/>
    <dgm:cxn modelId="{6E44FF55-4608-4E31-9EC7-839DF3245E17}" type="presParOf" srcId="{48B4EABA-CB8A-42C6-B199-03E29E306EF8}" destId="{F2AB6273-91D5-4607-9250-983518FEE28E}" srcOrd="0" destOrd="0" presId="urn:microsoft.com/office/officeart/2008/layout/LinedList"/>
    <dgm:cxn modelId="{7C9E9F98-7302-4002-B165-328E0E8C0B6B}" type="presParOf" srcId="{48B4EABA-CB8A-42C6-B199-03E29E306EF8}" destId="{0029B0D8-D34C-45D4-ADA8-1356D6FDA9B7}" srcOrd="1" destOrd="0" presId="urn:microsoft.com/office/officeart/2008/layout/LinedList"/>
    <dgm:cxn modelId="{C7FADED9-409C-41DE-A72D-08E71F793855}" type="presParOf" srcId="{0029B0D8-D34C-45D4-ADA8-1356D6FDA9B7}" destId="{1933DD1D-BA30-4D81-97D4-DE9E5E030A5F}" srcOrd="0" destOrd="0" presId="urn:microsoft.com/office/officeart/2008/layout/LinedList"/>
    <dgm:cxn modelId="{8B5B972C-8089-4F68-AAA7-817FEB543D82}" type="presParOf" srcId="{0029B0D8-D34C-45D4-ADA8-1356D6FDA9B7}" destId="{B2BBD8ED-37F2-40BB-8084-BE459D49666F}" srcOrd="1" destOrd="0" presId="urn:microsoft.com/office/officeart/2008/layout/LinedList"/>
    <dgm:cxn modelId="{AF686B5A-A04B-457A-A345-E5886612386A}" type="presParOf" srcId="{B2BBD8ED-37F2-40BB-8084-BE459D49666F}" destId="{A0C7A4FB-FF54-429E-B948-5664E04C4E9E}" srcOrd="0" destOrd="0" presId="urn:microsoft.com/office/officeart/2008/layout/LinedList"/>
    <dgm:cxn modelId="{CC1B8844-ACCF-420E-A2CB-01E113811F28}" type="presParOf" srcId="{B2BBD8ED-37F2-40BB-8084-BE459D49666F}" destId="{E3F7D10A-EDD8-4F88-BE18-0A4CB43AAC10}" srcOrd="1" destOrd="0" presId="urn:microsoft.com/office/officeart/2008/layout/LinedList"/>
    <dgm:cxn modelId="{DC247B42-B249-4254-B4CC-DE52533AE0BC}" type="presParOf" srcId="{B2BBD8ED-37F2-40BB-8084-BE459D49666F}" destId="{4DD70A80-FB37-4969-B966-CE691B765A28}" srcOrd="2" destOrd="0" presId="urn:microsoft.com/office/officeart/2008/layout/LinedList"/>
    <dgm:cxn modelId="{DFF6BCF2-CB61-437C-B61B-B7EB48EF7FB2}" type="presParOf" srcId="{0029B0D8-D34C-45D4-ADA8-1356D6FDA9B7}" destId="{B6F6130C-F093-4C50-9A3B-AD06FE3E0CFD}" srcOrd="2" destOrd="0" presId="urn:microsoft.com/office/officeart/2008/layout/LinedList"/>
    <dgm:cxn modelId="{9C81A608-D0E6-4E47-8C03-B8F926AD07DF}" type="presParOf" srcId="{0029B0D8-D34C-45D4-ADA8-1356D6FDA9B7}" destId="{C79855A5-D7DC-47FB-8319-96C60A2415C5}" srcOrd="3" destOrd="0" presId="urn:microsoft.com/office/officeart/2008/layout/LinedList"/>
    <dgm:cxn modelId="{8322669F-029A-4088-BC34-75261D0BB0AC}" type="presParOf" srcId="{0029B0D8-D34C-45D4-ADA8-1356D6FDA9B7}" destId="{A77FC144-2EDD-4A35-98D0-E5DE530F10B0}" srcOrd="4" destOrd="0" presId="urn:microsoft.com/office/officeart/2008/layout/LinedList"/>
    <dgm:cxn modelId="{F3468320-1E56-41CD-B059-1649F5D07D92}" type="presParOf" srcId="{A77FC144-2EDD-4A35-98D0-E5DE530F10B0}" destId="{9C7D354E-C2AE-4EB9-8551-02AE2B18DF8D}" srcOrd="0" destOrd="0" presId="urn:microsoft.com/office/officeart/2008/layout/LinedList"/>
    <dgm:cxn modelId="{2E53998B-A39A-4D50-B956-465841C1B034}" type="presParOf" srcId="{A77FC144-2EDD-4A35-98D0-E5DE530F10B0}" destId="{717D8BB6-D22E-4D85-8BA1-361C33F5D41A}" srcOrd="1" destOrd="0" presId="urn:microsoft.com/office/officeart/2008/layout/LinedList"/>
    <dgm:cxn modelId="{11510F55-42DA-41CF-AD17-E2DA6C3B8869}" type="presParOf" srcId="{A77FC144-2EDD-4A35-98D0-E5DE530F10B0}" destId="{14592DC5-3218-4DFF-B130-373CB161882F}" srcOrd="2" destOrd="0" presId="urn:microsoft.com/office/officeart/2008/layout/LinedList"/>
    <dgm:cxn modelId="{029CF98F-F4DD-4F24-B6E7-839DE00B0FF3}" type="presParOf" srcId="{0029B0D8-D34C-45D4-ADA8-1356D6FDA9B7}" destId="{5BAFC2FD-9821-4A69-9474-618F8EF60BF3}" srcOrd="5" destOrd="0" presId="urn:microsoft.com/office/officeart/2008/layout/LinedList"/>
    <dgm:cxn modelId="{6885C180-1A0A-4412-9BEE-B16C98D1A370}" type="presParOf" srcId="{0029B0D8-D34C-45D4-ADA8-1356D6FDA9B7}" destId="{3DFE2C83-67F5-4AE9-BD75-1F978FAD906B}" srcOrd="6" destOrd="0" presId="urn:microsoft.com/office/officeart/2008/layout/LinedList"/>
    <dgm:cxn modelId="{97B8533B-D3A2-4B66-81AB-41A582C4CB13}" type="presParOf" srcId="{0029B0D8-D34C-45D4-ADA8-1356D6FDA9B7}" destId="{2099E6D0-049E-4CAF-BEF6-E1EB54DAE884}" srcOrd="7" destOrd="0" presId="urn:microsoft.com/office/officeart/2008/layout/LinedList"/>
    <dgm:cxn modelId="{A46147E4-7AB8-4A09-9C6D-5A1E364F7DD4}" type="presParOf" srcId="{2099E6D0-049E-4CAF-BEF6-E1EB54DAE884}" destId="{051880F3-24EC-4A9D-AA65-839703078A8B}" srcOrd="0" destOrd="0" presId="urn:microsoft.com/office/officeart/2008/layout/LinedList"/>
    <dgm:cxn modelId="{70F4F5B2-F58D-47DB-B595-4CD52542FE04}" type="presParOf" srcId="{2099E6D0-049E-4CAF-BEF6-E1EB54DAE884}" destId="{68B8F5B4-7EA3-4F79-8E99-5479E89A7F65}" srcOrd="1" destOrd="0" presId="urn:microsoft.com/office/officeart/2008/layout/LinedList"/>
    <dgm:cxn modelId="{E15A2869-D1E4-4333-9043-351260B24FDC}" type="presParOf" srcId="{2099E6D0-049E-4CAF-BEF6-E1EB54DAE884}" destId="{80323558-5956-467F-83D8-3655AB3F85A2}" srcOrd="2" destOrd="0" presId="urn:microsoft.com/office/officeart/2008/layout/LinedList"/>
    <dgm:cxn modelId="{3BE205A6-C4AE-49B5-9658-47F75172C76A}" type="presParOf" srcId="{0029B0D8-D34C-45D4-ADA8-1356D6FDA9B7}" destId="{EF9E852D-7205-4EB3-BEBA-CC6D56B94101}" srcOrd="8" destOrd="0" presId="urn:microsoft.com/office/officeart/2008/layout/LinedList"/>
    <dgm:cxn modelId="{8F37D7DC-940A-45B6-8C7C-323FF0D67A45}" type="presParOf" srcId="{0029B0D8-D34C-45D4-ADA8-1356D6FDA9B7}" destId="{219E4765-2A95-4A0C-B7CA-E2A44C57FAAC}" srcOrd="9" destOrd="0" presId="urn:microsoft.com/office/officeart/2008/layout/LinedList"/>
    <dgm:cxn modelId="{7BD7817D-3361-4975-A631-38045ECC3148}" type="presParOf" srcId="{0029B0D8-D34C-45D4-ADA8-1356D6FDA9B7}" destId="{64DD2862-4A62-4081-B0E5-EF34435C2E54}" srcOrd="10" destOrd="0" presId="urn:microsoft.com/office/officeart/2008/layout/LinedList"/>
    <dgm:cxn modelId="{786FF5AF-94F2-484B-93F9-436BA0B93041}" type="presParOf" srcId="{64DD2862-4A62-4081-B0E5-EF34435C2E54}" destId="{F8C6EA33-E5CA-4346-94EA-7E1191618AD8}" srcOrd="0" destOrd="0" presId="urn:microsoft.com/office/officeart/2008/layout/LinedList"/>
    <dgm:cxn modelId="{C5426C58-46FC-4F41-B278-71A787C8A5E6}" type="presParOf" srcId="{64DD2862-4A62-4081-B0E5-EF34435C2E54}" destId="{6A8AC8D0-2A05-4FE7-A60A-446B3B22C821}" srcOrd="1" destOrd="0" presId="urn:microsoft.com/office/officeart/2008/layout/LinedList"/>
    <dgm:cxn modelId="{6EDBB7EE-E355-46A2-827A-40DCA1658910}" type="presParOf" srcId="{64DD2862-4A62-4081-B0E5-EF34435C2E54}" destId="{443F069B-EA06-43CA-948A-DC809F7E54D5}" srcOrd="2" destOrd="0" presId="urn:microsoft.com/office/officeart/2008/layout/LinedList"/>
    <dgm:cxn modelId="{7C830496-214D-4B78-9EF0-ADAD5F735585}" type="presParOf" srcId="{0029B0D8-D34C-45D4-ADA8-1356D6FDA9B7}" destId="{274001D7-D50D-41FA-8677-001D8F6D9226}" srcOrd="11" destOrd="0" presId="urn:microsoft.com/office/officeart/2008/layout/LinedList"/>
    <dgm:cxn modelId="{6E099CC1-B293-4259-A919-5FC0BCE435CD}" type="presParOf" srcId="{0029B0D8-D34C-45D4-ADA8-1356D6FDA9B7}" destId="{92F932D9-B95A-4882-811B-74B7D60C98E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MX"/>
        </a:p>
      </dgm:t>
    </dgm:pt>
    <dgm:pt modelId="{202116E9-9CEC-4392-9C06-EE6DCBF9CD6B}">
      <dgm:prSet phldrT="[Texto]"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a:latin typeface="Arial" panose="020B0604020202020204" pitchFamily="34" charset="0"/>
              <a:cs typeface="Arial" panose="020B0604020202020204" pitchFamily="34" charset="0"/>
            </a:rPr>
            <a:t>Incrementar la seguridad de la población y zonas productivas, ante fenómenos hidrometeoro-lógicos</a:t>
          </a:r>
        </a:p>
      </dgm:t>
    </dgm:pt>
    <dgm:pt modelId="{53079DB3-A0E2-4E8A-A62A-572444DFA836}" type="parTrans" cxnId="{649B2B15-AF3B-43C6-8183-EB726D2F14C7}">
      <dgm:prSet/>
      <dgm:spPr/>
      <dgm:t>
        <a:bodyPr/>
        <a:lstStyle/>
        <a:p>
          <a:endParaRPr lang="es-MX">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2.1 Fortalecer las acciones de prevención, resiliencia y adaptación al cambio climático.</a:t>
          </a:r>
        </a:p>
      </dgm:t>
    </dgm:pt>
    <dgm:pt modelId="{87324A97-58B5-4586-B502-BFA6CBA38794}" type="parTrans" cxnId="{6D6591A0-E24E-4024-89FF-DFB724CE10C2}">
      <dgm:prSet/>
      <dgm:spPr/>
      <dgm:t>
        <a:bodyPr/>
        <a:lstStyle/>
        <a:p>
          <a:endParaRPr lang="es-MX">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a:latin typeface="Arial" panose="020B0604020202020204" pitchFamily="34" charset="0"/>
            <a:cs typeface="Arial" panose="020B0604020202020204" pitchFamily="34" charset="0"/>
          </a:endParaRPr>
        </a:p>
      </dgm:t>
    </dgm:pt>
    <dgm:pt modelId="{13B5EE17-FBBC-44B7-AD62-0B110FC02FBE}">
      <dgm:prSet phldrT="[Texto]" custT="1"/>
      <dgm:spPr/>
      <dgm:t>
        <a:bodyPr anchor="ctr" anchorCtr="0"/>
        <a:lstStyle/>
        <a:p>
          <a:r>
            <a:rPr lang="es-MX" sz="2000" dirty="0">
              <a:latin typeface="Arial" panose="020B0604020202020204" pitchFamily="34" charset="0"/>
              <a:cs typeface="Arial" panose="020B0604020202020204" pitchFamily="34" charset="0"/>
            </a:rPr>
            <a:t>2.3 Atender las emergencias provocadas por fenómenos naturales extremos y antropogénicos.</a:t>
          </a:r>
        </a:p>
      </dgm:t>
    </dgm:pt>
    <dgm:pt modelId="{7890B31A-BE4A-4B23-8605-C2734BA4B408}" type="parTrans" cxnId="{C7404D95-DC89-46D4-8E0F-C305FBC3DF2E}">
      <dgm:prSet/>
      <dgm:spPr/>
      <dgm:t>
        <a:bodyPr/>
        <a:lstStyle/>
        <a:p>
          <a:endParaRPr lang="es-MX">
            <a:latin typeface="Arial" panose="020B0604020202020204" pitchFamily="34" charset="0"/>
            <a:cs typeface="Arial" panose="020B0604020202020204" pitchFamily="34" charset="0"/>
          </a:endParaRPr>
        </a:p>
      </dgm:t>
    </dgm:pt>
    <dgm:pt modelId="{A5B11C81-627A-440E-BA6C-277A51E4491C}" type="sibTrans" cxnId="{C7404D95-DC89-46D4-8E0F-C305FBC3DF2E}">
      <dgm:prSet/>
      <dgm:spPr/>
      <dgm:t>
        <a:bodyPr/>
        <a:lstStyle/>
        <a:p>
          <a:endParaRPr lang="es-MX">
            <a:latin typeface="Arial" panose="020B0604020202020204" pitchFamily="34" charset="0"/>
            <a:cs typeface="Arial" panose="020B0604020202020204" pitchFamily="34" charset="0"/>
          </a:endParaRPr>
        </a:p>
      </dgm:t>
    </dgm:pt>
    <dgm:pt modelId="{7FC22030-AC2C-48FC-984A-725FAE988513}">
      <dgm:prSet phldrT="[Texto]" custT="1"/>
      <dgm:spPr/>
      <dgm:t>
        <a:bodyPr anchor="ctr" anchorCtr="0"/>
        <a:lstStyle/>
        <a:p>
          <a:pPr rtl="0"/>
          <a:r>
            <a:rPr lang="es-MX" sz="2000" dirty="0">
              <a:latin typeface="Arial" panose="020B0604020202020204" pitchFamily="34" charset="0"/>
              <a:cs typeface="Arial" panose="020B0604020202020204" pitchFamily="34" charset="0"/>
            </a:rPr>
            <a:t>2.2 Privilegiar las soluciones basadas en la naturaleza (infraestructura verde) para la protección de centros de población y zonas productivas.</a:t>
          </a:r>
        </a:p>
      </dgm:t>
    </dgm:pt>
    <dgm:pt modelId="{74F5FBE0-E337-44E0-A6BB-CDA4207C5253}" type="parTrans" cxnId="{DE47AEF1-E396-4DFE-8182-48505E8C62C8}">
      <dgm:prSet/>
      <dgm:spPr/>
      <dgm:t>
        <a:bodyPr/>
        <a:lstStyle/>
        <a:p>
          <a:endParaRPr lang="es-MX">
            <a:latin typeface="Arial" panose="020B0604020202020204" pitchFamily="34" charset="0"/>
            <a:cs typeface="Arial" panose="020B0604020202020204" pitchFamily="34" charset="0"/>
          </a:endParaRPr>
        </a:p>
      </dgm:t>
    </dgm:pt>
    <dgm:pt modelId="{7E816056-EFE9-4CC8-904C-D96F64CFEBD6}" type="sibTrans" cxnId="{DE47AEF1-E396-4DFE-8182-48505E8C62C8}">
      <dgm:prSet/>
      <dgm:spPr/>
      <dgm:t>
        <a:bodyPr/>
        <a:lstStyle/>
        <a:p>
          <a:endParaRPr lang="es-MX">
            <a:latin typeface="Arial" panose="020B0604020202020204" pitchFamily="34" charset="0"/>
            <a:cs typeface="Arial" panose="020B0604020202020204" pitchFamily="34" charset="0"/>
          </a:endParaRPr>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4" custScaleX="194430" custLinFactNeighborX="-6582" custLinFactNeighborY="3279"/>
      <dgm:spPr/>
    </dgm:pt>
    <dgm:pt modelId="{0029B0D8-D34C-45D4-ADA8-1356D6FDA9B7}" type="pres">
      <dgm:prSet presAssocID="{202116E9-9CEC-4392-9C06-EE6DCBF9CD6B}" presName="vert1" presStyleCnt="0"/>
      <dgm:spPr/>
    </dgm:pt>
    <dgm:pt modelId="{1933DD1D-BA30-4D81-97D4-DE9E5E030A5F}" type="pres">
      <dgm:prSet presAssocID="{DE2FE10F-30AA-44D2-BB5D-2816F0C411DF}" presName="vertSpace2a"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1" presStyleCnt="4"/>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0" presStyleCnt="3"/>
      <dgm:spPr>
        <a:ln>
          <a:noFill/>
        </a:ln>
      </dgm:spPr>
    </dgm:pt>
    <dgm:pt modelId="{C79855A5-D7DC-47FB-8319-96C60A2415C5}" type="pres">
      <dgm:prSet presAssocID="{DE2FE10F-30AA-44D2-BB5D-2816F0C411DF}" presName="vertSpace2b" presStyleCnt="0"/>
      <dgm:spPr/>
    </dgm:pt>
    <dgm:pt modelId="{B8C2F7BA-4722-4C4B-9198-6D2D96C5E2E0}" type="pres">
      <dgm:prSet presAssocID="{7FC22030-AC2C-48FC-984A-725FAE988513}" presName="horz2" presStyleCnt="0"/>
      <dgm:spPr/>
    </dgm:pt>
    <dgm:pt modelId="{C4B9810E-DB8D-4D25-AB75-D3640A68857A}" type="pres">
      <dgm:prSet presAssocID="{7FC22030-AC2C-48FC-984A-725FAE988513}" presName="horzSpace2" presStyleCnt="0"/>
      <dgm:spPr/>
    </dgm:pt>
    <dgm:pt modelId="{C6A692B9-BAC4-49BB-AC35-56331F961F98}" type="pres">
      <dgm:prSet presAssocID="{7FC22030-AC2C-48FC-984A-725FAE988513}" presName="tx2" presStyleLbl="revTx" presStyleIdx="2" presStyleCnt="4"/>
      <dgm:spPr/>
    </dgm:pt>
    <dgm:pt modelId="{BECC4C88-8030-4785-8CAA-DD27D39306C6}" type="pres">
      <dgm:prSet presAssocID="{7FC22030-AC2C-48FC-984A-725FAE988513}" presName="vert2" presStyleCnt="0"/>
      <dgm:spPr/>
    </dgm:pt>
    <dgm:pt modelId="{D15F742B-94C8-4A7C-82A4-4E4747614711}" type="pres">
      <dgm:prSet presAssocID="{7FC22030-AC2C-48FC-984A-725FAE988513}" presName="thinLine2b" presStyleLbl="callout" presStyleIdx="1" presStyleCnt="3"/>
      <dgm:spPr>
        <a:ln>
          <a:noFill/>
        </a:ln>
      </dgm:spPr>
    </dgm:pt>
    <dgm:pt modelId="{D611C73A-5333-4430-832B-597D38380E9B}" type="pres">
      <dgm:prSet presAssocID="{7FC22030-AC2C-48FC-984A-725FAE988513}" presName="vertSpace2b" presStyleCnt="0"/>
      <dgm:spPr/>
    </dgm:pt>
    <dgm:pt modelId="{2099E6D0-049E-4CAF-BEF6-E1EB54DAE884}" type="pres">
      <dgm:prSet presAssocID="{13B5EE17-FBBC-44B7-AD62-0B110FC02FBE}" presName="horz2" presStyleCnt="0"/>
      <dgm:spPr/>
    </dgm:pt>
    <dgm:pt modelId="{051880F3-24EC-4A9D-AA65-839703078A8B}" type="pres">
      <dgm:prSet presAssocID="{13B5EE17-FBBC-44B7-AD62-0B110FC02FBE}" presName="horzSpace2" presStyleCnt="0"/>
      <dgm:spPr/>
    </dgm:pt>
    <dgm:pt modelId="{68B8F5B4-7EA3-4F79-8E99-5479E89A7F65}" type="pres">
      <dgm:prSet presAssocID="{13B5EE17-FBBC-44B7-AD62-0B110FC02FBE}" presName="tx2" presStyleLbl="revTx" presStyleIdx="3" presStyleCnt="4"/>
      <dgm:spPr/>
    </dgm:pt>
    <dgm:pt modelId="{80323558-5956-467F-83D8-3655AB3F85A2}" type="pres">
      <dgm:prSet presAssocID="{13B5EE17-FBBC-44B7-AD62-0B110FC02FBE}" presName="vert2" presStyleCnt="0"/>
      <dgm:spPr/>
    </dgm:pt>
    <dgm:pt modelId="{EF9E852D-7205-4EB3-BEBA-CC6D56B94101}" type="pres">
      <dgm:prSet presAssocID="{13B5EE17-FBBC-44B7-AD62-0B110FC02FBE}" presName="thinLine2b" presStyleLbl="callout" presStyleIdx="2" presStyleCnt="3"/>
      <dgm:spPr>
        <a:ln>
          <a:noFill/>
        </a:ln>
      </dgm:spPr>
    </dgm:pt>
    <dgm:pt modelId="{219E4765-2A95-4A0C-B7CA-E2A44C57FAAC}" type="pres">
      <dgm:prSet presAssocID="{13B5EE17-FBBC-44B7-AD62-0B110FC02FBE}" presName="vertSpace2b" presStyleCnt="0"/>
      <dgm:spPr/>
    </dgm:pt>
  </dgm:ptLst>
  <dgm:cxnLst>
    <dgm:cxn modelId="{F4978906-1D0F-4158-8AAB-3717D6A3F97A}" type="presOf" srcId="{EF5DAC43-66CA-4041-A2B1-400021AB2D4C}" destId="{FE7154EC-8983-45AB-A965-353A63DF3BE7}" srcOrd="0" destOrd="0" presId="urn:microsoft.com/office/officeart/2008/layout/LinedList"/>
    <dgm:cxn modelId="{649B2B15-AF3B-43C6-8183-EB726D2F14C7}" srcId="{EF5DAC43-66CA-4041-A2B1-400021AB2D4C}" destId="{202116E9-9CEC-4392-9C06-EE6DCBF9CD6B}" srcOrd="0" destOrd="0" parTransId="{53079DB3-A0E2-4E8A-A62A-572444DFA836}" sibTransId="{7CE8C534-DA1D-4196-AFAA-82D95EA93BEC}"/>
    <dgm:cxn modelId="{20D1D53B-DC43-4F9B-BDD7-5CCB4146A0E7}" type="presOf" srcId="{13B5EE17-FBBC-44B7-AD62-0B110FC02FBE}" destId="{68B8F5B4-7EA3-4F79-8E99-5479E89A7F65}" srcOrd="0" destOrd="0" presId="urn:microsoft.com/office/officeart/2008/layout/LinedList"/>
    <dgm:cxn modelId="{C7404D95-DC89-46D4-8E0F-C305FBC3DF2E}" srcId="{202116E9-9CEC-4392-9C06-EE6DCBF9CD6B}" destId="{13B5EE17-FBBC-44B7-AD62-0B110FC02FBE}" srcOrd="2" destOrd="0" parTransId="{7890B31A-BE4A-4B23-8605-C2734BA4B408}" sibTransId="{A5B11C81-627A-440E-BA6C-277A51E4491C}"/>
    <dgm:cxn modelId="{6D6591A0-E24E-4024-89FF-DFB724CE10C2}" srcId="{202116E9-9CEC-4392-9C06-EE6DCBF9CD6B}" destId="{DE2FE10F-30AA-44D2-BB5D-2816F0C411DF}" srcOrd="0" destOrd="0" parTransId="{87324A97-58B5-4586-B502-BFA6CBA38794}" sibTransId="{198E3A93-7409-4E99-AA24-D9C451802726}"/>
    <dgm:cxn modelId="{A40C94B4-7656-434B-AACA-89649685C586}" type="presOf" srcId="{202116E9-9CEC-4392-9C06-EE6DCBF9CD6B}" destId="{F2AB6273-91D5-4607-9250-983518FEE28E}" srcOrd="0" destOrd="0" presId="urn:microsoft.com/office/officeart/2008/layout/LinedList"/>
    <dgm:cxn modelId="{D36479DA-377E-4FD9-ACEF-D6C8DD5155CA}" type="presOf" srcId="{7FC22030-AC2C-48FC-984A-725FAE988513}" destId="{C6A692B9-BAC4-49BB-AC35-56331F961F98}" srcOrd="0" destOrd="0" presId="urn:microsoft.com/office/officeart/2008/layout/LinedList"/>
    <dgm:cxn modelId="{DE47AEF1-E396-4DFE-8182-48505E8C62C8}" srcId="{202116E9-9CEC-4392-9C06-EE6DCBF9CD6B}" destId="{7FC22030-AC2C-48FC-984A-725FAE988513}" srcOrd="1" destOrd="0" parTransId="{74F5FBE0-E337-44E0-A6BB-CDA4207C5253}" sibTransId="{7E816056-EFE9-4CC8-904C-D96F64CFEBD6}"/>
    <dgm:cxn modelId="{714C11F2-EB35-4428-999C-15715D37D034}" type="presOf" srcId="{DE2FE10F-30AA-44D2-BB5D-2816F0C411DF}" destId="{E3F7D10A-EDD8-4F88-BE18-0A4CB43AAC10}" srcOrd="0" destOrd="0" presId="urn:microsoft.com/office/officeart/2008/layout/LinedList"/>
    <dgm:cxn modelId="{EE5601D6-E365-4F17-92CC-7BEA557DCA46}" type="presParOf" srcId="{FE7154EC-8983-45AB-A965-353A63DF3BE7}" destId="{0321E2FD-2891-44EC-AE59-D54805E267C5}" srcOrd="0" destOrd="0" presId="urn:microsoft.com/office/officeart/2008/layout/LinedList"/>
    <dgm:cxn modelId="{10BFFAD3-3CD7-4DA7-9AAE-C2115FB4602D}" type="presParOf" srcId="{FE7154EC-8983-45AB-A965-353A63DF3BE7}" destId="{48B4EABA-CB8A-42C6-B199-03E29E306EF8}" srcOrd="1" destOrd="0" presId="urn:microsoft.com/office/officeart/2008/layout/LinedList"/>
    <dgm:cxn modelId="{981FF6B0-396F-4ABC-8AA7-1FDB86549128}" type="presParOf" srcId="{48B4EABA-CB8A-42C6-B199-03E29E306EF8}" destId="{F2AB6273-91D5-4607-9250-983518FEE28E}" srcOrd="0" destOrd="0" presId="urn:microsoft.com/office/officeart/2008/layout/LinedList"/>
    <dgm:cxn modelId="{CCDDE35D-918E-43C4-9E86-A77508139D14}" type="presParOf" srcId="{48B4EABA-CB8A-42C6-B199-03E29E306EF8}" destId="{0029B0D8-D34C-45D4-ADA8-1356D6FDA9B7}" srcOrd="1" destOrd="0" presId="urn:microsoft.com/office/officeart/2008/layout/LinedList"/>
    <dgm:cxn modelId="{AEC50F1C-A4AC-4278-B2C9-5EC1DEADCD6A}" type="presParOf" srcId="{0029B0D8-D34C-45D4-ADA8-1356D6FDA9B7}" destId="{1933DD1D-BA30-4D81-97D4-DE9E5E030A5F}" srcOrd="0" destOrd="0" presId="urn:microsoft.com/office/officeart/2008/layout/LinedList"/>
    <dgm:cxn modelId="{0A3E69FB-F251-4544-A6B7-BE0A8E61CABA}" type="presParOf" srcId="{0029B0D8-D34C-45D4-ADA8-1356D6FDA9B7}" destId="{B2BBD8ED-37F2-40BB-8084-BE459D49666F}" srcOrd="1" destOrd="0" presId="urn:microsoft.com/office/officeart/2008/layout/LinedList"/>
    <dgm:cxn modelId="{FDFB6EB5-FC14-47E2-8402-3D5946FCAFA1}" type="presParOf" srcId="{B2BBD8ED-37F2-40BB-8084-BE459D49666F}" destId="{A0C7A4FB-FF54-429E-B948-5664E04C4E9E}" srcOrd="0" destOrd="0" presId="urn:microsoft.com/office/officeart/2008/layout/LinedList"/>
    <dgm:cxn modelId="{94047BEB-DD12-4ABA-BD9D-4DCD5900B96F}" type="presParOf" srcId="{B2BBD8ED-37F2-40BB-8084-BE459D49666F}" destId="{E3F7D10A-EDD8-4F88-BE18-0A4CB43AAC10}" srcOrd="1" destOrd="0" presId="urn:microsoft.com/office/officeart/2008/layout/LinedList"/>
    <dgm:cxn modelId="{1220DACC-8BA8-4EDD-A76E-5B8E38F1C509}" type="presParOf" srcId="{B2BBD8ED-37F2-40BB-8084-BE459D49666F}" destId="{4DD70A80-FB37-4969-B966-CE691B765A28}" srcOrd="2" destOrd="0" presId="urn:microsoft.com/office/officeart/2008/layout/LinedList"/>
    <dgm:cxn modelId="{DE63E07C-4244-4CBF-908A-BA123A180E58}" type="presParOf" srcId="{0029B0D8-D34C-45D4-ADA8-1356D6FDA9B7}" destId="{B6F6130C-F093-4C50-9A3B-AD06FE3E0CFD}" srcOrd="2" destOrd="0" presId="urn:microsoft.com/office/officeart/2008/layout/LinedList"/>
    <dgm:cxn modelId="{C5BB814B-E29C-4798-808C-7AF537D04DDF}" type="presParOf" srcId="{0029B0D8-D34C-45D4-ADA8-1356D6FDA9B7}" destId="{C79855A5-D7DC-47FB-8319-96C60A2415C5}" srcOrd="3" destOrd="0" presId="urn:microsoft.com/office/officeart/2008/layout/LinedList"/>
    <dgm:cxn modelId="{3705997B-3ED6-4606-9DBD-EBF54ADD9C42}" type="presParOf" srcId="{0029B0D8-D34C-45D4-ADA8-1356D6FDA9B7}" destId="{B8C2F7BA-4722-4C4B-9198-6D2D96C5E2E0}" srcOrd="4" destOrd="0" presId="urn:microsoft.com/office/officeart/2008/layout/LinedList"/>
    <dgm:cxn modelId="{C2D5BA58-F4A8-4F26-B818-5ED6A7319C99}" type="presParOf" srcId="{B8C2F7BA-4722-4C4B-9198-6D2D96C5E2E0}" destId="{C4B9810E-DB8D-4D25-AB75-D3640A68857A}" srcOrd="0" destOrd="0" presId="urn:microsoft.com/office/officeart/2008/layout/LinedList"/>
    <dgm:cxn modelId="{80C20E48-73AA-46C4-B473-11DFA87E280F}" type="presParOf" srcId="{B8C2F7BA-4722-4C4B-9198-6D2D96C5E2E0}" destId="{C6A692B9-BAC4-49BB-AC35-56331F961F98}" srcOrd="1" destOrd="0" presId="urn:microsoft.com/office/officeart/2008/layout/LinedList"/>
    <dgm:cxn modelId="{8745913E-EB2F-4964-8EBB-B9B0B15F3B04}" type="presParOf" srcId="{B8C2F7BA-4722-4C4B-9198-6D2D96C5E2E0}" destId="{BECC4C88-8030-4785-8CAA-DD27D39306C6}" srcOrd="2" destOrd="0" presId="urn:microsoft.com/office/officeart/2008/layout/LinedList"/>
    <dgm:cxn modelId="{7784CF5F-612A-4F59-9C79-C7472F16F4BD}" type="presParOf" srcId="{0029B0D8-D34C-45D4-ADA8-1356D6FDA9B7}" destId="{D15F742B-94C8-4A7C-82A4-4E4747614711}" srcOrd="5" destOrd="0" presId="urn:microsoft.com/office/officeart/2008/layout/LinedList"/>
    <dgm:cxn modelId="{72E1FD89-A250-4481-BBD7-3DCEF7A3016B}" type="presParOf" srcId="{0029B0D8-D34C-45D4-ADA8-1356D6FDA9B7}" destId="{D611C73A-5333-4430-832B-597D38380E9B}" srcOrd="6" destOrd="0" presId="urn:microsoft.com/office/officeart/2008/layout/LinedList"/>
    <dgm:cxn modelId="{32604814-A309-4193-9B37-CDF4E598012C}" type="presParOf" srcId="{0029B0D8-D34C-45D4-ADA8-1356D6FDA9B7}" destId="{2099E6D0-049E-4CAF-BEF6-E1EB54DAE884}" srcOrd="7" destOrd="0" presId="urn:microsoft.com/office/officeart/2008/layout/LinedList"/>
    <dgm:cxn modelId="{4564AA98-7E01-44C7-A11E-A0A9639D5AE9}" type="presParOf" srcId="{2099E6D0-049E-4CAF-BEF6-E1EB54DAE884}" destId="{051880F3-24EC-4A9D-AA65-839703078A8B}" srcOrd="0" destOrd="0" presId="urn:microsoft.com/office/officeart/2008/layout/LinedList"/>
    <dgm:cxn modelId="{3835D746-B7A7-4B61-AFE3-EEF77AD211FA}" type="presParOf" srcId="{2099E6D0-049E-4CAF-BEF6-E1EB54DAE884}" destId="{68B8F5B4-7EA3-4F79-8E99-5479E89A7F65}" srcOrd="1" destOrd="0" presId="urn:microsoft.com/office/officeart/2008/layout/LinedList"/>
    <dgm:cxn modelId="{2FE2B8B5-4505-457D-802B-87CA320405D8}" type="presParOf" srcId="{2099E6D0-049E-4CAF-BEF6-E1EB54DAE884}" destId="{80323558-5956-467F-83D8-3655AB3F85A2}" srcOrd="2" destOrd="0" presId="urn:microsoft.com/office/officeart/2008/layout/LinedList"/>
    <dgm:cxn modelId="{C07174F6-579B-4A3A-B44B-55A912A81FA2}" type="presParOf" srcId="{0029B0D8-D34C-45D4-ADA8-1356D6FDA9B7}" destId="{EF9E852D-7205-4EB3-BEBA-CC6D56B94101}" srcOrd="8" destOrd="0" presId="urn:microsoft.com/office/officeart/2008/layout/LinedList"/>
    <dgm:cxn modelId="{0D377110-5142-4DDB-B495-348C7A343981}" type="presParOf" srcId="{0029B0D8-D34C-45D4-ADA8-1356D6FDA9B7}" destId="{219E4765-2A95-4A0C-B7CA-E2A44C57FAA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es-MX"/>
        </a:p>
      </dgm:t>
    </dgm:pt>
    <dgm:pt modelId="{202116E9-9CEC-4392-9C06-EE6DCBF9CD6B}">
      <dgm:prSet phldrT="[Texto]"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a:latin typeface="Arial" panose="020B0604020202020204" pitchFamily="34" charset="0"/>
              <a:cs typeface="Arial" panose="020B0604020202020204" pitchFamily="34" charset="0"/>
            </a:rPr>
            <a:t>Promover el uso eficiente del agua para aumentar la productividad en el campo, la ciudad y la industria.</a:t>
          </a:r>
        </a:p>
      </dgm:t>
    </dgm:pt>
    <dgm:pt modelId="{53079DB3-A0E2-4E8A-A62A-572444DFA836}" type="par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3.1 Incrementar la productividad del agua en la agricultura</a:t>
          </a:r>
        </a:p>
      </dgm:t>
    </dgm:pt>
    <dgm:pt modelId="{87324A97-58B5-4586-B502-BFA6CBA38794}" type="par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4C1FE838-6BA1-494B-B019-FD98FADD8107}">
      <dgm:prSet phldrT="[Texto]" custT="1"/>
      <dgm:spPr/>
      <dgm:t>
        <a:bodyPr anchor="ctr" anchorCtr="0"/>
        <a:lstStyle/>
        <a:p>
          <a:pPr rtl="0"/>
          <a:r>
            <a:rPr lang="es-MX" sz="2000" dirty="0">
              <a:latin typeface="Arial" panose="020B0604020202020204" pitchFamily="34" charset="0"/>
              <a:cs typeface="Arial" panose="020B0604020202020204" pitchFamily="34" charset="0"/>
            </a:rPr>
            <a:t>3.4 Establecer incentivos para que los usuarios realicen un uso eficiente del agua. </a:t>
          </a:r>
        </a:p>
      </dgm:t>
    </dgm:pt>
    <dgm:pt modelId="{E6ECA7FE-49B5-472B-8B9B-F5BE78436EC2}" type="parTrans" cxnId="{6B4C9F4B-1616-435D-83EF-FFB0476B5C21}">
      <dgm:prSet/>
      <dgm:spPr/>
      <dgm:t>
        <a:bodyPr/>
        <a:lstStyle/>
        <a:p>
          <a:endParaRPr lang="es-MX" sz="2000">
            <a:latin typeface="Arial" panose="020B0604020202020204" pitchFamily="34" charset="0"/>
            <a:cs typeface="Arial" panose="020B0604020202020204" pitchFamily="34" charset="0"/>
          </a:endParaRPr>
        </a:p>
      </dgm:t>
    </dgm:pt>
    <dgm:pt modelId="{C39DA27E-2222-4D65-8603-5EDD565C68F7}" type="sibTrans" cxnId="{6B4C9F4B-1616-435D-83EF-FFB0476B5C21}">
      <dgm:prSet/>
      <dgm:spPr/>
      <dgm:t>
        <a:bodyPr/>
        <a:lstStyle/>
        <a:p>
          <a:endParaRPr lang="es-MX" sz="2000">
            <a:latin typeface="Arial" panose="020B0604020202020204" pitchFamily="34" charset="0"/>
            <a:cs typeface="Arial" panose="020B0604020202020204" pitchFamily="34" charset="0"/>
          </a:endParaRPr>
        </a:p>
      </dgm:t>
    </dgm:pt>
    <dgm:pt modelId="{74576FB7-C507-47BE-ADCA-13E05049F19B}">
      <dgm:prSet phldrT="[Texto]" custT="1"/>
      <dgm:spPr/>
      <dgm:t>
        <a:bodyPr anchor="ctr" anchorCtr="0"/>
        <a:lstStyle/>
        <a:p>
          <a:pPr rtl="0"/>
          <a:r>
            <a:rPr lang="es-MX" sz="2000" dirty="0">
              <a:latin typeface="Arial" panose="020B0604020202020204" pitchFamily="34" charset="0"/>
              <a:cs typeface="Arial" panose="020B0604020202020204" pitchFamily="34" charset="0"/>
            </a:rPr>
            <a:t>3.2 Fomentar el intercambio de agua de primer uso por agua residual tratada.</a:t>
          </a:r>
        </a:p>
      </dgm:t>
    </dgm:pt>
    <dgm:pt modelId="{3A379026-C945-4EA4-8A13-CE36E7A1983D}" type="parTrans" cxnId="{86B57B7E-281D-4951-AC3C-864C4760E587}">
      <dgm:prSet/>
      <dgm:spPr/>
      <dgm:t>
        <a:bodyPr/>
        <a:lstStyle/>
        <a:p>
          <a:endParaRPr lang="es-MX" sz="2000">
            <a:latin typeface="Arial" panose="020B0604020202020204" pitchFamily="34" charset="0"/>
            <a:cs typeface="Arial" panose="020B0604020202020204" pitchFamily="34" charset="0"/>
          </a:endParaRPr>
        </a:p>
      </dgm:t>
    </dgm:pt>
    <dgm:pt modelId="{F422A3EE-EC9D-4A97-B62F-787A733BD835}" type="sibTrans" cxnId="{86B57B7E-281D-4951-AC3C-864C4760E587}">
      <dgm:prSet/>
      <dgm:spPr/>
      <dgm:t>
        <a:bodyPr/>
        <a:lstStyle/>
        <a:p>
          <a:endParaRPr lang="es-MX" sz="2000">
            <a:latin typeface="Arial" panose="020B0604020202020204" pitchFamily="34" charset="0"/>
            <a:cs typeface="Arial" panose="020B0604020202020204" pitchFamily="34" charset="0"/>
          </a:endParaRPr>
        </a:p>
      </dgm:t>
    </dgm:pt>
    <dgm:pt modelId="{9C58FFA7-0ED5-4FB9-8997-D1B6A29C5F9B}">
      <dgm:prSet phldrT="[Texto]" custT="1"/>
      <dgm:spPr/>
      <dgm:t>
        <a:bodyPr anchor="ctr" anchorCtr="0"/>
        <a:lstStyle/>
        <a:p>
          <a:pPr rtl="0"/>
          <a:r>
            <a:rPr lang="es-MX" sz="2000" dirty="0">
              <a:latin typeface="Arial" panose="020B0604020202020204" pitchFamily="34" charset="0"/>
              <a:cs typeface="Arial" panose="020B0604020202020204" pitchFamily="34" charset="0"/>
            </a:rPr>
            <a:t>3.3 Apoyar proyectos productivos en zonas con disponibilidad de agua</a:t>
          </a:r>
        </a:p>
      </dgm:t>
    </dgm:pt>
    <dgm:pt modelId="{3BFB9036-5D5F-41C3-9864-4488EAEE1387}" type="parTrans" cxnId="{5C31EEB0-B22A-447D-A1F3-4B325857E6A0}">
      <dgm:prSet/>
      <dgm:spPr/>
      <dgm:t>
        <a:bodyPr/>
        <a:lstStyle/>
        <a:p>
          <a:endParaRPr lang="es-MX" sz="2000">
            <a:latin typeface="Arial" panose="020B0604020202020204" pitchFamily="34" charset="0"/>
            <a:cs typeface="Arial" panose="020B0604020202020204" pitchFamily="34" charset="0"/>
          </a:endParaRPr>
        </a:p>
      </dgm:t>
    </dgm:pt>
    <dgm:pt modelId="{A8CD7459-A39D-499D-BF14-6EC637E0B5CD}" type="sibTrans" cxnId="{5C31EEB0-B22A-447D-A1F3-4B325857E6A0}">
      <dgm:prSet/>
      <dgm:spPr/>
      <dgm:t>
        <a:bodyPr/>
        <a:lstStyle/>
        <a:p>
          <a:endParaRPr lang="es-MX" sz="2000">
            <a:latin typeface="Arial" panose="020B0604020202020204" pitchFamily="34" charset="0"/>
            <a:cs typeface="Arial" panose="020B0604020202020204" pitchFamily="34" charset="0"/>
          </a:endParaRPr>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5" custScaleX="194430"/>
      <dgm:spPr/>
    </dgm:pt>
    <dgm:pt modelId="{0029B0D8-D34C-45D4-ADA8-1356D6FDA9B7}" type="pres">
      <dgm:prSet presAssocID="{202116E9-9CEC-4392-9C06-EE6DCBF9CD6B}" presName="vert1" presStyleCnt="0"/>
      <dgm:spPr/>
    </dgm:pt>
    <dgm:pt modelId="{1933DD1D-BA30-4D81-97D4-DE9E5E030A5F}" type="pres">
      <dgm:prSet presAssocID="{DE2FE10F-30AA-44D2-BB5D-2816F0C411DF}" presName="vertSpace2a"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1" presStyleCnt="5"/>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0" presStyleCnt="4"/>
      <dgm:spPr>
        <a:ln>
          <a:noFill/>
        </a:ln>
      </dgm:spPr>
    </dgm:pt>
    <dgm:pt modelId="{C79855A5-D7DC-47FB-8319-96C60A2415C5}" type="pres">
      <dgm:prSet presAssocID="{DE2FE10F-30AA-44D2-BB5D-2816F0C411DF}" presName="vertSpace2b" presStyleCnt="0"/>
      <dgm:spPr/>
    </dgm:pt>
    <dgm:pt modelId="{89564241-FFEA-47D7-BC2E-BE983D75539B}" type="pres">
      <dgm:prSet presAssocID="{74576FB7-C507-47BE-ADCA-13E05049F19B}" presName="horz2" presStyleCnt="0"/>
      <dgm:spPr/>
    </dgm:pt>
    <dgm:pt modelId="{149BFECD-8573-48A5-9869-86E6F0034353}" type="pres">
      <dgm:prSet presAssocID="{74576FB7-C507-47BE-ADCA-13E05049F19B}" presName="horzSpace2" presStyleCnt="0"/>
      <dgm:spPr/>
    </dgm:pt>
    <dgm:pt modelId="{DE125B3A-BA04-4BF1-8462-64921AF708B6}" type="pres">
      <dgm:prSet presAssocID="{74576FB7-C507-47BE-ADCA-13E05049F19B}" presName="tx2" presStyleLbl="revTx" presStyleIdx="2" presStyleCnt="5"/>
      <dgm:spPr/>
    </dgm:pt>
    <dgm:pt modelId="{064B93D6-928A-45B0-A324-0CB2BE7D4E03}" type="pres">
      <dgm:prSet presAssocID="{74576FB7-C507-47BE-ADCA-13E05049F19B}" presName="vert2" presStyleCnt="0"/>
      <dgm:spPr/>
    </dgm:pt>
    <dgm:pt modelId="{D744C163-4371-43FF-AB58-A59F041482A4}" type="pres">
      <dgm:prSet presAssocID="{74576FB7-C507-47BE-ADCA-13E05049F19B}" presName="thinLine2b" presStyleLbl="callout" presStyleIdx="1" presStyleCnt="4"/>
      <dgm:spPr>
        <a:ln>
          <a:noFill/>
        </a:ln>
      </dgm:spPr>
    </dgm:pt>
    <dgm:pt modelId="{D47077E5-7623-4A6A-BDE5-97BCAA20B21C}" type="pres">
      <dgm:prSet presAssocID="{74576FB7-C507-47BE-ADCA-13E05049F19B}" presName="vertSpace2b" presStyleCnt="0"/>
      <dgm:spPr/>
    </dgm:pt>
    <dgm:pt modelId="{3DB841FF-8C96-4E59-8ED7-65564F65C3E2}" type="pres">
      <dgm:prSet presAssocID="{9C58FFA7-0ED5-4FB9-8997-D1B6A29C5F9B}" presName="horz2" presStyleCnt="0"/>
      <dgm:spPr/>
    </dgm:pt>
    <dgm:pt modelId="{D6C39033-E735-49B0-BB22-8451B32AE455}" type="pres">
      <dgm:prSet presAssocID="{9C58FFA7-0ED5-4FB9-8997-D1B6A29C5F9B}" presName="horzSpace2" presStyleCnt="0"/>
      <dgm:spPr/>
    </dgm:pt>
    <dgm:pt modelId="{DE0CA5B3-E0E6-4BE0-BEEB-6F72AAD66A8D}" type="pres">
      <dgm:prSet presAssocID="{9C58FFA7-0ED5-4FB9-8997-D1B6A29C5F9B}" presName="tx2" presStyleLbl="revTx" presStyleIdx="3" presStyleCnt="5"/>
      <dgm:spPr/>
    </dgm:pt>
    <dgm:pt modelId="{7AF69207-35CF-4908-AD5E-470566D9A921}" type="pres">
      <dgm:prSet presAssocID="{9C58FFA7-0ED5-4FB9-8997-D1B6A29C5F9B}" presName="vert2" presStyleCnt="0"/>
      <dgm:spPr/>
    </dgm:pt>
    <dgm:pt modelId="{86523E47-C544-4D67-BBA1-7CB154363A1D}" type="pres">
      <dgm:prSet presAssocID="{9C58FFA7-0ED5-4FB9-8997-D1B6A29C5F9B}" presName="thinLine2b" presStyleLbl="callout" presStyleIdx="2" presStyleCnt="4"/>
      <dgm:spPr>
        <a:ln>
          <a:noFill/>
        </a:ln>
      </dgm:spPr>
    </dgm:pt>
    <dgm:pt modelId="{41951B14-0858-49A7-AF43-FD3CAAA94D1E}" type="pres">
      <dgm:prSet presAssocID="{9C58FFA7-0ED5-4FB9-8997-D1B6A29C5F9B}" presName="vertSpace2b" presStyleCnt="0"/>
      <dgm:spPr/>
    </dgm:pt>
    <dgm:pt modelId="{44783672-FFD4-4D5F-9BF2-2AF0744F2C16}" type="pres">
      <dgm:prSet presAssocID="{4C1FE838-6BA1-494B-B019-FD98FADD8107}" presName="horz2" presStyleCnt="0"/>
      <dgm:spPr/>
    </dgm:pt>
    <dgm:pt modelId="{567121B6-796A-427F-A181-9D960B60C0DC}" type="pres">
      <dgm:prSet presAssocID="{4C1FE838-6BA1-494B-B019-FD98FADD8107}" presName="horzSpace2" presStyleCnt="0"/>
      <dgm:spPr/>
    </dgm:pt>
    <dgm:pt modelId="{8CD8363C-EA11-4B43-A395-CABAFA9116EE}" type="pres">
      <dgm:prSet presAssocID="{4C1FE838-6BA1-494B-B019-FD98FADD8107}" presName="tx2" presStyleLbl="revTx" presStyleIdx="4" presStyleCnt="5"/>
      <dgm:spPr/>
    </dgm:pt>
    <dgm:pt modelId="{58BD104F-AD63-4CC4-869D-CE33E6FF09EE}" type="pres">
      <dgm:prSet presAssocID="{4C1FE838-6BA1-494B-B019-FD98FADD8107}" presName="vert2" presStyleCnt="0"/>
      <dgm:spPr/>
    </dgm:pt>
    <dgm:pt modelId="{E99B3964-7F55-4291-AB11-50FBFB107027}" type="pres">
      <dgm:prSet presAssocID="{4C1FE838-6BA1-494B-B019-FD98FADD8107}" presName="thinLine2b" presStyleLbl="callout" presStyleIdx="3" presStyleCnt="4"/>
      <dgm:spPr>
        <a:ln>
          <a:noFill/>
        </a:ln>
      </dgm:spPr>
    </dgm:pt>
    <dgm:pt modelId="{031FCDCD-A015-458C-A4B1-AA3C494D312B}" type="pres">
      <dgm:prSet presAssocID="{4C1FE838-6BA1-494B-B019-FD98FADD8107}" presName="vertSpace2b" presStyleCnt="0"/>
      <dgm:spPr/>
    </dgm:pt>
  </dgm:ptLst>
  <dgm:cxnLst>
    <dgm:cxn modelId="{649B2B15-AF3B-43C6-8183-EB726D2F14C7}" srcId="{EF5DAC43-66CA-4041-A2B1-400021AB2D4C}" destId="{202116E9-9CEC-4392-9C06-EE6DCBF9CD6B}" srcOrd="0" destOrd="0" parTransId="{53079DB3-A0E2-4E8A-A62A-572444DFA836}" sibTransId="{7CE8C534-DA1D-4196-AFAA-82D95EA93BEC}"/>
    <dgm:cxn modelId="{69B86717-3921-4025-B012-B88584DE6153}" type="presOf" srcId="{EF5DAC43-66CA-4041-A2B1-400021AB2D4C}" destId="{FE7154EC-8983-45AB-A965-353A63DF3BE7}" srcOrd="0" destOrd="0" presId="urn:microsoft.com/office/officeart/2008/layout/LinedList"/>
    <dgm:cxn modelId="{0992671A-D089-4412-A819-F37BE958DD72}" type="presOf" srcId="{DE2FE10F-30AA-44D2-BB5D-2816F0C411DF}" destId="{E3F7D10A-EDD8-4F88-BE18-0A4CB43AAC10}" srcOrd="0" destOrd="0" presId="urn:microsoft.com/office/officeart/2008/layout/LinedList"/>
    <dgm:cxn modelId="{A85B9927-FE22-4237-933F-14327B893578}" type="presOf" srcId="{9C58FFA7-0ED5-4FB9-8997-D1B6A29C5F9B}" destId="{DE0CA5B3-E0E6-4BE0-BEEB-6F72AAD66A8D}" srcOrd="0" destOrd="0" presId="urn:microsoft.com/office/officeart/2008/layout/LinedList"/>
    <dgm:cxn modelId="{6B4C9F4B-1616-435D-83EF-FFB0476B5C21}" srcId="{202116E9-9CEC-4392-9C06-EE6DCBF9CD6B}" destId="{4C1FE838-6BA1-494B-B019-FD98FADD8107}" srcOrd="3" destOrd="0" parTransId="{E6ECA7FE-49B5-472B-8B9B-F5BE78436EC2}" sibTransId="{C39DA27E-2222-4D65-8603-5EDD565C68F7}"/>
    <dgm:cxn modelId="{86B57B7E-281D-4951-AC3C-864C4760E587}" srcId="{202116E9-9CEC-4392-9C06-EE6DCBF9CD6B}" destId="{74576FB7-C507-47BE-ADCA-13E05049F19B}" srcOrd="1" destOrd="0" parTransId="{3A379026-C945-4EA4-8A13-CE36E7A1983D}" sibTransId="{F422A3EE-EC9D-4A97-B62F-787A733BD835}"/>
    <dgm:cxn modelId="{BE7F3A88-E70F-4C96-881B-76A35B07DB30}" type="presOf" srcId="{4C1FE838-6BA1-494B-B019-FD98FADD8107}" destId="{8CD8363C-EA11-4B43-A395-CABAFA9116EE}" srcOrd="0" destOrd="0" presId="urn:microsoft.com/office/officeart/2008/layout/LinedList"/>
    <dgm:cxn modelId="{6D6591A0-E24E-4024-89FF-DFB724CE10C2}" srcId="{202116E9-9CEC-4392-9C06-EE6DCBF9CD6B}" destId="{DE2FE10F-30AA-44D2-BB5D-2816F0C411DF}" srcOrd="0" destOrd="0" parTransId="{87324A97-58B5-4586-B502-BFA6CBA38794}" sibTransId="{198E3A93-7409-4E99-AA24-D9C451802726}"/>
    <dgm:cxn modelId="{5C31EEB0-B22A-447D-A1F3-4B325857E6A0}" srcId="{202116E9-9CEC-4392-9C06-EE6DCBF9CD6B}" destId="{9C58FFA7-0ED5-4FB9-8997-D1B6A29C5F9B}" srcOrd="2" destOrd="0" parTransId="{3BFB9036-5D5F-41C3-9864-4488EAEE1387}" sibTransId="{A8CD7459-A39D-499D-BF14-6EC637E0B5CD}"/>
    <dgm:cxn modelId="{A8B115C9-E24B-4E7D-A2F9-577126552DA8}" type="presOf" srcId="{202116E9-9CEC-4392-9C06-EE6DCBF9CD6B}" destId="{F2AB6273-91D5-4607-9250-983518FEE28E}" srcOrd="0" destOrd="0" presId="urn:microsoft.com/office/officeart/2008/layout/LinedList"/>
    <dgm:cxn modelId="{C1450FF5-7D95-4767-ACC8-5E2AE50EB4B8}" type="presOf" srcId="{74576FB7-C507-47BE-ADCA-13E05049F19B}" destId="{DE125B3A-BA04-4BF1-8462-64921AF708B6}" srcOrd="0" destOrd="0" presId="urn:microsoft.com/office/officeart/2008/layout/LinedList"/>
    <dgm:cxn modelId="{B1F8C548-51FD-41BF-B968-4ED8E5F5CD93}" type="presParOf" srcId="{FE7154EC-8983-45AB-A965-353A63DF3BE7}" destId="{0321E2FD-2891-44EC-AE59-D54805E267C5}" srcOrd="0" destOrd="0" presId="urn:microsoft.com/office/officeart/2008/layout/LinedList"/>
    <dgm:cxn modelId="{872A4599-9882-4564-8758-67A2EB625851}" type="presParOf" srcId="{FE7154EC-8983-45AB-A965-353A63DF3BE7}" destId="{48B4EABA-CB8A-42C6-B199-03E29E306EF8}" srcOrd="1" destOrd="0" presId="urn:microsoft.com/office/officeart/2008/layout/LinedList"/>
    <dgm:cxn modelId="{35AFE141-3A2C-4CBE-A7A3-070649A3BD9A}" type="presParOf" srcId="{48B4EABA-CB8A-42C6-B199-03E29E306EF8}" destId="{F2AB6273-91D5-4607-9250-983518FEE28E}" srcOrd="0" destOrd="0" presId="urn:microsoft.com/office/officeart/2008/layout/LinedList"/>
    <dgm:cxn modelId="{DECA61F8-7862-4939-BEAC-C5354892E223}" type="presParOf" srcId="{48B4EABA-CB8A-42C6-B199-03E29E306EF8}" destId="{0029B0D8-D34C-45D4-ADA8-1356D6FDA9B7}" srcOrd="1" destOrd="0" presId="urn:microsoft.com/office/officeart/2008/layout/LinedList"/>
    <dgm:cxn modelId="{A6133549-A16D-4EAA-A8A9-AA73111A3DC4}" type="presParOf" srcId="{0029B0D8-D34C-45D4-ADA8-1356D6FDA9B7}" destId="{1933DD1D-BA30-4D81-97D4-DE9E5E030A5F}" srcOrd="0" destOrd="0" presId="urn:microsoft.com/office/officeart/2008/layout/LinedList"/>
    <dgm:cxn modelId="{C84A4919-26A9-4B6D-B2F9-29ECA43CC679}" type="presParOf" srcId="{0029B0D8-D34C-45D4-ADA8-1356D6FDA9B7}" destId="{B2BBD8ED-37F2-40BB-8084-BE459D49666F}" srcOrd="1" destOrd="0" presId="urn:microsoft.com/office/officeart/2008/layout/LinedList"/>
    <dgm:cxn modelId="{F33E6527-FF48-4B2D-8530-AF60DBCD26B3}" type="presParOf" srcId="{B2BBD8ED-37F2-40BB-8084-BE459D49666F}" destId="{A0C7A4FB-FF54-429E-B948-5664E04C4E9E}" srcOrd="0" destOrd="0" presId="urn:microsoft.com/office/officeart/2008/layout/LinedList"/>
    <dgm:cxn modelId="{F470B50E-6E87-4270-82CB-D16BA67E069E}" type="presParOf" srcId="{B2BBD8ED-37F2-40BB-8084-BE459D49666F}" destId="{E3F7D10A-EDD8-4F88-BE18-0A4CB43AAC10}" srcOrd="1" destOrd="0" presId="urn:microsoft.com/office/officeart/2008/layout/LinedList"/>
    <dgm:cxn modelId="{7A7C4908-36B0-4434-8D93-7535E644344B}" type="presParOf" srcId="{B2BBD8ED-37F2-40BB-8084-BE459D49666F}" destId="{4DD70A80-FB37-4969-B966-CE691B765A28}" srcOrd="2" destOrd="0" presId="urn:microsoft.com/office/officeart/2008/layout/LinedList"/>
    <dgm:cxn modelId="{A383F323-1FB6-4869-ABA2-13C26C870C19}" type="presParOf" srcId="{0029B0D8-D34C-45D4-ADA8-1356D6FDA9B7}" destId="{B6F6130C-F093-4C50-9A3B-AD06FE3E0CFD}" srcOrd="2" destOrd="0" presId="urn:microsoft.com/office/officeart/2008/layout/LinedList"/>
    <dgm:cxn modelId="{7FC7CEC4-7775-404A-A4C7-ACC7630CDDCF}" type="presParOf" srcId="{0029B0D8-D34C-45D4-ADA8-1356D6FDA9B7}" destId="{C79855A5-D7DC-47FB-8319-96C60A2415C5}" srcOrd="3" destOrd="0" presId="urn:microsoft.com/office/officeart/2008/layout/LinedList"/>
    <dgm:cxn modelId="{CD2725CA-BC77-4656-8FFD-9E16224B3BAB}" type="presParOf" srcId="{0029B0D8-D34C-45D4-ADA8-1356D6FDA9B7}" destId="{89564241-FFEA-47D7-BC2E-BE983D75539B}" srcOrd="4" destOrd="0" presId="urn:microsoft.com/office/officeart/2008/layout/LinedList"/>
    <dgm:cxn modelId="{87D4F5CC-FDF0-4443-8921-A74C91137F22}" type="presParOf" srcId="{89564241-FFEA-47D7-BC2E-BE983D75539B}" destId="{149BFECD-8573-48A5-9869-86E6F0034353}" srcOrd="0" destOrd="0" presId="urn:microsoft.com/office/officeart/2008/layout/LinedList"/>
    <dgm:cxn modelId="{F0BA8176-A754-4F3B-BF96-3CCF5B94459C}" type="presParOf" srcId="{89564241-FFEA-47D7-BC2E-BE983D75539B}" destId="{DE125B3A-BA04-4BF1-8462-64921AF708B6}" srcOrd="1" destOrd="0" presId="urn:microsoft.com/office/officeart/2008/layout/LinedList"/>
    <dgm:cxn modelId="{A2C0EE3B-295E-4C9F-A887-B9A079B1F974}" type="presParOf" srcId="{89564241-FFEA-47D7-BC2E-BE983D75539B}" destId="{064B93D6-928A-45B0-A324-0CB2BE7D4E03}" srcOrd="2" destOrd="0" presId="urn:microsoft.com/office/officeart/2008/layout/LinedList"/>
    <dgm:cxn modelId="{DE9E5F3F-81C1-4C86-8256-5C1438F54E1A}" type="presParOf" srcId="{0029B0D8-D34C-45D4-ADA8-1356D6FDA9B7}" destId="{D744C163-4371-43FF-AB58-A59F041482A4}" srcOrd="5" destOrd="0" presId="urn:microsoft.com/office/officeart/2008/layout/LinedList"/>
    <dgm:cxn modelId="{29B03A96-8E56-4647-AA8E-FEAFC168B396}" type="presParOf" srcId="{0029B0D8-D34C-45D4-ADA8-1356D6FDA9B7}" destId="{D47077E5-7623-4A6A-BDE5-97BCAA20B21C}" srcOrd="6" destOrd="0" presId="urn:microsoft.com/office/officeart/2008/layout/LinedList"/>
    <dgm:cxn modelId="{E482F4A4-1973-4275-BF83-0E7195E847F3}" type="presParOf" srcId="{0029B0D8-D34C-45D4-ADA8-1356D6FDA9B7}" destId="{3DB841FF-8C96-4E59-8ED7-65564F65C3E2}" srcOrd="7" destOrd="0" presId="urn:microsoft.com/office/officeart/2008/layout/LinedList"/>
    <dgm:cxn modelId="{708669B4-3360-4E19-83D5-F65A42C72F8D}" type="presParOf" srcId="{3DB841FF-8C96-4E59-8ED7-65564F65C3E2}" destId="{D6C39033-E735-49B0-BB22-8451B32AE455}" srcOrd="0" destOrd="0" presId="urn:microsoft.com/office/officeart/2008/layout/LinedList"/>
    <dgm:cxn modelId="{94A3700C-3684-44C6-9D36-23C9E5C18960}" type="presParOf" srcId="{3DB841FF-8C96-4E59-8ED7-65564F65C3E2}" destId="{DE0CA5B3-E0E6-4BE0-BEEB-6F72AAD66A8D}" srcOrd="1" destOrd="0" presId="urn:microsoft.com/office/officeart/2008/layout/LinedList"/>
    <dgm:cxn modelId="{42CE410B-7DF1-4EA3-96C9-A7C93F80C519}" type="presParOf" srcId="{3DB841FF-8C96-4E59-8ED7-65564F65C3E2}" destId="{7AF69207-35CF-4908-AD5E-470566D9A921}" srcOrd="2" destOrd="0" presId="urn:microsoft.com/office/officeart/2008/layout/LinedList"/>
    <dgm:cxn modelId="{5410ADEC-594C-4374-A952-919F1940014D}" type="presParOf" srcId="{0029B0D8-D34C-45D4-ADA8-1356D6FDA9B7}" destId="{86523E47-C544-4D67-BBA1-7CB154363A1D}" srcOrd="8" destOrd="0" presId="urn:microsoft.com/office/officeart/2008/layout/LinedList"/>
    <dgm:cxn modelId="{34C8E49B-8499-4065-B116-F5AB99578B0D}" type="presParOf" srcId="{0029B0D8-D34C-45D4-ADA8-1356D6FDA9B7}" destId="{41951B14-0858-49A7-AF43-FD3CAAA94D1E}" srcOrd="9" destOrd="0" presId="urn:microsoft.com/office/officeart/2008/layout/LinedList"/>
    <dgm:cxn modelId="{0D67F78D-E1D7-4CD9-A609-1445A7FCB258}" type="presParOf" srcId="{0029B0D8-D34C-45D4-ADA8-1356D6FDA9B7}" destId="{44783672-FFD4-4D5F-9BF2-2AF0744F2C16}" srcOrd="10" destOrd="0" presId="urn:microsoft.com/office/officeart/2008/layout/LinedList"/>
    <dgm:cxn modelId="{2FA1E910-905D-42BE-B8A7-724FA109BD91}" type="presParOf" srcId="{44783672-FFD4-4D5F-9BF2-2AF0744F2C16}" destId="{567121B6-796A-427F-A181-9D960B60C0DC}" srcOrd="0" destOrd="0" presId="urn:microsoft.com/office/officeart/2008/layout/LinedList"/>
    <dgm:cxn modelId="{6DE4D6DA-86D6-42E1-BF4E-26EEE590C752}" type="presParOf" srcId="{44783672-FFD4-4D5F-9BF2-2AF0744F2C16}" destId="{8CD8363C-EA11-4B43-A395-CABAFA9116EE}" srcOrd="1" destOrd="0" presId="urn:microsoft.com/office/officeart/2008/layout/LinedList"/>
    <dgm:cxn modelId="{896A9C32-0904-4144-A83F-2264FEA3240A}" type="presParOf" srcId="{44783672-FFD4-4D5F-9BF2-2AF0744F2C16}" destId="{58BD104F-AD63-4CC4-869D-CE33E6FF09EE}" srcOrd="2" destOrd="0" presId="urn:microsoft.com/office/officeart/2008/layout/LinedList"/>
    <dgm:cxn modelId="{BAA63B9D-8CE9-4793-86F6-78854F02FD1B}" type="presParOf" srcId="{0029B0D8-D34C-45D4-ADA8-1356D6FDA9B7}" destId="{E99B3964-7F55-4291-AB11-50FBFB107027}" srcOrd="11" destOrd="0" presId="urn:microsoft.com/office/officeart/2008/layout/LinedList"/>
    <dgm:cxn modelId="{4BDB33EF-B62A-4279-89AF-BA9E9515E4A3}" type="presParOf" srcId="{0029B0D8-D34C-45D4-ADA8-1356D6FDA9B7}" destId="{031FCDCD-A015-458C-A4B1-AA3C494D312B}"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es-MX"/>
        </a:p>
      </dgm:t>
    </dgm:pt>
    <dgm:pt modelId="{202116E9-9CEC-4392-9C06-EE6DCBF9CD6B}">
      <dgm:prSet phldrT="[Texto]"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a:solidFill>
                <a:schemeClr val="tx1"/>
              </a:solidFill>
              <a:latin typeface="Arial" panose="020B0604020202020204" pitchFamily="34" charset="0"/>
              <a:cs typeface="Arial" panose="020B0604020202020204" pitchFamily="34" charset="0"/>
            </a:rPr>
            <a:t>Recuperar la calidad del agua y preservar la salud de los  ecosistemas asociados.</a:t>
          </a:r>
        </a:p>
      </dgm:t>
    </dgm:pt>
    <dgm:pt modelId="{53079DB3-A0E2-4E8A-A62A-572444DFA836}" type="par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4.2 Incrementar el tratamiento de las aguas residuales de la industria</a:t>
          </a:r>
        </a:p>
      </dgm:t>
    </dgm:pt>
    <dgm:pt modelId="{87324A97-58B5-4586-B502-BFA6CBA38794}" type="par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2D8D9971-B40B-4644-A20F-9AE675920B07}">
      <dgm:prSet phldrT="[Texto]" custT="1"/>
      <dgm:spPr/>
      <dgm:t>
        <a:bodyPr anchor="ctr" anchorCtr="0"/>
        <a:lstStyle/>
        <a:p>
          <a:r>
            <a:rPr lang="es-MX" sz="2000" dirty="0">
              <a:latin typeface="Arial" panose="020B0604020202020204" pitchFamily="34" charset="0"/>
              <a:cs typeface="Arial" panose="020B0604020202020204" pitchFamily="34" charset="0"/>
            </a:rPr>
            <a:t>4.4 Asegurar que se tome en cuenta la interrelación agua, bosque, suelo y biodiversidad</a:t>
          </a:r>
        </a:p>
      </dgm:t>
    </dgm:pt>
    <dgm:pt modelId="{EEC80DF2-4126-4DF4-BADE-AE644C082475}" type="parTrans" cxnId="{DCB48D70-5C56-4BED-AD6E-6C08FF5F2FC9}">
      <dgm:prSet/>
      <dgm:spPr/>
      <dgm:t>
        <a:bodyPr/>
        <a:lstStyle/>
        <a:p>
          <a:endParaRPr lang="es-MX" sz="2000">
            <a:latin typeface="Arial" panose="020B0604020202020204" pitchFamily="34" charset="0"/>
            <a:cs typeface="Arial" panose="020B0604020202020204" pitchFamily="34" charset="0"/>
          </a:endParaRPr>
        </a:p>
      </dgm:t>
    </dgm:pt>
    <dgm:pt modelId="{4CE15401-3619-4270-8A81-3AD55492F014}" type="sibTrans" cxnId="{DCB48D70-5C56-4BED-AD6E-6C08FF5F2FC9}">
      <dgm:prSet/>
      <dgm:spPr/>
      <dgm:t>
        <a:bodyPr/>
        <a:lstStyle/>
        <a:p>
          <a:endParaRPr lang="es-MX" sz="2000">
            <a:latin typeface="Arial" panose="020B0604020202020204" pitchFamily="34" charset="0"/>
            <a:cs typeface="Arial" panose="020B0604020202020204" pitchFamily="34" charset="0"/>
          </a:endParaRPr>
        </a:p>
      </dgm:t>
    </dgm:pt>
    <dgm:pt modelId="{6D09E852-0390-446A-B4DA-5D5A061228D3}">
      <dgm:prSet phldrT="[Texto]" custT="1"/>
      <dgm:spPr/>
      <dgm:t>
        <a:bodyPr anchor="ctr" anchorCtr="0"/>
        <a:lstStyle/>
        <a:p>
          <a:pPr rtl="0"/>
          <a:r>
            <a:rPr lang="es-MX" sz="2000" dirty="0">
              <a:latin typeface="Arial" panose="020B0604020202020204" pitchFamily="34" charset="0"/>
              <a:cs typeface="Arial" panose="020B0604020202020204" pitchFamily="34" charset="0"/>
            </a:rPr>
            <a:t>4.1 Incrementar el tratamiento de las aguas residuales en los centros de población </a:t>
          </a:r>
        </a:p>
      </dgm:t>
    </dgm:pt>
    <dgm:pt modelId="{1B12BF5C-8CF3-4C59-B6D5-127FC690312C}" type="parTrans" cxnId="{263BD04E-A61C-4C6D-98F7-0851FDD77F04}">
      <dgm:prSet/>
      <dgm:spPr/>
      <dgm:t>
        <a:bodyPr/>
        <a:lstStyle/>
        <a:p>
          <a:endParaRPr lang="es-MX" sz="2000">
            <a:latin typeface="Arial" panose="020B0604020202020204" pitchFamily="34" charset="0"/>
            <a:cs typeface="Arial" panose="020B0604020202020204" pitchFamily="34" charset="0"/>
          </a:endParaRPr>
        </a:p>
      </dgm:t>
    </dgm:pt>
    <dgm:pt modelId="{A76B1143-F549-4A24-A802-CA97F288B382}" type="sibTrans" cxnId="{263BD04E-A61C-4C6D-98F7-0851FDD77F04}">
      <dgm:prSet/>
      <dgm:spPr/>
      <dgm:t>
        <a:bodyPr/>
        <a:lstStyle/>
        <a:p>
          <a:endParaRPr lang="es-MX" sz="2000">
            <a:latin typeface="Arial" panose="020B0604020202020204" pitchFamily="34" charset="0"/>
            <a:cs typeface="Arial" panose="020B0604020202020204" pitchFamily="34" charset="0"/>
          </a:endParaRPr>
        </a:p>
      </dgm:t>
    </dgm:pt>
    <dgm:pt modelId="{DBFFBA6B-8AF4-464C-9FC3-9B979471BFF3}">
      <dgm:prSet phldrT="[Texto]" custT="1"/>
      <dgm:spPr/>
      <dgm:t>
        <a:bodyPr anchor="ctr" anchorCtr="0"/>
        <a:lstStyle/>
        <a:p>
          <a:pPr rtl="0"/>
          <a:r>
            <a:rPr lang="es-MX" sz="2000" dirty="0">
              <a:latin typeface="Arial" panose="020B0604020202020204" pitchFamily="34" charset="0"/>
              <a:cs typeface="Arial" panose="020B0604020202020204" pitchFamily="34" charset="0"/>
            </a:rPr>
            <a:t>4.3 Actualizar y aplicar la normatividad en materia de contaminación del agua.</a:t>
          </a:r>
        </a:p>
      </dgm:t>
    </dgm:pt>
    <dgm:pt modelId="{D6A7CED6-EB2F-4973-A158-8CE9E888D06E}" type="parTrans" cxnId="{3B6A6125-EA26-4F3D-B3F5-74565BE09911}">
      <dgm:prSet/>
      <dgm:spPr/>
      <dgm:t>
        <a:bodyPr/>
        <a:lstStyle/>
        <a:p>
          <a:endParaRPr lang="es-MX" sz="2000">
            <a:latin typeface="Arial" panose="020B0604020202020204" pitchFamily="34" charset="0"/>
            <a:cs typeface="Arial" panose="020B0604020202020204" pitchFamily="34" charset="0"/>
          </a:endParaRPr>
        </a:p>
      </dgm:t>
    </dgm:pt>
    <dgm:pt modelId="{B8E94409-15C2-401D-8A6E-59675060B5B5}" type="sibTrans" cxnId="{3B6A6125-EA26-4F3D-B3F5-74565BE09911}">
      <dgm:prSet/>
      <dgm:spPr/>
      <dgm:t>
        <a:bodyPr/>
        <a:lstStyle/>
        <a:p>
          <a:endParaRPr lang="es-MX" sz="2000">
            <a:latin typeface="Arial" panose="020B0604020202020204" pitchFamily="34" charset="0"/>
            <a:cs typeface="Arial" panose="020B0604020202020204" pitchFamily="34" charset="0"/>
          </a:endParaRPr>
        </a:p>
      </dgm:t>
    </dgm:pt>
    <dgm:pt modelId="{D4DC463D-042F-4A78-972C-49166CDDCC08}">
      <dgm:prSet phldrT="[Texto]" custT="1"/>
      <dgm:spPr/>
      <dgm:t>
        <a:bodyPr anchor="ctr" anchorCtr="0"/>
        <a:lstStyle/>
        <a:p>
          <a:r>
            <a:rPr lang="es-MX" sz="2000" dirty="0">
              <a:latin typeface="Arial" panose="020B0604020202020204" pitchFamily="34" charset="0"/>
              <a:cs typeface="Arial" panose="020B0604020202020204" pitchFamily="34" charset="0"/>
            </a:rPr>
            <a:t>4.5 Reducir la contaminación difusa</a:t>
          </a:r>
        </a:p>
      </dgm:t>
    </dgm:pt>
    <dgm:pt modelId="{F6B25A7A-155E-4312-8942-1A34B73098B8}" type="parTrans" cxnId="{34936132-1521-49C7-9437-3FE87D41A38F}">
      <dgm:prSet/>
      <dgm:spPr/>
      <dgm:t>
        <a:bodyPr/>
        <a:lstStyle/>
        <a:p>
          <a:endParaRPr lang="es-MX" sz="2000">
            <a:latin typeface="Arial" panose="020B0604020202020204" pitchFamily="34" charset="0"/>
            <a:cs typeface="Arial" panose="020B0604020202020204" pitchFamily="34" charset="0"/>
          </a:endParaRPr>
        </a:p>
      </dgm:t>
    </dgm:pt>
    <dgm:pt modelId="{12854492-B4F0-483E-B1E8-4CFD3C30896E}" type="sibTrans" cxnId="{34936132-1521-49C7-9437-3FE87D41A38F}">
      <dgm:prSet/>
      <dgm:spPr/>
      <dgm:t>
        <a:bodyPr/>
        <a:lstStyle/>
        <a:p>
          <a:endParaRPr lang="es-MX" sz="2000">
            <a:latin typeface="Arial" panose="020B0604020202020204" pitchFamily="34" charset="0"/>
            <a:cs typeface="Arial" panose="020B0604020202020204" pitchFamily="34" charset="0"/>
          </a:endParaRPr>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6" custScaleX="194430"/>
      <dgm:spPr/>
    </dgm:pt>
    <dgm:pt modelId="{0029B0D8-D34C-45D4-ADA8-1356D6FDA9B7}" type="pres">
      <dgm:prSet presAssocID="{202116E9-9CEC-4392-9C06-EE6DCBF9CD6B}" presName="vert1" presStyleCnt="0"/>
      <dgm:spPr/>
    </dgm:pt>
    <dgm:pt modelId="{923957B5-8009-40FC-8C14-FD122DF0A854}" type="pres">
      <dgm:prSet presAssocID="{6D09E852-0390-446A-B4DA-5D5A061228D3}" presName="vertSpace2a" presStyleCnt="0"/>
      <dgm:spPr/>
    </dgm:pt>
    <dgm:pt modelId="{B0F46BF9-E133-4C19-91FE-CE2826EE9731}" type="pres">
      <dgm:prSet presAssocID="{6D09E852-0390-446A-B4DA-5D5A061228D3}" presName="horz2" presStyleCnt="0"/>
      <dgm:spPr/>
    </dgm:pt>
    <dgm:pt modelId="{53B0D704-C09F-42FF-B4B8-23413EB5EEBE}" type="pres">
      <dgm:prSet presAssocID="{6D09E852-0390-446A-B4DA-5D5A061228D3}" presName="horzSpace2" presStyleCnt="0"/>
      <dgm:spPr/>
    </dgm:pt>
    <dgm:pt modelId="{F49CC834-1487-4E30-9F47-D66D091188B1}" type="pres">
      <dgm:prSet presAssocID="{6D09E852-0390-446A-B4DA-5D5A061228D3}" presName="tx2" presStyleLbl="revTx" presStyleIdx="1" presStyleCnt="6"/>
      <dgm:spPr/>
    </dgm:pt>
    <dgm:pt modelId="{324C6250-8886-4BEB-ABB5-AF2CBA918BB9}" type="pres">
      <dgm:prSet presAssocID="{6D09E852-0390-446A-B4DA-5D5A061228D3}" presName="vert2" presStyleCnt="0"/>
      <dgm:spPr/>
    </dgm:pt>
    <dgm:pt modelId="{D0B322B5-9D94-4DC6-8C9E-1BE97F25C347}" type="pres">
      <dgm:prSet presAssocID="{6D09E852-0390-446A-B4DA-5D5A061228D3}" presName="thinLine2b" presStyleLbl="callout" presStyleIdx="0" presStyleCnt="5"/>
      <dgm:spPr>
        <a:ln>
          <a:noFill/>
        </a:ln>
      </dgm:spPr>
    </dgm:pt>
    <dgm:pt modelId="{1F5BCDFB-1585-4613-A5B3-0467D508E417}" type="pres">
      <dgm:prSet presAssocID="{6D09E852-0390-446A-B4DA-5D5A061228D3}" presName="vertSpace2b"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2" presStyleCnt="6"/>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1" presStyleCnt="5"/>
      <dgm:spPr>
        <a:ln>
          <a:noFill/>
        </a:ln>
      </dgm:spPr>
    </dgm:pt>
    <dgm:pt modelId="{C79855A5-D7DC-47FB-8319-96C60A2415C5}" type="pres">
      <dgm:prSet presAssocID="{DE2FE10F-30AA-44D2-BB5D-2816F0C411DF}" presName="vertSpace2b" presStyleCnt="0"/>
      <dgm:spPr/>
    </dgm:pt>
    <dgm:pt modelId="{03C91761-EA10-4DE0-B262-27EA1882E272}" type="pres">
      <dgm:prSet presAssocID="{DBFFBA6B-8AF4-464C-9FC3-9B979471BFF3}" presName="horz2" presStyleCnt="0"/>
      <dgm:spPr/>
    </dgm:pt>
    <dgm:pt modelId="{2571AD6C-3EF5-41B4-AB55-6120A87880D4}" type="pres">
      <dgm:prSet presAssocID="{DBFFBA6B-8AF4-464C-9FC3-9B979471BFF3}" presName="horzSpace2" presStyleCnt="0"/>
      <dgm:spPr/>
    </dgm:pt>
    <dgm:pt modelId="{7E0D517D-797C-41CD-95F2-FE38317002DD}" type="pres">
      <dgm:prSet presAssocID="{DBFFBA6B-8AF4-464C-9FC3-9B979471BFF3}" presName="tx2" presStyleLbl="revTx" presStyleIdx="3" presStyleCnt="6"/>
      <dgm:spPr/>
    </dgm:pt>
    <dgm:pt modelId="{2EA209A2-A1A7-46DA-9A6F-1DF7A6E308A6}" type="pres">
      <dgm:prSet presAssocID="{DBFFBA6B-8AF4-464C-9FC3-9B979471BFF3}" presName="vert2" presStyleCnt="0"/>
      <dgm:spPr/>
    </dgm:pt>
    <dgm:pt modelId="{57F40511-B8B8-4805-8D1A-2D90BD09A8F9}" type="pres">
      <dgm:prSet presAssocID="{DBFFBA6B-8AF4-464C-9FC3-9B979471BFF3}" presName="thinLine2b" presStyleLbl="callout" presStyleIdx="2" presStyleCnt="5"/>
      <dgm:spPr>
        <a:ln>
          <a:noFill/>
        </a:ln>
      </dgm:spPr>
    </dgm:pt>
    <dgm:pt modelId="{FB0071AD-8EAA-480C-A9B9-5FAF1C5E8131}" type="pres">
      <dgm:prSet presAssocID="{DBFFBA6B-8AF4-464C-9FC3-9B979471BFF3}" presName="vertSpace2b" presStyleCnt="0"/>
      <dgm:spPr/>
    </dgm:pt>
    <dgm:pt modelId="{D71A59B1-88AE-4291-A60F-1D8546AC73E6}" type="pres">
      <dgm:prSet presAssocID="{2D8D9971-B40B-4644-A20F-9AE675920B07}" presName="horz2" presStyleCnt="0"/>
      <dgm:spPr/>
    </dgm:pt>
    <dgm:pt modelId="{3CD6B171-5833-4FF7-8941-419E3FFAF7A9}" type="pres">
      <dgm:prSet presAssocID="{2D8D9971-B40B-4644-A20F-9AE675920B07}" presName="horzSpace2" presStyleCnt="0"/>
      <dgm:spPr/>
    </dgm:pt>
    <dgm:pt modelId="{4804F49A-54D0-47FF-AA36-9F3968F39927}" type="pres">
      <dgm:prSet presAssocID="{2D8D9971-B40B-4644-A20F-9AE675920B07}" presName="tx2" presStyleLbl="revTx" presStyleIdx="4" presStyleCnt="6"/>
      <dgm:spPr/>
    </dgm:pt>
    <dgm:pt modelId="{D8A10365-967C-4897-8F2E-720E3DD28349}" type="pres">
      <dgm:prSet presAssocID="{2D8D9971-B40B-4644-A20F-9AE675920B07}" presName="vert2" presStyleCnt="0"/>
      <dgm:spPr/>
    </dgm:pt>
    <dgm:pt modelId="{41278299-7050-44F7-96F6-E94BA1705691}" type="pres">
      <dgm:prSet presAssocID="{2D8D9971-B40B-4644-A20F-9AE675920B07}" presName="thinLine2b" presStyleLbl="callout" presStyleIdx="3" presStyleCnt="5"/>
      <dgm:spPr>
        <a:ln>
          <a:noFill/>
        </a:ln>
      </dgm:spPr>
    </dgm:pt>
    <dgm:pt modelId="{26538F60-0EF5-460E-A494-CF8A0AC88A35}" type="pres">
      <dgm:prSet presAssocID="{2D8D9971-B40B-4644-A20F-9AE675920B07}" presName="vertSpace2b" presStyleCnt="0"/>
      <dgm:spPr/>
    </dgm:pt>
    <dgm:pt modelId="{78A40B65-C23C-46EA-8B45-20C3BE25C8FC}" type="pres">
      <dgm:prSet presAssocID="{D4DC463D-042F-4A78-972C-49166CDDCC08}" presName="horz2" presStyleCnt="0"/>
      <dgm:spPr/>
    </dgm:pt>
    <dgm:pt modelId="{76A94764-0957-4DEF-9989-54C8352EC928}" type="pres">
      <dgm:prSet presAssocID="{D4DC463D-042F-4A78-972C-49166CDDCC08}" presName="horzSpace2" presStyleCnt="0"/>
      <dgm:spPr/>
    </dgm:pt>
    <dgm:pt modelId="{616359D1-DF1E-4155-A4DE-3EBED9B87800}" type="pres">
      <dgm:prSet presAssocID="{D4DC463D-042F-4A78-972C-49166CDDCC08}" presName="tx2" presStyleLbl="revTx" presStyleIdx="5" presStyleCnt="6"/>
      <dgm:spPr/>
    </dgm:pt>
    <dgm:pt modelId="{77C3C60F-2F63-4E99-93E2-0411C8713917}" type="pres">
      <dgm:prSet presAssocID="{D4DC463D-042F-4A78-972C-49166CDDCC08}" presName="vert2" presStyleCnt="0"/>
      <dgm:spPr/>
    </dgm:pt>
    <dgm:pt modelId="{7DE24F85-6A5A-4C5B-97C2-44A37909D5E2}" type="pres">
      <dgm:prSet presAssocID="{D4DC463D-042F-4A78-972C-49166CDDCC08}" presName="thinLine2b" presStyleLbl="callout" presStyleIdx="4" presStyleCnt="5"/>
      <dgm:spPr>
        <a:ln>
          <a:noFill/>
        </a:ln>
      </dgm:spPr>
    </dgm:pt>
    <dgm:pt modelId="{A4E20B21-EEDE-4F9B-8F1A-962453A634BB}" type="pres">
      <dgm:prSet presAssocID="{D4DC463D-042F-4A78-972C-49166CDDCC08}" presName="vertSpace2b" presStyleCnt="0"/>
      <dgm:spPr/>
    </dgm:pt>
  </dgm:ptLst>
  <dgm:cxnLst>
    <dgm:cxn modelId="{649B2B15-AF3B-43C6-8183-EB726D2F14C7}" srcId="{EF5DAC43-66CA-4041-A2B1-400021AB2D4C}" destId="{202116E9-9CEC-4392-9C06-EE6DCBF9CD6B}" srcOrd="0" destOrd="0" parTransId="{53079DB3-A0E2-4E8A-A62A-572444DFA836}" sibTransId="{7CE8C534-DA1D-4196-AFAA-82D95EA93BEC}"/>
    <dgm:cxn modelId="{3B6A6125-EA26-4F3D-B3F5-74565BE09911}" srcId="{202116E9-9CEC-4392-9C06-EE6DCBF9CD6B}" destId="{DBFFBA6B-8AF4-464C-9FC3-9B979471BFF3}" srcOrd="2" destOrd="0" parTransId="{D6A7CED6-EB2F-4973-A158-8CE9E888D06E}" sibTransId="{B8E94409-15C2-401D-8A6E-59675060B5B5}"/>
    <dgm:cxn modelId="{34936132-1521-49C7-9437-3FE87D41A38F}" srcId="{202116E9-9CEC-4392-9C06-EE6DCBF9CD6B}" destId="{D4DC463D-042F-4A78-972C-49166CDDCC08}" srcOrd="4" destOrd="0" parTransId="{F6B25A7A-155E-4312-8942-1A34B73098B8}" sibTransId="{12854492-B4F0-483E-B1E8-4CFD3C30896E}"/>
    <dgm:cxn modelId="{BB4CB164-CF6E-43F4-82BF-1DCC5AE74B49}" type="presOf" srcId="{EF5DAC43-66CA-4041-A2B1-400021AB2D4C}" destId="{FE7154EC-8983-45AB-A965-353A63DF3BE7}" srcOrd="0" destOrd="0" presId="urn:microsoft.com/office/officeart/2008/layout/LinedList"/>
    <dgm:cxn modelId="{3CC2DB46-7942-41EB-9EF6-063B5ACEE3ED}" type="presOf" srcId="{DBFFBA6B-8AF4-464C-9FC3-9B979471BFF3}" destId="{7E0D517D-797C-41CD-95F2-FE38317002DD}" srcOrd="0" destOrd="0" presId="urn:microsoft.com/office/officeart/2008/layout/LinedList"/>
    <dgm:cxn modelId="{263BD04E-A61C-4C6D-98F7-0851FDD77F04}" srcId="{202116E9-9CEC-4392-9C06-EE6DCBF9CD6B}" destId="{6D09E852-0390-446A-B4DA-5D5A061228D3}" srcOrd="0" destOrd="0" parTransId="{1B12BF5C-8CF3-4C59-B6D5-127FC690312C}" sibTransId="{A76B1143-F549-4A24-A802-CA97F288B382}"/>
    <dgm:cxn modelId="{DCB48D70-5C56-4BED-AD6E-6C08FF5F2FC9}" srcId="{202116E9-9CEC-4392-9C06-EE6DCBF9CD6B}" destId="{2D8D9971-B40B-4644-A20F-9AE675920B07}" srcOrd="3" destOrd="0" parTransId="{EEC80DF2-4126-4DF4-BADE-AE644C082475}" sibTransId="{4CE15401-3619-4270-8A81-3AD55492F014}"/>
    <dgm:cxn modelId="{7E41EA80-198B-41E0-ABF2-C2D4BFCE1808}" type="presOf" srcId="{6D09E852-0390-446A-B4DA-5D5A061228D3}" destId="{F49CC834-1487-4E30-9F47-D66D091188B1}" srcOrd="0" destOrd="0" presId="urn:microsoft.com/office/officeart/2008/layout/LinedList"/>
    <dgm:cxn modelId="{39EE848E-9C6C-4F2D-8E91-4EA460E661AF}" type="presOf" srcId="{2D8D9971-B40B-4644-A20F-9AE675920B07}" destId="{4804F49A-54D0-47FF-AA36-9F3968F39927}" srcOrd="0" destOrd="0" presId="urn:microsoft.com/office/officeart/2008/layout/LinedList"/>
    <dgm:cxn modelId="{6D6591A0-E24E-4024-89FF-DFB724CE10C2}" srcId="{202116E9-9CEC-4392-9C06-EE6DCBF9CD6B}" destId="{DE2FE10F-30AA-44D2-BB5D-2816F0C411DF}" srcOrd="1" destOrd="0" parTransId="{87324A97-58B5-4586-B502-BFA6CBA38794}" sibTransId="{198E3A93-7409-4E99-AA24-D9C451802726}"/>
    <dgm:cxn modelId="{721C82BB-40AB-43C5-A290-60D3F1D009BE}" type="presOf" srcId="{202116E9-9CEC-4392-9C06-EE6DCBF9CD6B}" destId="{F2AB6273-91D5-4607-9250-983518FEE28E}" srcOrd="0" destOrd="0" presId="urn:microsoft.com/office/officeart/2008/layout/LinedList"/>
    <dgm:cxn modelId="{31C54FCD-4B4A-4EA4-A5FD-9F40286023A0}" type="presOf" srcId="{DE2FE10F-30AA-44D2-BB5D-2816F0C411DF}" destId="{E3F7D10A-EDD8-4F88-BE18-0A4CB43AAC10}" srcOrd="0" destOrd="0" presId="urn:microsoft.com/office/officeart/2008/layout/LinedList"/>
    <dgm:cxn modelId="{8C6771F1-9D49-4C0C-9FA4-AF37D24F5E59}" type="presOf" srcId="{D4DC463D-042F-4A78-972C-49166CDDCC08}" destId="{616359D1-DF1E-4155-A4DE-3EBED9B87800}" srcOrd="0" destOrd="0" presId="urn:microsoft.com/office/officeart/2008/layout/LinedList"/>
    <dgm:cxn modelId="{2B9EEF11-95CB-465E-ACEE-B2ECE098EA80}" type="presParOf" srcId="{FE7154EC-8983-45AB-A965-353A63DF3BE7}" destId="{0321E2FD-2891-44EC-AE59-D54805E267C5}" srcOrd="0" destOrd="0" presId="urn:microsoft.com/office/officeart/2008/layout/LinedList"/>
    <dgm:cxn modelId="{E6525DAB-7AEE-4895-9678-CA7EB6D8E454}" type="presParOf" srcId="{FE7154EC-8983-45AB-A965-353A63DF3BE7}" destId="{48B4EABA-CB8A-42C6-B199-03E29E306EF8}" srcOrd="1" destOrd="0" presId="urn:microsoft.com/office/officeart/2008/layout/LinedList"/>
    <dgm:cxn modelId="{9D42BA0E-A580-43BC-99C0-935057C6B5B8}" type="presParOf" srcId="{48B4EABA-CB8A-42C6-B199-03E29E306EF8}" destId="{F2AB6273-91D5-4607-9250-983518FEE28E}" srcOrd="0" destOrd="0" presId="urn:microsoft.com/office/officeart/2008/layout/LinedList"/>
    <dgm:cxn modelId="{6FE62A70-88F2-49A9-926D-6044E602F621}" type="presParOf" srcId="{48B4EABA-CB8A-42C6-B199-03E29E306EF8}" destId="{0029B0D8-D34C-45D4-ADA8-1356D6FDA9B7}" srcOrd="1" destOrd="0" presId="urn:microsoft.com/office/officeart/2008/layout/LinedList"/>
    <dgm:cxn modelId="{628A33BC-8B42-42A6-9B41-C2CF347CAE2A}" type="presParOf" srcId="{0029B0D8-D34C-45D4-ADA8-1356D6FDA9B7}" destId="{923957B5-8009-40FC-8C14-FD122DF0A854}" srcOrd="0" destOrd="0" presId="urn:microsoft.com/office/officeart/2008/layout/LinedList"/>
    <dgm:cxn modelId="{B8C831BF-9A95-4A7C-87FD-89EA0635C7C1}" type="presParOf" srcId="{0029B0D8-D34C-45D4-ADA8-1356D6FDA9B7}" destId="{B0F46BF9-E133-4C19-91FE-CE2826EE9731}" srcOrd="1" destOrd="0" presId="urn:microsoft.com/office/officeart/2008/layout/LinedList"/>
    <dgm:cxn modelId="{EA5139D5-D864-4727-B347-EF6A55CB6CAB}" type="presParOf" srcId="{B0F46BF9-E133-4C19-91FE-CE2826EE9731}" destId="{53B0D704-C09F-42FF-B4B8-23413EB5EEBE}" srcOrd="0" destOrd="0" presId="urn:microsoft.com/office/officeart/2008/layout/LinedList"/>
    <dgm:cxn modelId="{B9AAE940-B5F1-4A77-975C-B9CE6AED6B2A}" type="presParOf" srcId="{B0F46BF9-E133-4C19-91FE-CE2826EE9731}" destId="{F49CC834-1487-4E30-9F47-D66D091188B1}" srcOrd="1" destOrd="0" presId="urn:microsoft.com/office/officeart/2008/layout/LinedList"/>
    <dgm:cxn modelId="{FDCC6F90-D45A-4672-8C98-CD069E21070D}" type="presParOf" srcId="{B0F46BF9-E133-4C19-91FE-CE2826EE9731}" destId="{324C6250-8886-4BEB-ABB5-AF2CBA918BB9}" srcOrd="2" destOrd="0" presId="urn:microsoft.com/office/officeart/2008/layout/LinedList"/>
    <dgm:cxn modelId="{48C7C3F8-B2BD-4FF2-BEFC-0CDB020253CD}" type="presParOf" srcId="{0029B0D8-D34C-45D4-ADA8-1356D6FDA9B7}" destId="{D0B322B5-9D94-4DC6-8C9E-1BE97F25C347}" srcOrd="2" destOrd="0" presId="urn:microsoft.com/office/officeart/2008/layout/LinedList"/>
    <dgm:cxn modelId="{7B35C43C-650F-458F-A0DA-3D713F16EBEA}" type="presParOf" srcId="{0029B0D8-D34C-45D4-ADA8-1356D6FDA9B7}" destId="{1F5BCDFB-1585-4613-A5B3-0467D508E417}" srcOrd="3" destOrd="0" presId="urn:microsoft.com/office/officeart/2008/layout/LinedList"/>
    <dgm:cxn modelId="{AA5D7722-757F-4075-A1E9-132C29B84BAB}" type="presParOf" srcId="{0029B0D8-D34C-45D4-ADA8-1356D6FDA9B7}" destId="{B2BBD8ED-37F2-40BB-8084-BE459D49666F}" srcOrd="4" destOrd="0" presId="urn:microsoft.com/office/officeart/2008/layout/LinedList"/>
    <dgm:cxn modelId="{200C631D-425B-4869-A952-4CAD0D50C62D}" type="presParOf" srcId="{B2BBD8ED-37F2-40BB-8084-BE459D49666F}" destId="{A0C7A4FB-FF54-429E-B948-5664E04C4E9E}" srcOrd="0" destOrd="0" presId="urn:microsoft.com/office/officeart/2008/layout/LinedList"/>
    <dgm:cxn modelId="{6A25B058-6839-484C-A435-996A615C9439}" type="presParOf" srcId="{B2BBD8ED-37F2-40BB-8084-BE459D49666F}" destId="{E3F7D10A-EDD8-4F88-BE18-0A4CB43AAC10}" srcOrd="1" destOrd="0" presId="urn:microsoft.com/office/officeart/2008/layout/LinedList"/>
    <dgm:cxn modelId="{A29EC522-BDA3-4581-BE7C-61E1F4305D10}" type="presParOf" srcId="{B2BBD8ED-37F2-40BB-8084-BE459D49666F}" destId="{4DD70A80-FB37-4969-B966-CE691B765A28}" srcOrd="2" destOrd="0" presId="urn:microsoft.com/office/officeart/2008/layout/LinedList"/>
    <dgm:cxn modelId="{C3D79EFC-570E-4BAE-8709-DC35995BEEA5}" type="presParOf" srcId="{0029B0D8-D34C-45D4-ADA8-1356D6FDA9B7}" destId="{B6F6130C-F093-4C50-9A3B-AD06FE3E0CFD}" srcOrd="5" destOrd="0" presId="urn:microsoft.com/office/officeart/2008/layout/LinedList"/>
    <dgm:cxn modelId="{135A54FF-7160-4443-B3FF-B30AF1F64B3A}" type="presParOf" srcId="{0029B0D8-D34C-45D4-ADA8-1356D6FDA9B7}" destId="{C79855A5-D7DC-47FB-8319-96C60A2415C5}" srcOrd="6" destOrd="0" presId="urn:microsoft.com/office/officeart/2008/layout/LinedList"/>
    <dgm:cxn modelId="{0429C15D-1777-4298-A14A-97659A12199E}" type="presParOf" srcId="{0029B0D8-D34C-45D4-ADA8-1356D6FDA9B7}" destId="{03C91761-EA10-4DE0-B262-27EA1882E272}" srcOrd="7" destOrd="0" presId="urn:microsoft.com/office/officeart/2008/layout/LinedList"/>
    <dgm:cxn modelId="{04E840A0-F1A9-4A4C-A504-500973306A28}" type="presParOf" srcId="{03C91761-EA10-4DE0-B262-27EA1882E272}" destId="{2571AD6C-3EF5-41B4-AB55-6120A87880D4}" srcOrd="0" destOrd="0" presId="urn:microsoft.com/office/officeart/2008/layout/LinedList"/>
    <dgm:cxn modelId="{E4551C34-7995-4C79-81D6-DFDF519574B5}" type="presParOf" srcId="{03C91761-EA10-4DE0-B262-27EA1882E272}" destId="{7E0D517D-797C-41CD-95F2-FE38317002DD}" srcOrd="1" destOrd="0" presId="urn:microsoft.com/office/officeart/2008/layout/LinedList"/>
    <dgm:cxn modelId="{F2F0F0D4-47C8-4D1E-81DC-749CEC19AE47}" type="presParOf" srcId="{03C91761-EA10-4DE0-B262-27EA1882E272}" destId="{2EA209A2-A1A7-46DA-9A6F-1DF7A6E308A6}" srcOrd="2" destOrd="0" presId="urn:microsoft.com/office/officeart/2008/layout/LinedList"/>
    <dgm:cxn modelId="{E9534CB5-873D-4F6A-A128-C032A4F3846F}" type="presParOf" srcId="{0029B0D8-D34C-45D4-ADA8-1356D6FDA9B7}" destId="{57F40511-B8B8-4805-8D1A-2D90BD09A8F9}" srcOrd="8" destOrd="0" presId="urn:microsoft.com/office/officeart/2008/layout/LinedList"/>
    <dgm:cxn modelId="{9A88EDFA-9588-4DDB-A4CD-54AC7FF6F923}" type="presParOf" srcId="{0029B0D8-D34C-45D4-ADA8-1356D6FDA9B7}" destId="{FB0071AD-8EAA-480C-A9B9-5FAF1C5E8131}" srcOrd="9" destOrd="0" presId="urn:microsoft.com/office/officeart/2008/layout/LinedList"/>
    <dgm:cxn modelId="{37CC6925-0871-4C13-AFCB-C4E4FF9208EF}" type="presParOf" srcId="{0029B0D8-D34C-45D4-ADA8-1356D6FDA9B7}" destId="{D71A59B1-88AE-4291-A60F-1D8546AC73E6}" srcOrd="10" destOrd="0" presId="urn:microsoft.com/office/officeart/2008/layout/LinedList"/>
    <dgm:cxn modelId="{C1480098-E645-44A1-980A-F4DB188332C4}" type="presParOf" srcId="{D71A59B1-88AE-4291-A60F-1D8546AC73E6}" destId="{3CD6B171-5833-4FF7-8941-419E3FFAF7A9}" srcOrd="0" destOrd="0" presId="urn:microsoft.com/office/officeart/2008/layout/LinedList"/>
    <dgm:cxn modelId="{A4620964-9BC3-4987-8A74-A4073187BF6A}" type="presParOf" srcId="{D71A59B1-88AE-4291-A60F-1D8546AC73E6}" destId="{4804F49A-54D0-47FF-AA36-9F3968F39927}" srcOrd="1" destOrd="0" presId="urn:microsoft.com/office/officeart/2008/layout/LinedList"/>
    <dgm:cxn modelId="{05B53B09-B880-4AC5-8E5C-B66B7F4A5BCC}" type="presParOf" srcId="{D71A59B1-88AE-4291-A60F-1D8546AC73E6}" destId="{D8A10365-967C-4897-8F2E-720E3DD28349}" srcOrd="2" destOrd="0" presId="urn:microsoft.com/office/officeart/2008/layout/LinedList"/>
    <dgm:cxn modelId="{77638796-EFB8-4EF1-B989-354033058FF3}" type="presParOf" srcId="{0029B0D8-D34C-45D4-ADA8-1356D6FDA9B7}" destId="{41278299-7050-44F7-96F6-E94BA1705691}" srcOrd="11" destOrd="0" presId="urn:microsoft.com/office/officeart/2008/layout/LinedList"/>
    <dgm:cxn modelId="{91617E3E-ADF8-48FA-BF3C-088BA4A5874B}" type="presParOf" srcId="{0029B0D8-D34C-45D4-ADA8-1356D6FDA9B7}" destId="{26538F60-0EF5-460E-A494-CF8A0AC88A35}" srcOrd="12" destOrd="0" presId="urn:microsoft.com/office/officeart/2008/layout/LinedList"/>
    <dgm:cxn modelId="{8C40E4BA-BD37-4F8B-B346-B32FD485361F}" type="presParOf" srcId="{0029B0D8-D34C-45D4-ADA8-1356D6FDA9B7}" destId="{78A40B65-C23C-46EA-8B45-20C3BE25C8FC}" srcOrd="13" destOrd="0" presId="urn:microsoft.com/office/officeart/2008/layout/LinedList"/>
    <dgm:cxn modelId="{BD7EEC44-0072-4A18-8123-A0894008BD5E}" type="presParOf" srcId="{78A40B65-C23C-46EA-8B45-20C3BE25C8FC}" destId="{76A94764-0957-4DEF-9989-54C8352EC928}" srcOrd="0" destOrd="0" presId="urn:microsoft.com/office/officeart/2008/layout/LinedList"/>
    <dgm:cxn modelId="{9E9E0D37-B3FE-4B03-95D6-E3B5A8D42521}" type="presParOf" srcId="{78A40B65-C23C-46EA-8B45-20C3BE25C8FC}" destId="{616359D1-DF1E-4155-A4DE-3EBED9B87800}" srcOrd="1" destOrd="0" presId="urn:microsoft.com/office/officeart/2008/layout/LinedList"/>
    <dgm:cxn modelId="{D2F5AEC1-46BB-4A7F-ACFE-90502BBF5DD3}" type="presParOf" srcId="{78A40B65-C23C-46EA-8B45-20C3BE25C8FC}" destId="{77C3C60F-2F63-4E99-93E2-0411C8713917}" srcOrd="2" destOrd="0" presId="urn:microsoft.com/office/officeart/2008/layout/LinedList"/>
    <dgm:cxn modelId="{23B8975C-685E-410E-8C53-5F81455EA1FB}" type="presParOf" srcId="{0029B0D8-D34C-45D4-ADA8-1356D6FDA9B7}" destId="{7DE24F85-6A5A-4C5B-97C2-44A37909D5E2}" srcOrd="14" destOrd="0" presId="urn:microsoft.com/office/officeart/2008/layout/LinedList"/>
    <dgm:cxn modelId="{8A27C241-5C2F-4479-8189-601807D06BF9}" type="presParOf" srcId="{0029B0D8-D34C-45D4-ADA8-1356D6FDA9B7}" destId="{A4E20B21-EEDE-4F9B-8F1A-962453A634BB}"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MX"/>
        </a:p>
      </dgm:t>
    </dgm:pt>
    <dgm:pt modelId="{202116E9-9CEC-4392-9C06-EE6DCBF9CD6B}">
      <dgm:prSet phldrT="[Texto]"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2400" dirty="0">
            <a:latin typeface="Arial" panose="020B0604020202020204" pitchFamily="34" charset="0"/>
            <a:cs typeface="Arial" panose="020B0604020202020204" pitchFamily="34" charset="0"/>
          </a:endParaRPr>
        </a:p>
        <a:p>
          <a:pPr rtl="0"/>
          <a:r>
            <a:rPr lang="es-MX" sz="2400" dirty="0">
              <a:latin typeface="Arial" panose="020B0604020202020204" pitchFamily="34" charset="0"/>
              <a:cs typeface="Arial" panose="020B0604020202020204" pitchFamily="34" charset="0"/>
            </a:rPr>
            <a:t>Eliminar el </a:t>
          </a:r>
          <a:r>
            <a:rPr lang="es-MX" sz="2400" dirty="0" err="1">
              <a:latin typeface="Arial" panose="020B0604020202020204" pitchFamily="34" charset="0"/>
              <a:cs typeface="Arial" panose="020B0604020202020204" pitchFamily="34" charset="0"/>
            </a:rPr>
            <a:t>sobreconcesiona</a:t>
          </a:r>
          <a:r>
            <a:rPr lang="es-MX" sz="2400" dirty="0">
              <a:latin typeface="Arial" panose="020B0604020202020204" pitchFamily="34" charset="0"/>
              <a:cs typeface="Arial" panose="020B0604020202020204" pitchFamily="34" charset="0"/>
            </a:rPr>
            <a:t>-miento y sobreexplotación de los cuerpos de agua.</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900" dirty="0">
            <a:solidFill>
              <a:srgbClr val="FF0000"/>
            </a:solidFill>
            <a:latin typeface="Arial" panose="020B0604020202020204" pitchFamily="34" charset="0"/>
            <a:cs typeface="Arial" panose="020B0604020202020204" pitchFamily="34" charset="0"/>
          </a:endParaRPr>
        </a:p>
      </dgm:t>
    </dgm:pt>
    <dgm:pt modelId="{53079DB3-A0E2-4E8A-A62A-572444DFA836}" type="parTrans" cxnId="{649B2B15-AF3B-43C6-8183-EB726D2F14C7}">
      <dgm:prSet/>
      <dgm:spPr/>
      <dgm:t>
        <a:bodyPr/>
        <a:lstStyle/>
        <a:p>
          <a:endParaRPr lang="es-MX">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5.1 Reducir el sobreconcesionamiento en cuencas y acuíferos.</a:t>
          </a:r>
        </a:p>
      </dgm:t>
    </dgm:pt>
    <dgm:pt modelId="{87324A97-58B5-4586-B502-BFA6CBA38794}" type="parTrans" cxnId="{6D6591A0-E24E-4024-89FF-DFB724CE10C2}">
      <dgm:prSet/>
      <dgm:spPr/>
      <dgm:t>
        <a:bodyPr/>
        <a:lstStyle/>
        <a:p>
          <a:endParaRPr lang="es-MX">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a:latin typeface="Arial" panose="020B0604020202020204" pitchFamily="34" charset="0"/>
            <a:cs typeface="Arial" panose="020B0604020202020204" pitchFamily="34" charset="0"/>
          </a:endParaRPr>
        </a:p>
      </dgm:t>
    </dgm:pt>
    <dgm:pt modelId="{E2CD3873-0E6D-407E-B495-2DF918CFA384}">
      <dgm:prSet phldrT="[Texto]" custT="1"/>
      <dgm:spPr/>
      <dgm:t>
        <a:bodyPr anchor="ctr" anchorCtr="0"/>
        <a:lstStyle/>
        <a:p>
          <a:r>
            <a:rPr lang="es-MX" sz="2000" dirty="0">
              <a:latin typeface="Arial" panose="020B0604020202020204" pitchFamily="34" charset="0"/>
              <a:cs typeface="Arial" panose="020B0604020202020204" pitchFamily="34" charset="0"/>
            </a:rPr>
            <a:t>5.2 Fortalecer el ejercicio de autoridad en materia de aguas nacionales. </a:t>
          </a:r>
        </a:p>
      </dgm:t>
    </dgm:pt>
    <dgm:pt modelId="{20AD629D-0EDE-4289-B7BF-EED3893E771F}" type="parTrans" cxnId="{9262E727-80C3-4222-9E99-7D25B882911A}">
      <dgm:prSet/>
      <dgm:spPr/>
      <dgm:t>
        <a:bodyPr/>
        <a:lstStyle/>
        <a:p>
          <a:endParaRPr lang="es-MX">
            <a:latin typeface="Arial" panose="020B0604020202020204" pitchFamily="34" charset="0"/>
            <a:cs typeface="Arial" panose="020B0604020202020204" pitchFamily="34" charset="0"/>
          </a:endParaRPr>
        </a:p>
      </dgm:t>
    </dgm:pt>
    <dgm:pt modelId="{A08F7960-41CC-4A3C-BC72-00FD723A23D1}" type="sibTrans" cxnId="{9262E727-80C3-4222-9E99-7D25B882911A}">
      <dgm:prSet/>
      <dgm:spPr/>
      <dgm:t>
        <a:bodyPr/>
        <a:lstStyle/>
        <a:p>
          <a:endParaRPr lang="es-MX">
            <a:latin typeface="Arial" panose="020B0604020202020204" pitchFamily="34" charset="0"/>
            <a:cs typeface="Arial" panose="020B0604020202020204" pitchFamily="34" charset="0"/>
          </a:endParaRPr>
        </a:p>
      </dgm:t>
    </dgm:pt>
    <dgm:pt modelId="{F5D158EF-A624-4340-8C62-B29462D56FB0}">
      <dgm:prSet phldrT="[Texto]" custT="1"/>
      <dgm:spPr/>
      <dgm:t>
        <a:bodyPr anchor="ctr" anchorCtr="0"/>
        <a:lstStyle/>
        <a:p>
          <a:r>
            <a:rPr lang="es-MX" sz="2000" dirty="0">
              <a:latin typeface="Arial" panose="020B0604020202020204" pitchFamily="34" charset="0"/>
              <a:cs typeface="Arial" panose="020B0604020202020204" pitchFamily="34" charset="0"/>
            </a:rPr>
            <a:t>5.3 Revisar los criterios para el otorgamiento de concesiones y asignaciones de aguas nacionales.</a:t>
          </a:r>
        </a:p>
      </dgm:t>
    </dgm:pt>
    <dgm:pt modelId="{15DA9AA2-5C1A-4FFA-9F19-96A8E33C5C0C}" type="parTrans" cxnId="{DC93285D-3EEB-4CB9-9EF6-368753CC30E4}">
      <dgm:prSet/>
      <dgm:spPr/>
      <dgm:t>
        <a:bodyPr/>
        <a:lstStyle/>
        <a:p>
          <a:endParaRPr lang="es-MX"/>
        </a:p>
      </dgm:t>
    </dgm:pt>
    <dgm:pt modelId="{4D05D433-A933-4207-9971-3EA6FA270388}" type="sibTrans" cxnId="{DC93285D-3EEB-4CB9-9EF6-368753CC30E4}">
      <dgm:prSet/>
      <dgm:spPr/>
      <dgm:t>
        <a:bodyPr/>
        <a:lstStyle/>
        <a:p>
          <a:endParaRPr lang="es-MX"/>
        </a:p>
      </dgm:t>
    </dgm:pt>
    <dgm:pt modelId="{1457E63E-5248-4736-8E2C-B64DABA5147D}">
      <dgm:prSet phldrT="[Texto]" custT="1"/>
      <dgm:spPr/>
      <dgm:t>
        <a:bodyPr anchor="ctr" anchorCtr="0"/>
        <a:lstStyle/>
        <a:p>
          <a:r>
            <a:rPr lang="es-MX" sz="2000" dirty="0">
              <a:latin typeface="Arial" panose="020B0604020202020204" pitchFamily="34" charset="0"/>
              <a:cs typeface="Arial" panose="020B0604020202020204" pitchFamily="34" charset="0"/>
            </a:rPr>
            <a:t>5.4 Garantizar un enfoque de gestión integral del agua.</a:t>
          </a:r>
        </a:p>
      </dgm:t>
    </dgm:pt>
    <dgm:pt modelId="{747B4259-2959-4A7E-AB90-639EB0D75A58}" type="parTrans" cxnId="{3666D257-4394-45EE-A17C-B1CB57121CD3}">
      <dgm:prSet/>
      <dgm:spPr/>
      <dgm:t>
        <a:bodyPr/>
        <a:lstStyle/>
        <a:p>
          <a:endParaRPr lang="es-MX"/>
        </a:p>
      </dgm:t>
    </dgm:pt>
    <dgm:pt modelId="{FA667C63-1035-47AF-8A27-8D4D54B18247}" type="sibTrans" cxnId="{3666D257-4394-45EE-A17C-B1CB57121CD3}">
      <dgm:prSet/>
      <dgm:spPr/>
      <dgm:t>
        <a:bodyPr/>
        <a:lstStyle/>
        <a:p>
          <a:endParaRPr lang="es-MX"/>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5" custScaleX="194430"/>
      <dgm:spPr/>
    </dgm:pt>
    <dgm:pt modelId="{0029B0D8-D34C-45D4-ADA8-1356D6FDA9B7}" type="pres">
      <dgm:prSet presAssocID="{202116E9-9CEC-4392-9C06-EE6DCBF9CD6B}" presName="vert1" presStyleCnt="0"/>
      <dgm:spPr/>
    </dgm:pt>
    <dgm:pt modelId="{1933DD1D-BA30-4D81-97D4-DE9E5E030A5F}" type="pres">
      <dgm:prSet presAssocID="{DE2FE10F-30AA-44D2-BB5D-2816F0C411DF}" presName="vertSpace2a"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1" presStyleCnt="5"/>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0" presStyleCnt="4"/>
      <dgm:spPr>
        <a:ln>
          <a:noFill/>
        </a:ln>
      </dgm:spPr>
    </dgm:pt>
    <dgm:pt modelId="{C79855A5-D7DC-47FB-8319-96C60A2415C5}" type="pres">
      <dgm:prSet presAssocID="{DE2FE10F-30AA-44D2-BB5D-2816F0C411DF}" presName="vertSpace2b" presStyleCnt="0"/>
      <dgm:spPr/>
    </dgm:pt>
    <dgm:pt modelId="{A77FC144-2EDD-4A35-98D0-E5DE530F10B0}" type="pres">
      <dgm:prSet presAssocID="{E2CD3873-0E6D-407E-B495-2DF918CFA384}" presName="horz2" presStyleCnt="0"/>
      <dgm:spPr/>
    </dgm:pt>
    <dgm:pt modelId="{9C7D354E-C2AE-4EB9-8551-02AE2B18DF8D}" type="pres">
      <dgm:prSet presAssocID="{E2CD3873-0E6D-407E-B495-2DF918CFA384}" presName="horzSpace2" presStyleCnt="0"/>
      <dgm:spPr/>
    </dgm:pt>
    <dgm:pt modelId="{717D8BB6-D22E-4D85-8BA1-361C33F5D41A}" type="pres">
      <dgm:prSet presAssocID="{E2CD3873-0E6D-407E-B495-2DF918CFA384}" presName="tx2" presStyleLbl="revTx" presStyleIdx="2" presStyleCnt="5"/>
      <dgm:spPr/>
    </dgm:pt>
    <dgm:pt modelId="{14592DC5-3218-4DFF-B130-373CB161882F}" type="pres">
      <dgm:prSet presAssocID="{E2CD3873-0E6D-407E-B495-2DF918CFA384}" presName="vert2" presStyleCnt="0"/>
      <dgm:spPr/>
    </dgm:pt>
    <dgm:pt modelId="{5BAFC2FD-9821-4A69-9474-618F8EF60BF3}" type="pres">
      <dgm:prSet presAssocID="{E2CD3873-0E6D-407E-B495-2DF918CFA384}" presName="thinLine2b" presStyleLbl="callout" presStyleIdx="1" presStyleCnt="4"/>
      <dgm:spPr>
        <a:ln>
          <a:noFill/>
        </a:ln>
      </dgm:spPr>
    </dgm:pt>
    <dgm:pt modelId="{3DFE2C83-67F5-4AE9-BD75-1F978FAD906B}" type="pres">
      <dgm:prSet presAssocID="{E2CD3873-0E6D-407E-B495-2DF918CFA384}" presName="vertSpace2b" presStyleCnt="0"/>
      <dgm:spPr/>
    </dgm:pt>
    <dgm:pt modelId="{97954E55-6C61-4298-8BEE-C3C5FBB83F15}" type="pres">
      <dgm:prSet presAssocID="{F5D158EF-A624-4340-8C62-B29462D56FB0}" presName="horz2" presStyleCnt="0"/>
      <dgm:spPr/>
    </dgm:pt>
    <dgm:pt modelId="{3CACCD04-D4AB-4A49-A83A-59AFC8401B56}" type="pres">
      <dgm:prSet presAssocID="{F5D158EF-A624-4340-8C62-B29462D56FB0}" presName="horzSpace2" presStyleCnt="0"/>
      <dgm:spPr/>
    </dgm:pt>
    <dgm:pt modelId="{DCB8545A-5A20-479D-A378-1E674DAC33A0}" type="pres">
      <dgm:prSet presAssocID="{F5D158EF-A624-4340-8C62-B29462D56FB0}" presName="tx2" presStyleLbl="revTx" presStyleIdx="3" presStyleCnt="5"/>
      <dgm:spPr/>
    </dgm:pt>
    <dgm:pt modelId="{7D28E6DC-51D5-4351-B963-D8621F486CB9}" type="pres">
      <dgm:prSet presAssocID="{F5D158EF-A624-4340-8C62-B29462D56FB0}" presName="vert2" presStyleCnt="0"/>
      <dgm:spPr/>
    </dgm:pt>
    <dgm:pt modelId="{1F0BF984-50DC-467E-A613-8E886F1260FF}" type="pres">
      <dgm:prSet presAssocID="{F5D158EF-A624-4340-8C62-B29462D56FB0}" presName="thinLine2b" presStyleLbl="callout" presStyleIdx="2" presStyleCnt="4"/>
      <dgm:spPr>
        <a:ln>
          <a:noFill/>
        </a:ln>
      </dgm:spPr>
    </dgm:pt>
    <dgm:pt modelId="{EE122A2F-2FCD-4264-ADB5-3FE786716404}" type="pres">
      <dgm:prSet presAssocID="{F5D158EF-A624-4340-8C62-B29462D56FB0}" presName="vertSpace2b" presStyleCnt="0"/>
      <dgm:spPr/>
    </dgm:pt>
    <dgm:pt modelId="{FBB21A98-957E-4F3B-8055-7C73F19A674F}" type="pres">
      <dgm:prSet presAssocID="{1457E63E-5248-4736-8E2C-B64DABA5147D}" presName="horz2" presStyleCnt="0"/>
      <dgm:spPr/>
    </dgm:pt>
    <dgm:pt modelId="{66799906-E913-4CA7-87E6-442D43BC246E}" type="pres">
      <dgm:prSet presAssocID="{1457E63E-5248-4736-8E2C-B64DABA5147D}" presName="horzSpace2" presStyleCnt="0"/>
      <dgm:spPr/>
    </dgm:pt>
    <dgm:pt modelId="{75913E3D-71DB-45E9-A2E1-E413897B69AB}" type="pres">
      <dgm:prSet presAssocID="{1457E63E-5248-4736-8E2C-B64DABA5147D}" presName="tx2" presStyleLbl="revTx" presStyleIdx="4" presStyleCnt="5" custLinFactNeighborX="465" custLinFactNeighborY="5338"/>
      <dgm:spPr/>
    </dgm:pt>
    <dgm:pt modelId="{F1F71B0D-79EE-430C-B08D-1F7335ED5558}" type="pres">
      <dgm:prSet presAssocID="{1457E63E-5248-4736-8E2C-B64DABA5147D}" presName="vert2" presStyleCnt="0"/>
      <dgm:spPr/>
    </dgm:pt>
    <dgm:pt modelId="{890D57F3-4E8F-4CA2-918A-7A3E2487EA65}" type="pres">
      <dgm:prSet presAssocID="{1457E63E-5248-4736-8E2C-B64DABA5147D}" presName="thinLine2b" presStyleLbl="callout" presStyleIdx="3" presStyleCnt="4"/>
      <dgm:spPr>
        <a:ln>
          <a:noFill/>
        </a:ln>
      </dgm:spPr>
    </dgm:pt>
    <dgm:pt modelId="{CFEDD233-2BDF-4A09-945D-A5FF71B9FAEE}" type="pres">
      <dgm:prSet presAssocID="{1457E63E-5248-4736-8E2C-B64DABA5147D}" presName="vertSpace2b" presStyleCnt="0"/>
      <dgm:spPr/>
    </dgm:pt>
  </dgm:ptLst>
  <dgm:cxnLst>
    <dgm:cxn modelId="{649B2B15-AF3B-43C6-8183-EB726D2F14C7}" srcId="{EF5DAC43-66CA-4041-A2B1-400021AB2D4C}" destId="{202116E9-9CEC-4392-9C06-EE6DCBF9CD6B}" srcOrd="0" destOrd="0" parTransId="{53079DB3-A0E2-4E8A-A62A-572444DFA836}" sibTransId="{7CE8C534-DA1D-4196-AFAA-82D95EA93BEC}"/>
    <dgm:cxn modelId="{9262E727-80C3-4222-9E99-7D25B882911A}" srcId="{202116E9-9CEC-4392-9C06-EE6DCBF9CD6B}" destId="{E2CD3873-0E6D-407E-B495-2DF918CFA384}" srcOrd="1" destOrd="0" parTransId="{20AD629D-0EDE-4289-B7BF-EED3893E771F}" sibTransId="{A08F7960-41CC-4A3C-BC72-00FD723A23D1}"/>
    <dgm:cxn modelId="{629FC62F-835E-4B59-AF5B-D7AC3D0EEA5E}" type="presOf" srcId="{202116E9-9CEC-4392-9C06-EE6DCBF9CD6B}" destId="{F2AB6273-91D5-4607-9250-983518FEE28E}" srcOrd="0" destOrd="0" presId="urn:microsoft.com/office/officeart/2008/layout/LinedList"/>
    <dgm:cxn modelId="{DC93285D-3EEB-4CB9-9EF6-368753CC30E4}" srcId="{202116E9-9CEC-4392-9C06-EE6DCBF9CD6B}" destId="{F5D158EF-A624-4340-8C62-B29462D56FB0}" srcOrd="2" destOrd="0" parTransId="{15DA9AA2-5C1A-4FFA-9F19-96A8E33C5C0C}" sibTransId="{4D05D433-A933-4207-9971-3EA6FA270388}"/>
    <dgm:cxn modelId="{982F1345-3240-4376-B406-38FBD219A6B0}" type="presOf" srcId="{EF5DAC43-66CA-4041-A2B1-400021AB2D4C}" destId="{FE7154EC-8983-45AB-A965-353A63DF3BE7}" srcOrd="0" destOrd="0" presId="urn:microsoft.com/office/officeart/2008/layout/LinedList"/>
    <dgm:cxn modelId="{C9735476-D7A5-42A4-9573-C0BA51975DDD}" type="presOf" srcId="{1457E63E-5248-4736-8E2C-B64DABA5147D}" destId="{75913E3D-71DB-45E9-A2E1-E413897B69AB}" srcOrd="0" destOrd="0" presId="urn:microsoft.com/office/officeart/2008/layout/LinedList"/>
    <dgm:cxn modelId="{3666D257-4394-45EE-A17C-B1CB57121CD3}" srcId="{202116E9-9CEC-4392-9C06-EE6DCBF9CD6B}" destId="{1457E63E-5248-4736-8E2C-B64DABA5147D}" srcOrd="3" destOrd="0" parTransId="{747B4259-2959-4A7E-AB90-639EB0D75A58}" sibTransId="{FA667C63-1035-47AF-8A27-8D4D54B18247}"/>
    <dgm:cxn modelId="{6D6591A0-E24E-4024-89FF-DFB724CE10C2}" srcId="{202116E9-9CEC-4392-9C06-EE6DCBF9CD6B}" destId="{DE2FE10F-30AA-44D2-BB5D-2816F0C411DF}" srcOrd="0" destOrd="0" parTransId="{87324A97-58B5-4586-B502-BFA6CBA38794}" sibTransId="{198E3A93-7409-4E99-AA24-D9C451802726}"/>
    <dgm:cxn modelId="{427071BF-865A-4053-A826-001B18F0CA96}" type="presOf" srcId="{F5D158EF-A624-4340-8C62-B29462D56FB0}" destId="{DCB8545A-5A20-479D-A378-1E674DAC33A0}" srcOrd="0" destOrd="0" presId="urn:microsoft.com/office/officeart/2008/layout/LinedList"/>
    <dgm:cxn modelId="{34D6CEC3-20C7-420B-BB44-C47154FB45CE}" type="presOf" srcId="{E2CD3873-0E6D-407E-B495-2DF918CFA384}" destId="{717D8BB6-D22E-4D85-8BA1-361C33F5D41A}" srcOrd="0" destOrd="0" presId="urn:microsoft.com/office/officeart/2008/layout/LinedList"/>
    <dgm:cxn modelId="{ADEAE5D7-206E-4A26-A32D-162DA0BBA627}" type="presOf" srcId="{DE2FE10F-30AA-44D2-BB5D-2816F0C411DF}" destId="{E3F7D10A-EDD8-4F88-BE18-0A4CB43AAC10}" srcOrd="0" destOrd="0" presId="urn:microsoft.com/office/officeart/2008/layout/LinedList"/>
    <dgm:cxn modelId="{AAD55AC8-A430-48DD-A5D7-8EDD049249A6}" type="presParOf" srcId="{FE7154EC-8983-45AB-A965-353A63DF3BE7}" destId="{0321E2FD-2891-44EC-AE59-D54805E267C5}" srcOrd="0" destOrd="0" presId="urn:microsoft.com/office/officeart/2008/layout/LinedList"/>
    <dgm:cxn modelId="{D744C10B-8E41-40E0-B3F7-E88D33986D48}" type="presParOf" srcId="{FE7154EC-8983-45AB-A965-353A63DF3BE7}" destId="{48B4EABA-CB8A-42C6-B199-03E29E306EF8}" srcOrd="1" destOrd="0" presId="urn:microsoft.com/office/officeart/2008/layout/LinedList"/>
    <dgm:cxn modelId="{B6391429-3E92-4646-8AC5-249172D95381}" type="presParOf" srcId="{48B4EABA-CB8A-42C6-B199-03E29E306EF8}" destId="{F2AB6273-91D5-4607-9250-983518FEE28E}" srcOrd="0" destOrd="0" presId="urn:microsoft.com/office/officeart/2008/layout/LinedList"/>
    <dgm:cxn modelId="{A76FA64C-030C-44F0-9686-D817979624A4}" type="presParOf" srcId="{48B4EABA-CB8A-42C6-B199-03E29E306EF8}" destId="{0029B0D8-D34C-45D4-ADA8-1356D6FDA9B7}" srcOrd="1" destOrd="0" presId="urn:microsoft.com/office/officeart/2008/layout/LinedList"/>
    <dgm:cxn modelId="{B76307A6-EE72-41B6-A6E7-BF6315A2FDD6}" type="presParOf" srcId="{0029B0D8-D34C-45D4-ADA8-1356D6FDA9B7}" destId="{1933DD1D-BA30-4D81-97D4-DE9E5E030A5F}" srcOrd="0" destOrd="0" presId="urn:microsoft.com/office/officeart/2008/layout/LinedList"/>
    <dgm:cxn modelId="{5F81730F-7EDC-4838-90D1-9CCEDEFB3174}" type="presParOf" srcId="{0029B0D8-D34C-45D4-ADA8-1356D6FDA9B7}" destId="{B2BBD8ED-37F2-40BB-8084-BE459D49666F}" srcOrd="1" destOrd="0" presId="urn:microsoft.com/office/officeart/2008/layout/LinedList"/>
    <dgm:cxn modelId="{7C62A492-CDB4-4E9D-8427-213968C353ED}" type="presParOf" srcId="{B2BBD8ED-37F2-40BB-8084-BE459D49666F}" destId="{A0C7A4FB-FF54-429E-B948-5664E04C4E9E}" srcOrd="0" destOrd="0" presId="urn:microsoft.com/office/officeart/2008/layout/LinedList"/>
    <dgm:cxn modelId="{757C2E40-152A-4A05-919B-CCADF90A2DBC}" type="presParOf" srcId="{B2BBD8ED-37F2-40BB-8084-BE459D49666F}" destId="{E3F7D10A-EDD8-4F88-BE18-0A4CB43AAC10}" srcOrd="1" destOrd="0" presId="urn:microsoft.com/office/officeart/2008/layout/LinedList"/>
    <dgm:cxn modelId="{5DF2262A-30F0-4CE3-8F36-6B7377150FD0}" type="presParOf" srcId="{B2BBD8ED-37F2-40BB-8084-BE459D49666F}" destId="{4DD70A80-FB37-4969-B966-CE691B765A28}" srcOrd="2" destOrd="0" presId="urn:microsoft.com/office/officeart/2008/layout/LinedList"/>
    <dgm:cxn modelId="{D9077B21-34CC-4F41-97FA-D9D9C79DF213}" type="presParOf" srcId="{0029B0D8-D34C-45D4-ADA8-1356D6FDA9B7}" destId="{B6F6130C-F093-4C50-9A3B-AD06FE3E0CFD}" srcOrd="2" destOrd="0" presId="urn:microsoft.com/office/officeart/2008/layout/LinedList"/>
    <dgm:cxn modelId="{FCA0826B-0AB4-4BC0-9C59-DD38779C0E53}" type="presParOf" srcId="{0029B0D8-D34C-45D4-ADA8-1356D6FDA9B7}" destId="{C79855A5-D7DC-47FB-8319-96C60A2415C5}" srcOrd="3" destOrd="0" presId="urn:microsoft.com/office/officeart/2008/layout/LinedList"/>
    <dgm:cxn modelId="{432326D8-C33B-4620-84EE-F9E8ADBE2705}" type="presParOf" srcId="{0029B0D8-D34C-45D4-ADA8-1356D6FDA9B7}" destId="{A77FC144-2EDD-4A35-98D0-E5DE530F10B0}" srcOrd="4" destOrd="0" presId="urn:microsoft.com/office/officeart/2008/layout/LinedList"/>
    <dgm:cxn modelId="{F5705CA0-1D4E-405B-BD1A-3EA0EE739528}" type="presParOf" srcId="{A77FC144-2EDD-4A35-98D0-E5DE530F10B0}" destId="{9C7D354E-C2AE-4EB9-8551-02AE2B18DF8D}" srcOrd="0" destOrd="0" presId="urn:microsoft.com/office/officeart/2008/layout/LinedList"/>
    <dgm:cxn modelId="{21594844-8B44-4A7C-8033-E55B571702D5}" type="presParOf" srcId="{A77FC144-2EDD-4A35-98D0-E5DE530F10B0}" destId="{717D8BB6-D22E-4D85-8BA1-361C33F5D41A}" srcOrd="1" destOrd="0" presId="urn:microsoft.com/office/officeart/2008/layout/LinedList"/>
    <dgm:cxn modelId="{3FDB75D8-E886-4626-903C-A4D4F2AEA19C}" type="presParOf" srcId="{A77FC144-2EDD-4A35-98D0-E5DE530F10B0}" destId="{14592DC5-3218-4DFF-B130-373CB161882F}" srcOrd="2" destOrd="0" presId="urn:microsoft.com/office/officeart/2008/layout/LinedList"/>
    <dgm:cxn modelId="{A8686654-26B4-42C5-ADFC-BE0232D6474E}" type="presParOf" srcId="{0029B0D8-D34C-45D4-ADA8-1356D6FDA9B7}" destId="{5BAFC2FD-9821-4A69-9474-618F8EF60BF3}" srcOrd="5" destOrd="0" presId="urn:microsoft.com/office/officeart/2008/layout/LinedList"/>
    <dgm:cxn modelId="{DAA84874-33C4-400B-8BBA-F91B4B78009A}" type="presParOf" srcId="{0029B0D8-D34C-45D4-ADA8-1356D6FDA9B7}" destId="{3DFE2C83-67F5-4AE9-BD75-1F978FAD906B}" srcOrd="6" destOrd="0" presId="urn:microsoft.com/office/officeart/2008/layout/LinedList"/>
    <dgm:cxn modelId="{4F4DBA2E-CC44-4495-BC7F-1E3C40163086}" type="presParOf" srcId="{0029B0D8-D34C-45D4-ADA8-1356D6FDA9B7}" destId="{97954E55-6C61-4298-8BEE-C3C5FBB83F15}" srcOrd="7" destOrd="0" presId="urn:microsoft.com/office/officeart/2008/layout/LinedList"/>
    <dgm:cxn modelId="{8DDC07C9-3509-4E1E-A744-706F702F61B7}" type="presParOf" srcId="{97954E55-6C61-4298-8BEE-C3C5FBB83F15}" destId="{3CACCD04-D4AB-4A49-A83A-59AFC8401B56}" srcOrd="0" destOrd="0" presId="urn:microsoft.com/office/officeart/2008/layout/LinedList"/>
    <dgm:cxn modelId="{D4E60E58-080E-44DA-A53D-044F2447807D}" type="presParOf" srcId="{97954E55-6C61-4298-8BEE-C3C5FBB83F15}" destId="{DCB8545A-5A20-479D-A378-1E674DAC33A0}" srcOrd="1" destOrd="0" presId="urn:microsoft.com/office/officeart/2008/layout/LinedList"/>
    <dgm:cxn modelId="{3EA61DCD-D917-4705-B69C-C3A0D85C86C7}" type="presParOf" srcId="{97954E55-6C61-4298-8BEE-C3C5FBB83F15}" destId="{7D28E6DC-51D5-4351-B963-D8621F486CB9}" srcOrd="2" destOrd="0" presId="urn:microsoft.com/office/officeart/2008/layout/LinedList"/>
    <dgm:cxn modelId="{800FEA58-C9C0-47BF-A4EE-D6F1D0D961D6}" type="presParOf" srcId="{0029B0D8-D34C-45D4-ADA8-1356D6FDA9B7}" destId="{1F0BF984-50DC-467E-A613-8E886F1260FF}" srcOrd="8" destOrd="0" presId="urn:microsoft.com/office/officeart/2008/layout/LinedList"/>
    <dgm:cxn modelId="{55DFD8C5-CFC2-49A6-8343-CC8F3E81C347}" type="presParOf" srcId="{0029B0D8-D34C-45D4-ADA8-1356D6FDA9B7}" destId="{EE122A2F-2FCD-4264-ADB5-3FE786716404}" srcOrd="9" destOrd="0" presId="urn:microsoft.com/office/officeart/2008/layout/LinedList"/>
    <dgm:cxn modelId="{BF6B095D-7415-4C97-9F18-408E1190E483}" type="presParOf" srcId="{0029B0D8-D34C-45D4-ADA8-1356D6FDA9B7}" destId="{FBB21A98-957E-4F3B-8055-7C73F19A674F}" srcOrd="10" destOrd="0" presId="urn:microsoft.com/office/officeart/2008/layout/LinedList"/>
    <dgm:cxn modelId="{86971F83-77E3-451B-BD4E-67B1730C40AD}" type="presParOf" srcId="{FBB21A98-957E-4F3B-8055-7C73F19A674F}" destId="{66799906-E913-4CA7-87E6-442D43BC246E}" srcOrd="0" destOrd="0" presId="urn:microsoft.com/office/officeart/2008/layout/LinedList"/>
    <dgm:cxn modelId="{E8B44561-8FDA-4D58-80FB-D7B8BB707C3D}" type="presParOf" srcId="{FBB21A98-957E-4F3B-8055-7C73F19A674F}" destId="{75913E3D-71DB-45E9-A2E1-E413897B69AB}" srcOrd="1" destOrd="0" presId="urn:microsoft.com/office/officeart/2008/layout/LinedList"/>
    <dgm:cxn modelId="{A5CF062E-A19A-4710-BFE0-60ED1BE390F9}" type="presParOf" srcId="{FBB21A98-957E-4F3B-8055-7C73F19A674F}" destId="{F1F71B0D-79EE-430C-B08D-1F7335ED5558}" srcOrd="2" destOrd="0" presId="urn:microsoft.com/office/officeart/2008/layout/LinedList"/>
    <dgm:cxn modelId="{FFC8494D-D432-4B26-817C-E7DE20F9AC7B}" type="presParOf" srcId="{0029B0D8-D34C-45D4-ADA8-1356D6FDA9B7}" destId="{890D57F3-4E8F-4CA2-918A-7A3E2487EA65}" srcOrd="11" destOrd="0" presId="urn:microsoft.com/office/officeart/2008/layout/LinedList"/>
    <dgm:cxn modelId="{FAB9C3BB-43B3-466F-90B4-2A75B1FEA1F1}" type="presParOf" srcId="{0029B0D8-D34C-45D4-ADA8-1356D6FDA9B7}" destId="{CFEDD233-2BDF-4A09-945D-A5FF71B9FAE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DAC43-66CA-4041-A2B1-400021AB2D4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MX"/>
        </a:p>
      </dgm:t>
    </dgm:pt>
    <dgm:pt modelId="{202116E9-9CEC-4392-9C06-EE6DCBF9CD6B}">
      <dgm:prSet phldrT="[Texto]"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a:latin typeface="Arial" panose="020B0604020202020204" pitchFamily="34" charset="0"/>
              <a:cs typeface="Arial" panose="020B0604020202020204" pitchFamily="34" charset="0"/>
            </a:rPr>
            <a:t>Fortalecer los instrumentos de transparencia y gobernanza del agua.</a:t>
          </a:r>
          <a:endParaRPr lang="es-MX" sz="2400" dirty="0">
            <a:solidFill>
              <a:srgbClr val="FF0000"/>
            </a:solidFill>
            <a:latin typeface="Arial" panose="020B0604020202020204" pitchFamily="34" charset="0"/>
            <a:cs typeface="Arial" panose="020B0604020202020204" pitchFamily="34" charset="0"/>
          </a:endParaRPr>
        </a:p>
      </dgm:t>
    </dgm:pt>
    <dgm:pt modelId="{53079DB3-A0E2-4E8A-A62A-572444DFA836}" type="par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7CE8C534-DA1D-4196-AFAA-82D95EA93BEC}" type="sibTrans" cxnId="{649B2B15-AF3B-43C6-8183-EB726D2F14C7}">
      <dgm:prSet/>
      <dgm:spPr/>
      <dgm:t>
        <a:bodyPr/>
        <a:lstStyle/>
        <a:p>
          <a:endParaRPr lang="es-MX" sz="2000">
            <a:latin typeface="Arial" panose="020B0604020202020204" pitchFamily="34" charset="0"/>
            <a:cs typeface="Arial" panose="020B0604020202020204" pitchFamily="34" charset="0"/>
          </a:endParaRPr>
        </a:p>
      </dgm:t>
    </dgm:pt>
    <dgm:pt modelId="{DE2FE10F-30AA-44D2-BB5D-2816F0C411DF}">
      <dgm:prSet phldrT="[Texto]" custT="1"/>
      <dgm:spPr/>
      <dgm:t>
        <a:bodyPr anchor="ctr" anchorCtr="0"/>
        <a:lstStyle/>
        <a:p>
          <a:pPr rtl="0"/>
          <a:r>
            <a:rPr lang="es-MX" sz="2000" dirty="0">
              <a:latin typeface="Arial" panose="020B0604020202020204" pitchFamily="34" charset="0"/>
              <a:cs typeface="Arial" panose="020B0604020202020204" pitchFamily="34" charset="0"/>
            </a:rPr>
            <a:t>6.1 Garantizar la transparencia y cero corrupción en la gestión del agua.</a:t>
          </a:r>
        </a:p>
      </dgm:t>
    </dgm:pt>
    <dgm:pt modelId="{87324A97-58B5-4586-B502-BFA6CBA38794}" type="par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198E3A93-7409-4E99-AA24-D9C451802726}" type="sibTrans" cxnId="{6D6591A0-E24E-4024-89FF-DFB724CE10C2}">
      <dgm:prSet/>
      <dgm:spPr/>
      <dgm:t>
        <a:bodyPr/>
        <a:lstStyle/>
        <a:p>
          <a:endParaRPr lang="es-MX" sz="2000">
            <a:latin typeface="Arial" panose="020B0604020202020204" pitchFamily="34" charset="0"/>
            <a:cs typeface="Arial" panose="020B0604020202020204" pitchFamily="34" charset="0"/>
          </a:endParaRPr>
        </a:p>
      </dgm:t>
    </dgm:pt>
    <dgm:pt modelId="{E2CD3873-0E6D-407E-B495-2DF918CFA384}">
      <dgm:prSet phldrT="[Texto]" custT="1"/>
      <dgm:spPr/>
      <dgm:t>
        <a:bodyPr anchor="ctr" anchorCtr="0"/>
        <a:lstStyle/>
        <a:p>
          <a:r>
            <a:rPr lang="es-MX" sz="2000" dirty="0">
              <a:latin typeface="Arial" panose="020B0604020202020204" pitchFamily="34" charset="0"/>
              <a:cs typeface="Arial" panose="020B0604020202020204" pitchFamily="34" charset="0"/>
            </a:rPr>
            <a:t>6.2 Actualizar el marco normativo para garantizar los derechos humanos y la adecuada gestión del agua.  </a:t>
          </a:r>
        </a:p>
      </dgm:t>
    </dgm:pt>
    <dgm:pt modelId="{20AD629D-0EDE-4289-B7BF-EED3893E771F}" type="parTrans" cxnId="{9262E727-80C3-4222-9E99-7D25B882911A}">
      <dgm:prSet/>
      <dgm:spPr/>
      <dgm:t>
        <a:bodyPr/>
        <a:lstStyle/>
        <a:p>
          <a:endParaRPr lang="es-MX" sz="2000">
            <a:latin typeface="Arial" panose="020B0604020202020204" pitchFamily="34" charset="0"/>
            <a:cs typeface="Arial" panose="020B0604020202020204" pitchFamily="34" charset="0"/>
          </a:endParaRPr>
        </a:p>
      </dgm:t>
    </dgm:pt>
    <dgm:pt modelId="{A08F7960-41CC-4A3C-BC72-00FD723A23D1}" type="sibTrans" cxnId="{9262E727-80C3-4222-9E99-7D25B882911A}">
      <dgm:prSet/>
      <dgm:spPr/>
      <dgm:t>
        <a:bodyPr/>
        <a:lstStyle/>
        <a:p>
          <a:endParaRPr lang="es-MX" sz="2000">
            <a:latin typeface="Arial" panose="020B0604020202020204" pitchFamily="34" charset="0"/>
            <a:cs typeface="Arial" panose="020B0604020202020204" pitchFamily="34" charset="0"/>
          </a:endParaRPr>
        </a:p>
      </dgm:t>
    </dgm:pt>
    <dgm:pt modelId="{13B5EE17-FBBC-44B7-AD62-0B110FC02FBE}">
      <dgm:prSet phldrT="[Texto]" custT="1"/>
      <dgm:spPr/>
      <dgm:t>
        <a:bodyPr anchor="ctr" anchorCtr="0"/>
        <a:lstStyle/>
        <a:p>
          <a:r>
            <a:rPr lang="es-MX" sz="2000" dirty="0">
              <a:latin typeface="Arial" panose="020B0604020202020204" pitchFamily="34" charset="0"/>
              <a:cs typeface="Arial" panose="020B0604020202020204" pitchFamily="34" charset="0"/>
            </a:rPr>
            <a:t>6.3 Fortalecer la participación de organizaciones sociales, de usuarios y académicas en la administración y preservación, educación y cultura del agua.</a:t>
          </a:r>
        </a:p>
      </dgm:t>
    </dgm:pt>
    <dgm:pt modelId="{7890B31A-BE4A-4B23-8605-C2734BA4B408}" type="parTrans" cxnId="{C7404D95-DC89-46D4-8E0F-C305FBC3DF2E}">
      <dgm:prSet/>
      <dgm:spPr/>
      <dgm:t>
        <a:bodyPr/>
        <a:lstStyle/>
        <a:p>
          <a:endParaRPr lang="es-MX" sz="2000">
            <a:latin typeface="Arial" panose="020B0604020202020204" pitchFamily="34" charset="0"/>
            <a:cs typeface="Arial" panose="020B0604020202020204" pitchFamily="34" charset="0"/>
          </a:endParaRPr>
        </a:p>
      </dgm:t>
    </dgm:pt>
    <dgm:pt modelId="{A5B11C81-627A-440E-BA6C-277A51E4491C}" type="sibTrans" cxnId="{C7404D95-DC89-46D4-8E0F-C305FBC3DF2E}">
      <dgm:prSet/>
      <dgm:spPr/>
      <dgm:t>
        <a:bodyPr/>
        <a:lstStyle/>
        <a:p>
          <a:endParaRPr lang="es-MX" sz="2000">
            <a:latin typeface="Arial" panose="020B0604020202020204" pitchFamily="34" charset="0"/>
            <a:cs typeface="Arial" panose="020B0604020202020204" pitchFamily="34" charset="0"/>
          </a:endParaRPr>
        </a:p>
      </dgm:t>
    </dgm:pt>
    <dgm:pt modelId="{FA0EA939-934B-4FA9-A35B-4DD6A1185112}">
      <dgm:prSet phldrT="[Texto]" custT="1"/>
      <dgm:spPr/>
      <dgm:t>
        <a:bodyPr/>
        <a:lstStyle/>
        <a:p>
          <a:r>
            <a:rPr lang="es-MX" sz="2000" dirty="0">
              <a:latin typeface="Arial" panose="020B0604020202020204" pitchFamily="34" charset="0"/>
              <a:cs typeface="Arial" panose="020B0604020202020204" pitchFamily="34" charset="0"/>
            </a:rPr>
            <a:t>6.4 Implementar mecanismos  de atención y resolución de conflictos.   </a:t>
          </a:r>
        </a:p>
      </dgm:t>
    </dgm:pt>
    <dgm:pt modelId="{CFDFB330-21B4-4FE9-9FFD-821E61C4F185}" type="parTrans" cxnId="{F8A39E41-CB61-4424-95B0-1E609BE9944C}">
      <dgm:prSet/>
      <dgm:spPr/>
      <dgm:t>
        <a:bodyPr/>
        <a:lstStyle/>
        <a:p>
          <a:endParaRPr lang="es-MX" sz="2000">
            <a:latin typeface="Arial" panose="020B0604020202020204" pitchFamily="34" charset="0"/>
            <a:cs typeface="Arial" panose="020B0604020202020204" pitchFamily="34" charset="0"/>
          </a:endParaRPr>
        </a:p>
      </dgm:t>
    </dgm:pt>
    <dgm:pt modelId="{9F7D5D22-019C-4215-89B4-44C143DA28D3}" type="sibTrans" cxnId="{F8A39E41-CB61-4424-95B0-1E609BE9944C}">
      <dgm:prSet/>
      <dgm:spPr/>
      <dgm:t>
        <a:bodyPr/>
        <a:lstStyle/>
        <a:p>
          <a:endParaRPr lang="es-MX" sz="2000">
            <a:latin typeface="Arial" panose="020B0604020202020204" pitchFamily="34" charset="0"/>
            <a:cs typeface="Arial" panose="020B0604020202020204" pitchFamily="34" charset="0"/>
          </a:endParaRPr>
        </a:p>
      </dgm:t>
    </dgm:pt>
    <dgm:pt modelId="{5935EF1E-6CEB-4F14-9B90-A06721D7F092}">
      <dgm:prSet phldrT="[Texto]" custT="1"/>
      <dgm:spPr/>
      <dgm:t>
        <a:bodyPr/>
        <a:lstStyle/>
        <a:p>
          <a:r>
            <a:rPr lang="es-MX" sz="2000" dirty="0">
              <a:latin typeface="Arial" panose="020B0604020202020204" pitchFamily="34" charset="0"/>
              <a:cs typeface="Arial" panose="020B0604020202020204" pitchFamily="34" charset="0"/>
            </a:rPr>
            <a:t>6.5 Fortalecer los instrumentos de información sobre administración, uso y conservación del agua.</a:t>
          </a:r>
        </a:p>
      </dgm:t>
    </dgm:pt>
    <dgm:pt modelId="{B0C239A4-0096-40FD-A2CF-9049CF2E340F}" type="parTrans" cxnId="{AC416045-C38C-46E2-83BC-AFDB42006DB1}">
      <dgm:prSet/>
      <dgm:spPr/>
      <dgm:t>
        <a:bodyPr/>
        <a:lstStyle/>
        <a:p>
          <a:endParaRPr lang="es-MX" sz="2000">
            <a:latin typeface="Arial" panose="020B0604020202020204" pitchFamily="34" charset="0"/>
            <a:cs typeface="Arial" panose="020B0604020202020204" pitchFamily="34" charset="0"/>
          </a:endParaRPr>
        </a:p>
      </dgm:t>
    </dgm:pt>
    <dgm:pt modelId="{5C75BBBC-6807-4F56-8244-C0B196287A56}" type="sibTrans" cxnId="{AC416045-C38C-46E2-83BC-AFDB42006DB1}">
      <dgm:prSet/>
      <dgm:spPr/>
      <dgm:t>
        <a:bodyPr/>
        <a:lstStyle/>
        <a:p>
          <a:endParaRPr lang="es-MX" sz="2000">
            <a:latin typeface="Arial" panose="020B0604020202020204" pitchFamily="34" charset="0"/>
            <a:cs typeface="Arial" panose="020B0604020202020204" pitchFamily="34" charset="0"/>
          </a:endParaRPr>
        </a:p>
      </dgm:t>
    </dgm:pt>
    <dgm:pt modelId="{FE7154EC-8983-45AB-A965-353A63DF3BE7}" type="pres">
      <dgm:prSet presAssocID="{EF5DAC43-66CA-4041-A2B1-400021AB2D4C}" presName="vert0" presStyleCnt="0">
        <dgm:presLayoutVars>
          <dgm:dir/>
          <dgm:animOne val="branch"/>
          <dgm:animLvl val="lvl"/>
        </dgm:presLayoutVars>
      </dgm:prSet>
      <dgm:spPr/>
    </dgm:pt>
    <dgm:pt modelId="{0321E2FD-2891-44EC-AE59-D54805E267C5}" type="pres">
      <dgm:prSet presAssocID="{202116E9-9CEC-4392-9C06-EE6DCBF9CD6B}" presName="thickLine" presStyleLbl="alignNode1" presStyleIdx="0" presStyleCnt="1" custLinFactNeighborX="-13911" custLinFactNeighborY="2351"/>
      <dgm:spPr>
        <a:ln>
          <a:noFill/>
        </a:ln>
      </dgm:spPr>
    </dgm:pt>
    <dgm:pt modelId="{48B4EABA-CB8A-42C6-B199-03E29E306EF8}" type="pres">
      <dgm:prSet presAssocID="{202116E9-9CEC-4392-9C06-EE6DCBF9CD6B}" presName="horz1" presStyleCnt="0"/>
      <dgm:spPr/>
    </dgm:pt>
    <dgm:pt modelId="{F2AB6273-91D5-4607-9250-983518FEE28E}" type="pres">
      <dgm:prSet presAssocID="{202116E9-9CEC-4392-9C06-EE6DCBF9CD6B}" presName="tx1" presStyleLbl="revTx" presStyleIdx="0" presStyleCnt="6" custScaleX="194430"/>
      <dgm:spPr/>
    </dgm:pt>
    <dgm:pt modelId="{0029B0D8-D34C-45D4-ADA8-1356D6FDA9B7}" type="pres">
      <dgm:prSet presAssocID="{202116E9-9CEC-4392-9C06-EE6DCBF9CD6B}" presName="vert1" presStyleCnt="0"/>
      <dgm:spPr/>
    </dgm:pt>
    <dgm:pt modelId="{1933DD1D-BA30-4D81-97D4-DE9E5E030A5F}" type="pres">
      <dgm:prSet presAssocID="{DE2FE10F-30AA-44D2-BB5D-2816F0C411DF}" presName="vertSpace2a" presStyleCnt="0"/>
      <dgm:spPr/>
    </dgm:pt>
    <dgm:pt modelId="{B2BBD8ED-37F2-40BB-8084-BE459D49666F}" type="pres">
      <dgm:prSet presAssocID="{DE2FE10F-30AA-44D2-BB5D-2816F0C411DF}" presName="horz2" presStyleCnt="0"/>
      <dgm:spPr/>
    </dgm:pt>
    <dgm:pt modelId="{A0C7A4FB-FF54-429E-B948-5664E04C4E9E}" type="pres">
      <dgm:prSet presAssocID="{DE2FE10F-30AA-44D2-BB5D-2816F0C411DF}" presName="horzSpace2" presStyleCnt="0"/>
      <dgm:spPr/>
    </dgm:pt>
    <dgm:pt modelId="{E3F7D10A-EDD8-4F88-BE18-0A4CB43AAC10}" type="pres">
      <dgm:prSet presAssocID="{DE2FE10F-30AA-44D2-BB5D-2816F0C411DF}" presName="tx2" presStyleLbl="revTx" presStyleIdx="1" presStyleCnt="6" custLinFactNeighborY="-3837"/>
      <dgm:spPr/>
    </dgm:pt>
    <dgm:pt modelId="{4DD70A80-FB37-4969-B966-CE691B765A28}" type="pres">
      <dgm:prSet presAssocID="{DE2FE10F-30AA-44D2-BB5D-2816F0C411DF}" presName="vert2" presStyleCnt="0"/>
      <dgm:spPr/>
    </dgm:pt>
    <dgm:pt modelId="{B6F6130C-F093-4C50-9A3B-AD06FE3E0CFD}" type="pres">
      <dgm:prSet presAssocID="{DE2FE10F-30AA-44D2-BB5D-2816F0C411DF}" presName="thinLine2b" presStyleLbl="callout" presStyleIdx="0" presStyleCnt="5"/>
      <dgm:spPr>
        <a:ln>
          <a:noFill/>
        </a:ln>
      </dgm:spPr>
    </dgm:pt>
    <dgm:pt modelId="{C79855A5-D7DC-47FB-8319-96C60A2415C5}" type="pres">
      <dgm:prSet presAssocID="{DE2FE10F-30AA-44D2-BB5D-2816F0C411DF}" presName="vertSpace2b" presStyleCnt="0"/>
      <dgm:spPr/>
    </dgm:pt>
    <dgm:pt modelId="{A77FC144-2EDD-4A35-98D0-E5DE530F10B0}" type="pres">
      <dgm:prSet presAssocID="{E2CD3873-0E6D-407E-B495-2DF918CFA384}" presName="horz2" presStyleCnt="0"/>
      <dgm:spPr/>
    </dgm:pt>
    <dgm:pt modelId="{9C7D354E-C2AE-4EB9-8551-02AE2B18DF8D}" type="pres">
      <dgm:prSet presAssocID="{E2CD3873-0E6D-407E-B495-2DF918CFA384}" presName="horzSpace2" presStyleCnt="0"/>
      <dgm:spPr/>
    </dgm:pt>
    <dgm:pt modelId="{717D8BB6-D22E-4D85-8BA1-361C33F5D41A}" type="pres">
      <dgm:prSet presAssocID="{E2CD3873-0E6D-407E-B495-2DF918CFA384}" presName="tx2" presStyleLbl="revTx" presStyleIdx="2" presStyleCnt="6" custLinFactNeighborX="58" custLinFactNeighborY="-4957"/>
      <dgm:spPr/>
    </dgm:pt>
    <dgm:pt modelId="{14592DC5-3218-4DFF-B130-373CB161882F}" type="pres">
      <dgm:prSet presAssocID="{E2CD3873-0E6D-407E-B495-2DF918CFA384}" presName="vert2" presStyleCnt="0"/>
      <dgm:spPr/>
    </dgm:pt>
    <dgm:pt modelId="{5BAFC2FD-9821-4A69-9474-618F8EF60BF3}" type="pres">
      <dgm:prSet presAssocID="{E2CD3873-0E6D-407E-B495-2DF918CFA384}" presName="thinLine2b" presStyleLbl="callout" presStyleIdx="1" presStyleCnt="5" custLinFactY="233534" custLinFactNeighborY="300000"/>
      <dgm:spPr>
        <a:ln>
          <a:noFill/>
        </a:ln>
      </dgm:spPr>
    </dgm:pt>
    <dgm:pt modelId="{3DFE2C83-67F5-4AE9-BD75-1F978FAD906B}" type="pres">
      <dgm:prSet presAssocID="{E2CD3873-0E6D-407E-B495-2DF918CFA384}" presName="vertSpace2b" presStyleCnt="0"/>
      <dgm:spPr/>
    </dgm:pt>
    <dgm:pt modelId="{2099E6D0-049E-4CAF-BEF6-E1EB54DAE884}" type="pres">
      <dgm:prSet presAssocID="{13B5EE17-FBBC-44B7-AD62-0B110FC02FBE}" presName="horz2" presStyleCnt="0"/>
      <dgm:spPr/>
    </dgm:pt>
    <dgm:pt modelId="{051880F3-24EC-4A9D-AA65-839703078A8B}" type="pres">
      <dgm:prSet presAssocID="{13B5EE17-FBBC-44B7-AD62-0B110FC02FBE}" presName="horzSpace2" presStyleCnt="0"/>
      <dgm:spPr/>
    </dgm:pt>
    <dgm:pt modelId="{68B8F5B4-7EA3-4F79-8E99-5479E89A7F65}" type="pres">
      <dgm:prSet presAssocID="{13B5EE17-FBBC-44B7-AD62-0B110FC02FBE}" presName="tx2" presStyleLbl="revTx" presStyleIdx="3" presStyleCnt="6" custLinFactNeighborX="58" custLinFactNeighborY="-251"/>
      <dgm:spPr/>
    </dgm:pt>
    <dgm:pt modelId="{80323558-5956-467F-83D8-3655AB3F85A2}" type="pres">
      <dgm:prSet presAssocID="{13B5EE17-FBBC-44B7-AD62-0B110FC02FBE}" presName="vert2" presStyleCnt="0"/>
      <dgm:spPr/>
    </dgm:pt>
    <dgm:pt modelId="{EF9E852D-7205-4EB3-BEBA-CC6D56B94101}" type="pres">
      <dgm:prSet presAssocID="{13B5EE17-FBBC-44B7-AD62-0B110FC02FBE}" presName="thinLine2b" presStyleLbl="callout" presStyleIdx="2" presStyleCnt="5" custLinFactY="365621" custLinFactNeighborY="400000"/>
      <dgm:spPr>
        <a:ln>
          <a:noFill/>
        </a:ln>
      </dgm:spPr>
    </dgm:pt>
    <dgm:pt modelId="{219E4765-2A95-4A0C-B7CA-E2A44C57FAAC}" type="pres">
      <dgm:prSet presAssocID="{13B5EE17-FBBC-44B7-AD62-0B110FC02FBE}" presName="vertSpace2b" presStyleCnt="0"/>
      <dgm:spPr/>
    </dgm:pt>
    <dgm:pt modelId="{2374A5FD-75DD-4C6B-BE6F-8F95EA1FADB6}" type="pres">
      <dgm:prSet presAssocID="{FA0EA939-934B-4FA9-A35B-4DD6A1185112}" presName="horz2" presStyleCnt="0"/>
      <dgm:spPr/>
    </dgm:pt>
    <dgm:pt modelId="{29234165-4439-473C-A7F3-0FFD816614D4}" type="pres">
      <dgm:prSet presAssocID="{FA0EA939-934B-4FA9-A35B-4DD6A1185112}" presName="horzSpace2" presStyleCnt="0"/>
      <dgm:spPr/>
    </dgm:pt>
    <dgm:pt modelId="{1FD7291F-9AD7-4EBD-B709-6A88B540A64B}" type="pres">
      <dgm:prSet presAssocID="{FA0EA939-934B-4FA9-A35B-4DD6A1185112}" presName="tx2" presStyleLbl="revTx" presStyleIdx="4" presStyleCnt="6" custLinFactNeighborX="58" custLinFactNeighborY="16257"/>
      <dgm:spPr/>
    </dgm:pt>
    <dgm:pt modelId="{CEE15AC3-B152-4D75-921B-427BFEE4EB9C}" type="pres">
      <dgm:prSet presAssocID="{FA0EA939-934B-4FA9-A35B-4DD6A1185112}" presName="vert2" presStyleCnt="0"/>
      <dgm:spPr/>
    </dgm:pt>
    <dgm:pt modelId="{66F0812A-BCD0-4023-8006-04F97163E2D7}" type="pres">
      <dgm:prSet presAssocID="{FA0EA939-934B-4FA9-A35B-4DD6A1185112}" presName="thinLine2b" presStyleLbl="callout" presStyleIdx="3" presStyleCnt="5" custLinFactY="-4900000" custLinFactNeighborX="57" custLinFactNeighborY="-4949968"/>
      <dgm:spPr>
        <a:ln>
          <a:noFill/>
        </a:ln>
      </dgm:spPr>
    </dgm:pt>
    <dgm:pt modelId="{E3E9E52C-C4A0-4AF2-875D-729200EFF7B7}" type="pres">
      <dgm:prSet presAssocID="{FA0EA939-934B-4FA9-A35B-4DD6A1185112}" presName="vertSpace2b" presStyleCnt="0"/>
      <dgm:spPr/>
    </dgm:pt>
    <dgm:pt modelId="{32238573-8918-4DED-9CE2-E467AB33D714}" type="pres">
      <dgm:prSet presAssocID="{5935EF1E-6CEB-4F14-9B90-A06721D7F092}" presName="horz2" presStyleCnt="0"/>
      <dgm:spPr/>
    </dgm:pt>
    <dgm:pt modelId="{753FB214-7434-479D-9E78-DBDC95357129}" type="pres">
      <dgm:prSet presAssocID="{5935EF1E-6CEB-4F14-9B90-A06721D7F092}" presName="horzSpace2" presStyleCnt="0"/>
      <dgm:spPr/>
    </dgm:pt>
    <dgm:pt modelId="{701D37BD-5C45-468F-AC09-6739D884FDCB}" type="pres">
      <dgm:prSet presAssocID="{5935EF1E-6CEB-4F14-9B90-A06721D7F092}" presName="tx2" presStyleLbl="revTx" presStyleIdx="5" presStyleCnt="6" custLinFactNeighborX="58" custLinFactNeighborY="30846"/>
      <dgm:spPr/>
    </dgm:pt>
    <dgm:pt modelId="{5A0B8149-368D-402F-BC7A-D2B0F753E2B6}" type="pres">
      <dgm:prSet presAssocID="{5935EF1E-6CEB-4F14-9B90-A06721D7F092}" presName="vert2" presStyleCnt="0"/>
      <dgm:spPr/>
    </dgm:pt>
    <dgm:pt modelId="{A55AA500-B5ED-4DA7-8B27-5DE3CC6CA5C2}" type="pres">
      <dgm:prSet presAssocID="{5935EF1E-6CEB-4F14-9B90-A06721D7F092}" presName="thinLine2b" presStyleLbl="callout" presStyleIdx="4" presStyleCnt="5"/>
      <dgm:spPr/>
    </dgm:pt>
    <dgm:pt modelId="{71D67396-0028-4353-BE3F-C3A29CC161EC}" type="pres">
      <dgm:prSet presAssocID="{5935EF1E-6CEB-4F14-9B90-A06721D7F092}" presName="vertSpace2b" presStyleCnt="0"/>
      <dgm:spPr/>
    </dgm:pt>
  </dgm:ptLst>
  <dgm:cxnLst>
    <dgm:cxn modelId="{649B2B15-AF3B-43C6-8183-EB726D2F14C7}" srcId="{EF5DAC43-66CA-4041-A2B1-400021AB2D4C}" destId="{202116E9-9CEC-4392-9C06-EE6DCBF9CD6B}" srcOrd="0" destOrd="0" parTransId="{53079DB3-A0E2-4E8A-A62A-572444DFA836}" sibTransId="{7CE8C534-DA1D-4196-AFAA-82D95EA93BEC}"/>
    <dgm:cxn modelId="{52C1351C-A938-4BE0-9AC2-280D3613C8F9}" type="presOf" srcId="{FA0EA939-934B-4FA9-A35B-4DD6A1185112}" destId="{1FD7291F-9AD7-4EBD-B709-6A88B540A64B}" srcOrd="0" destOrd="0" presId="urn:microsoft.com/office/officeart/2008/layout/LinedList"/>
    <dgm:cxn modelId="{9262E727-80C3-4222-9E99-7D25B882911A}" srcId="{202116E9-9CEC-4392-9C06-EE6DCBF9CD6B}" destId="{E2CD3873-0E6D-407E-B495-2DF918CFA384}" srcOrd="1" destOrd="0" parTransId="{20AD629D-0EDE-4289-B7BF-EED3893E771F}" sibTransId="{A08F7960-41CC-4A3C-BC72-00FD723A23D1}"/>
    <dgm:cxn modelId="{F8A39E41-CB61-4424-95B0-1E609BE9944C}" srcId="{202116E9-9CEC-4392-9C06-EE6DCBF9CD6B}" destId="{FA0EA939-934B-4FA9-A35B-4DD6A1185112}" srcOrd="3" destOrd="0" parTransId="{CFDFB330-21B4-4FE9-9FFD-821E61C4F185}" sibTransId="{9F7D5D22-019C-4215-89B4-44C143DA28D3}"/>
    <dgm:cxn modelId="{AC416045-C38C-46E2-83BC-AFDB42006DB1}" srcId="{202116E9-9CEC-4392-9C06-EE6DCBF9CD6B}" destId="{5935EF1E-6CEB-4F14-9B90-A06721D7F092}" srcOrd="4" destOrd="0" parTransId="{B0C239A4-0096-40FD-A2CF-9049CF2E340F}" sibTransId="{5C75BBBC-6807-4F56-8244-C0B196287A56}"/>
    <dgm:cxn modelId="{BD07E869-29CB-4256-8559-3720F585A55C}" type="presOf" srcId="{5935EF1E-6CEB-4F14-9B90-A06721D7F092}" destId="{701D37BD-5C45-468F-AC09-6739D884FDCB}" srcOrd="0" destOrd="0" presId="urn:microsoft.com/office/officeart/2008/layout/LinedList"/>
    <dgm:cxn modelId="{8920DD4B-530B-4553-9A40-C7E540B88A30}" type="presOf" srcId="{DE2FE10F-30AA-44D2-BB5D-2816F0C411DF}" destId="{E3F7D10A-EDD8-4F88-BE18-0A4CB43AAC10}" srcOrd="0" destOrd="0" presId="urn:microsoft.com/office/officeart/2008/layout/LinedList"/>
    <dgm:cxn modelId="{17D48555-B32A-4FFC-8AA3-1BEB7253AA07}" type="presOf" srcId="{202116E9-9CEC-4392-9C06-EE6DCBF9CD6B}" destId="{F2AB6273-91D5-4607-9250-983518FEE28E}" srcOrd="0" destOrd="0" presId="urn:microsoft.com/office/officeart/2008/layout/LinedList"/>
    <dgm:cxn modelId="{DD117F88-F917-4385-92C3-20FB66F86BFF}" type="presOf" srcId="{EF5DAC43-66CA-4041-A2B1-400021AB2D4C}" destId="{FE7154EC-8983-45AB-A965-353A63DF3BE7}" srcOrd="0" destOrd="0" presId="urn:microsoft.com/office/officeart/2008/layout/LinedList"/>
    <dgm:cxn modelId="{C7404D95-DC89-46D4-8E0F-C305FBC3DF2E}" srcId="{202116E9-9CEC-4392-9C06-EE6DCBF9CD6B}" destId="{13B5EE17-FBBC-44B7-AD62-0B110FC02FBE}" srcOrd="2" destOrd="0" parTransId="{7890B31A-BE4A-4B23-8605-C2734BA4B408}" sibTransId="{A5B11C81-627A-440E-BA6C-277A51E4491C}"/>
    <dgm:cxn modelId="{6D6591A0-E24E-4024-89FF-DFB724CE10C2}" srcId="{202116E9-9CEC-4392-9C06-EE6DCBF9CD6B}" destId="{DE2FE10F-30AA-44D2-BB5D-2816F0C411DF}" srcOrd="0" destOrd="0" parTransId="{87324A97-58B5-4586-B502-BFA6CBA38794}" sibTransId="{198E3A93-7409-4E99-AA24-D9C451802726}"/>
    <dgm:cxn modelId="{52CDE6AC-CDED-4A59-A2E8-42F30A51B5F5}" type="presOf" srcId="{13B5EE17-FBBC-44B7-AD62-0B110FC02FBE}" destId="{68B8F5B4-7EA3-4F79-8E99-5479E89A7F65}" srcOrd="0" destOrd="0" presId="urn:microsoft.com/office/officeart/2008/layout/LinedList"/>
    <dgm:cxn modelId="{0A6755C6-3594-4047-B600-BEFC94FA86B9}" type="presOf" srcId="{E2CD3873-0E6D-407E-B495-2DF918CFA384}" destId="{717D8BB6-D22E-4D85-8BA1-361C33F5D41A}" srcOrd="0" destOrd="0" presId="urn:microsoft.com/office/officeart/2008/layout/LinedList"/>
    <dgm:cxn modelId="{3090EB00-9C3F-4592-92CE-CF8CCE7EF445}" type="presParOf" srcId="{FE7154EC-8983-45AB-A965-353A63DF3BE7}" destId="{0321E2FD-2891-44EC-AE59-D54805E267C5}" srcOrd="0" destOrd="0" presId="urn:microsoft.com/office/officeart/2008/layout/LinedList"/>
    <dgm:cxn modelId="{E3514887-380A-4AAA-9276-1CB60A6E0132}" type="presParOf" srcId="{FE7154EC-8983-45AB-A965-353A63DF3BE7}" destId="{48B4EABA-CB8A-42C6-B199-03E29E306EF8}" srcOrd="1" destOrd="0" presId="urn:microsoft.com/office/officeart/2008/layout/LinedList"/>
    <dgm:cxn modelId="{0F1C187B-DBCF-446F-99E3-01BAB7DC6555}" type="presParOf" srcId="{48B4EABA-CB8A-42C6-B199-03E29E306EF8}" destId="{F2AB6273-91D5-4607-9250-983518FEE28E}" srcOrd="0" destOrd="0" presId="urn:microsoft.com/office/officeart/2008/layout/LinedList"/>
    <dgm:cxn modelId="{BD00DCF4-25E6-480E-9644-AEDC29A58E8A}" type="presParOf" srcId="{48B4EABA-CB8A-42C6-B199-03E29E306EF8}" destId="{0029B0D8-D34C-45D4-ADA8-1356D6FDA9B7}" srcOrd="1" destOrd="0" presId="urn:microsoft.com/office/officeart/2008/layout/LinedList"/>
    <dgm:cxn modelId="{34A97F42-73AA-4D4A-99BB-03A629A0D993}" type="presParOf" srcId="{0029B0D8-D34C-45D4-ADA8-1356D6FDA9B7}" destId="{1933DD1D-BA30-4D81-97D4-DE9E5E030A5F}" srcOrd="0" destOrd="0" presId="urn:microsoft.com/office/officeart/2008/layout/LinedList"/>
    <dgm:cxn modelId="{0F144C33-A652-4673-AF2A-0537780B00E5}" type="presParOf" srcId="{0029B0D8-D34C-45D4-ADA8-1356D6FDA9B7}" destId="{B2BBD8ED-37F2-40BB-8084-BE459D49666F}" srcOrd="1" destOrd="0" presId="urn:microsoft.com/office/officeart/2008/layout/LinedList"/>
    <dgm:cxn modelId="{0C8AA939-0ACE-4533-8F74-410CC3BEB9B6}" type="presParOf" srcId="{B2BBD8ED-37F2-40BB-8084-BE459D49666F}" destId="{A0C7A4FB-FF54-429E-B948-5664E04C4E9E}" srcOrd="0" destOrd="0" presId="urn:microsoft.com/office/officeart/2008/layout/LinedList"/>
    <dgm:cxn modelId="{215A62FD-D2F8-4349-8004-CD8442D098B7}" type="presParOf" srcId="{B2BBD8ED-37F2-40BB-8084-BE459D49666F}" destId="{E3F7D10A-EDD8-4F88-BE18-0A4CB43AAC10}" srcOrd="1" destOrd="0" presId="urn:microsoft.com/office/officeart/2008/layout/LinedList"/>
    <dgm:cxn modelId="{969833BC-2969-429B-8B2B-CD38DF52A5A5}" type="presParOf" srcId="{B2BBD8ED-37F2-40BB-8084-BE459D49666F}" destId="{4DD70A80-FB37-4969-B966-CE691B765A28}" srcOrd="2" destOrd="0" presId="urn:microsoft.com/office/officeart/2008/layout/LinedList"/>
    <dgm:cxn modelId="{ABB8F1D0-AB61-4798-B480-3B18E9AC1DB3}" type="presParOf" srcId="{0029B0D8-D34C-45D4-ADA8-1356D6FDA9B7}" destId="{B6F6130C-F093-4C50-9A3B-AD06FE3E0CFD}" srcOrd="2" destOrd="0" presId="urn:microsoft.com/office/officeart/2008/layout/LinedList"/>
    <dgm:cxn modelId="{3BF00F61-BD65-469D-9013-CECC7D59532E}" type="presParOf" srcId="{0029B0D8-D34C-45D4-ADA8-1356D6FDA9B7}" destId="{C79855A5-D7DC-47FB-8319-96C60A2415C5}" srcOrd="3" destOrd="0" presId="urn:microsoft.com/office/officeart/2008/layout/LinedList"/>
    <dgm:cxn modelId="{3AA91D12-E13F-488B-8648-F07B2500E4B7}" type="presParOf" srcId="{0029B0D8-D34C-45D4-ADA8-1356D6FDA9B7}" destId="{A77FC144-2EDD-4A35-98D0-E5DE530F10B0}" srcOrd="4" destOrd="0" presId="urn:microsoft.com/office/officeart/2008/layout/LinedList"/>
    <dgm:cxn modelId="{FEB35AFC-F8C8-40FC-B292-E5ED5D2BB085}" type="presParOf" srcId="{A77FC144-2EDD-4A35-98D0-E5DE530F10B0}" destId="{9C7D354E-C2AE-4EB9-8551-02AE2B18DF8D}" srcOrd="0" destOrd="0" presId="urn:microsoft.com/office/officeart/2008/layout/LinedList"/>
    <dgm:cxn modelId="{3D9E3F01-9531-46D8-8CA2-1C4E86FA7E62}" type="presParOf" srcId="{A77FC144-2EDD-4A35-98D0-E5DE530F10B0}" destId="{717D8BB6-D22E-4D85-8BA1-361C33F5D41A}" srcOrd="1" destOrd="0" presId="urn:microsoft.com/office/officeart/2008/layout/LinedList"/>
    <dgm:cxn modelId="{A26DE17E-FBA8-4770-B107-58E2A54FB11B}" type="presParOf" srcId="{A77FC144-2EDD-4A35-98D0-E5DE530F10B0}" destId="{14592DC5-3218-4DFF-B130-373CB161882F}" srcOrd="2" destOrd="0" presId="urn:microsoft.com/office/officeart/2008/layout/LinedList"/>
    <dgm:cxn modelId="{A9D2B888-135B-497B-9A82-374BABB23E3E}" type="presParOf" srcId="{0029B0D8-D34C-45D4-ADA8-1356D6FDA9B7}" destId="{5BAFC2FD-9821-4A69-9474-618F8EF60BF3}" srcOrd="5" destOrd="0" presId="urn:microsoft.com/office/officeart/2008/layout/LinedList"/>
    <dgm:cxn modelId="{D7874EA8-3045-4680-9484-05F745E95908}" type="presParOf" srcId="{0029B0D8-D34C-45D4-ADA8-1356D6FDA9B7}" destId="{3DFE2C83-67F5-4AE9-BD75-1F978FAD906B}" srcOrd="6" destOrd="0" presId="urn:microsoft.com/office/officeart/2008/layout/LinedList"/>
    <dgm:cxn modelId="{A08796FB-8C23-4B8B-B933-D0629911795F}" type="presParOf" srcId="{0029B0D8-D34C-45D4-ADA8-1356D6FDA9B7}" destId="{2099E6D0-049E-4CAF-BEF6-E1EB54DAE884}" srcOrd="7" destOrd="0" presId="urn:microsoft.com/office/officeart/2008/layout/LinedList"/>
    <dgm:cxn modelId="{18BA9262-B888-43ED-8397-6CFD2DCBBD68}" type="presParOf" srcId="{2099E6D0-049E-4CAF-BEF6-E1EB54DAE884}" destId="{051880F3-24EC-4A9D-AA65-839703078A8B}" srcOrd="0" destOrd="0" presId="urn:microsoft.com/office/officeart/2008/layout/LinedList"/>
    <dgm:cxn modelId="{041217A4-896A-4CE3-9862-FC21BE96DDFE}" type="presParOf" srcId="{2099E6D0-049E-4CAF-BEF6-E1EB54DAE884}" destId="{68B8F5B4-7EA3-4F79-8E99-5479E89A7F65}" srcOrd="1" destOrd="0" presId="urn:microsoft.com/office/officeart/2008/layout/LinedList"/>
    <dgm:cxn modelId="{8DFB5304-730C-4874-836B-B2427AE167A9}" type="presParOf" srcId="{2099E6D0-049E-4CAF-BEF6-E1EB54DAE884}" destId="{80323558-5956-467F-83D8-3655AB3F85A2}" srcOrd="2" destOrd="0" presId="urn:microsoft.com/office/officeart/2008/layout/LinedList"/>
    <dgm:cxn modelId="{F51110B3-BE94-4356-821E-CB0CA02CDEE6}" type="presParOf" srcId="{0029B0D8-D34C-45D4-ADA8-1356D6FDA9B7}" destId="{EF9E852D-7205-4EB3-BEBA-CC6D56B94101}" srcOrd="8" destOrd="0" presId="urn:microsoft.com/office/officeart/2008/layout/LinedList"/>
    <dgm:cxn modelId="{0056DB4A-1FEC-49FE-BEF2-4417A75008FF}" type="presParOf" srcId="{0029B0D8-D34C-45D4-ADA8-1356D6FDA9B7}" destId="{219E4765-2A95-4A0C-B7CA-E2A44C57FAAC}" srcOrd="9" destOrd="0" presId="urn:microsoft.com/office/officeart/2008/layout/LinedList"/>
    <dgm:cxn modelId="{324B02DB-8F31-42BC-83EF-635DF822679A}" type="presParOf" srcId="{0029B0D8-D34C-45D4-ADA8-1356D6FDA9B7}" destId="{2374A5FD-75DD-4C6B-BE6F-8F95EA1FADB6}" srcOrd="10" destOrd="0" presId="urn:microsoft.com/office/officeart/2008/layout/LinedList"/>
    <dgm:cxn modelId="{FC6AC218-69DC-4BAC-9E4B-4142BDB5E879}" type="presParOf" srcId="{2374A5FD-75DD-4C6B-BE6F-8F95EA1FADB6}" destId="{29234165-4439-473C-A7F3-0FFD816614D4}" srcOrd="0" destOrd="0" presId="urn:microsoft.com/office/officeart/2008/layout/LinedList"/>
    <dgm:cxn modelId="{295F2E78-D564-4C7B-884F-1D3BA7AFE231}" type="presParOf" srcId="{2374A5FD-75DD-4C6B-BE6F-8F95EA1FADB6}" destId="{1FD7291F-9AD7-4EBD-B709-6A88B540A64B}" srcOrd="1" destOrd="0" presId="urn:microsoft.com/office/officeart/2008/layout/LinedList"/>
    <dgm:cxn modelId="{500BBE2E-617E-4E8C-BC99-682F5404048B}" type="presParOf" srcId="{2374A5FD-75DD-4C6B-BE6F-8F95EA1FADB6}" destId="{CEE15AC3-B152-4D75-921B-427BFEE4EB9C}" srcOrd="2" destOrd="0" presId="urn:microsoft.com/office/officeart/2008/layout/LinedList"/>
    <dgm:cxn modelId="{B77A11C3-2165-4FF5-879C-DECC649EF4B1}" type="presParOf" srcId="{0029B0D8-D34C-45D4-ADA8-1356D6FDA9B7}" destId="{66F0812A-BCD0-4023-8006-04F97163E2D7}" srcOrd="11" destOrd="0" presId="urn:microsoft.com/office/officeart/2008/layout/LinedList"/>
    <dgm:cxn modelId="{84446A29-02B7-4947-880C-1C6DE2DBEA9E}" type="presParOf" srcId="{0029B0D8-D34C-45D4-ADA8-1356D6FDA9B7}" destId="{E3E9E52C-C4A0-4AF2-875D-729200EFF7B7}" srcOrd="12" destOrd="0" presId="urn:microsoft.com/office/officeart/2008/layout/LinedList"/>
    <dgm:cxn modelId="{E039E276-37BA-4167-BEEE-5ACDE85D4F95}" type="presParOf" srcId="{0029B0D8-D34C-45D4-ADA8-1356D6FDA9B7}" destId="{32238573-8918-4DED-9CE2-E467AB33D714}" srcOrd="13" destOrd="0" presId="urn:microsoft.com/office/officeart/2008/layout/LinedList"/>
    <dgm:cxn modelId="{0C7C2BDB-E6FC-4CFF-9102-FD4C518FD88F}" type="presParOf" srcId="{32238573-8918-4DED-9CE2-E467AB33D714}" destId="{753FB214-7434-479D-9E78-DBDC95357129}" srcOrd="0" destOrd="0" presId="urn:microsoft.com/office/officeart/2008/layout/LinedList"/>
    <dgm:cxn modelId="{6832AA14-6C05-4C9C-A0DC-3BCC5EEF6FC3}" type="presParOf" srcId="{32238573-8918-4DED-9CE2-E467AB33D714}" destId="{701D37BD-5C45-468F-AC09-6739D884FDCB}" srcOrd="1" destOrd="0" presId="urn:microsoft.com/office/officeart/2008/layout/LinedList"/>
    <dgm:cxn modelId="{5C996AF0-76DA-4CF9-891C-51DE1EF4C40C}" type="presParOf" srcId="{32238573-8918-4DED-9CE2-E467AB33D714}" destId="{5A0B8149-368D-402F-BC7A-D2B0F753E2B6}" srcOrd="2" destOrd="0" presId="urn:microsoft.com/office/officeart/2008/layout/LinedList"/>
    <dgm:cxn modelId="{0C165D41-E85F-4F3A-927F-786A3DA7BD62}" type="presParOf" srcId="{0029B0D8-D34C-45D4-ADA8-1356D6FDA9B7}" destId="{A55AA500-B5ED-4DA7-8B27-5DE3CC6CA5C2}" srcOrd="14" destOrd="0" presId="urn:microsoft.com/office/officeart/2008/layout/LinedList"/>
    <dgm:cxn modelId="{1E358B01-B26A-4E2F-BEB4-5724C2DD252F}" type="presParOf" srcId="{0029B0D8-D34C-45D4-ADA8-1356D6FDA9B7}" destId="{71D67396-0028-4353-BE3F-C3A29CC161EC}"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51272"/>
          <a:ext cx="9476898" cy="0"/>
        </a:xfrm>
        <a:prstGeom prst="lin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2022997"/>
          <a:ext cx="2976220" cy="304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rtl="0">
            <a:spcBef>
              <a:spcPct val="0"/>
            </a:spcBef>
            <a:buNone/>
          </a:pPr>
          <a:r>
            <a:rPr lang="es-MX" sz="2400" b="0" kern="1200" dirty="0">
              <a:latin typeface="Arial" panose="020B0604020202020204" pitchFamily="34" charset="0"/>
              <a:cs typeface="Arial" panose="020B0604020202020204" pitchFamily="34" charset="0"/>
            </a:rPr>
            <a:t>Garantizar progresivamente los derechos humanos al agua y al saneamiento, especialmente a la población más vulnerable.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400" b="0" kern="1200" dirty="0">
            <a:latin typeface="Arial" panose="020B0604020202020204" pitchFamily="34" charset="0"/>
            <a:cs typeface="Arial" panose="020B0604020202020204" pitchFamily="34" charset="0"/>
          </a:endParaRPr>
        </a:p>
      </dsp:txBody>
      <dsp:txXfrm>
        <a:off x="0" y="2022997"/>
        <a:ext cx="2976220" cy="3044151"/>
      </dsp:txXfrm>
    </dsp:sp>
    <dsp:sp modelId="{E3F7D10A-EDD8-4F88-BE18-0A4CB43AAC10}">
      <dsp:nvSpPr>
        <dsp:cNvPr id="0" name=""/>
        <dsp:cNvSpPr/>
      </dsp:nvSpPr>
      <dsp:spPr>
        <a:xfrm>
          <a:off x="3091025" y="0"/>
          <a:ext cx="6382106" cy="1610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1.1  Satisfacer las demandas de agua potable y saneamiento en comunidades rurales y zonas de atención prioritaria.</a:t>
          </a:r>
        </a:p>
      </dsp:txBody>
      <dsp:txXfrm>
        <a:off x="3091025" y="0"/>
        <a:ext cx="6382106" cy="1610979"/>
      </dsp:txXfrm>
    </dsp:sp>
    <dsp:sp modelId="{B6F6130C-F093-4C50-9A3B-AD06FE3E0CFD}">
      <dsp:nvSpPr>
        <dsp:cNvPr id="0" name=""/>
        <dsp:cNvSpPr/>
      </dsp:nvSpPr>
      <dsp:spPr>
        <a:xfrm>
          <a:off x="2976220" y="1727062"/>
          <a:ext cx="6122964"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7D8BB6-D22E-4D85-8BA1-361C33F5D41A}">
      <dsp:nvSpPr>
        <dsp:cNvPr id="0" name=""/>
        <dsp:cNvSpPr/>
      </dsp:nvSpPr>
      <dsp:spPr>
        <a:xfrm>
          <a:off x="3094791" y="1503051"/>
          <a:ext cx="6382106" cy="157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1.2 Fortalecer a los organismos operadores en los aspectos técnicos, administrativos y financieros.</a:t>
          </a:r>
        </a:p>
      </dsp:txBody>
      <dsp:txXfrm>
        <a:off x="3094791" y="1503051"/>
        <a:ext cx="6382106" cy="1578430"/>
      </dsp:txXfrm>
    </dsp:sp>
    <dsp:sp modelId="{5BAFC2FD-9821-4A69-9474-618F8EF60BF3}">
      <dsp:nvSpPr>
        <dsp:cNvPr id="0" name=""/>
        <dsp:cNvSpPr/>
      </dsp:nvSpPr>
      <dsp:spPr>
        <a:xfrm>
          <a:off x="2976220" y="3286910"/>
          <a:ext cx="6122964"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B8F5B4-7EA3-4F79-8E99-5479E89A7F65}">
      <dsp:nvSpPr>
        <dsp:cNvPr id="0" name=""/>
        <dsp:cNvSpPr/>
      </dsp:nvSpPr>
      <dsp:spPr>
        <a:xfrm>
          <a:off x="3094791" y="3475783"/>
          <a:ext cx="6382106" cy="11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1.3. Atender el crecimiento de la demanda de agua potable y saneamiento en grandes ciudades.</a:t>
          </a:r>
        </a:p>
      </dsp:txBody>
      <dsp:txXfrm>
        <a:off x="3094791" y="3475783"/>
        <a:ext cx="6382106" cy="1171112"/>
      </dsp:txXfrm>
    </dsp:sp>
    <dsp:sp modelId="{EF9E852D-7205-4EB3-BEBA-CC6D56B94101}">
      <dsp:nvSpPr>
        <dsp:cNvPr id="0" name=""/>
        <dsp:cNvSpPr/>
      </dsp:nvSpPr>
      <dsp:spPr>
        <a:xfrm>
          <a:off x="2976220" y="4694619"/>
          <a:ext cx="6122964"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8AC8D0-2A05-4FE7-A60A-446B3B22C821}">
      <dsp:nvSpPr>
        <dsp:cNvPr id="0" name=""/>
        <dsp:cNvSpPr/>
      </dsp:nvSpPr>
      <dsp:spPr>
        <a:xfrm>
          <a:off x="3094791" y="4873392"/>
          <a:ext cx="6382106" cy="122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1.4. Dotar de servicios de agua potable y saneamiento a centros educativos y de salud.</a:t>
          </a:r>
        </a:p>
      </dsp:txBody>
      <dsp:txXfrm>
        <a:off x="3094791" y="4873392"/>
        <a:ext cx="6382106" cy="1227905"/>
      </dsp:txXfrm>
    </dsp:sp>
    <dsp:sp modelId="{274001D7-D50D-41FA-8677-001D8F6D9226}">
      <dsp:nvSpPr>
        <dsp:cNvPr id="0" name=""/>
        <dsp:cNvSpPr/>
      </dsp:nvSpPr>
      <dsp:spPr>
        <a:xfrm>
          <a:off x="2976220" y="5660166"/>
          <a:ext cx="6122964"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32490"/>
          <a:ext cx="9106713"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0"/>
          <a:ext cx="2977543" cy="563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400" kern="1200" dirty="0">
              <a:latin typeface="Arial" panose="020B0604020202020204" pitchFamily="34" charset="0"/>
              <a:cs typeface="Arial" panose="020B0604020202020204" pitchFamily="34" charset="0"/>
            </a:rPr>
            <a:t>Incrementar la seguridad de la población y zonas productivas, ante fenómenos hidrometeoro-lógicos</a:t>
          </a:r>
        </a:p>
      </dsp:txBody>
      <dsp:txXfrm>
        <a:off x="0" y="0"/>
        <a:ext cx="2977543" cy="5635507"/>
      </dsp:txXfrm>
    </dsp:sp>
    <dsp:sp modelId="{E3F7D10A-EDD8-4F88-BE18-0A4CB43AAC10}">
      <dsp:nvSpPr>
        <dsp:cNvPr id="0" name=""/>
        <dsp:cNvSpPr/>
      </dsp:nvSpPr>
      <dsp:spPr>
        <a:xfrm>
          <a:off x="3092400" y="88054"/>
          <a:ext cx="6010830" cy="176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2.1 Fortalecer las acciones de prevención, resiliencia y adaptación al cambio climático.</a:t>
          </a:r>
        </a:p>
      </dsp:txBody>
      <dsp:txXfrm>
        <a:off x="3092400" y="88054"/>
        <a:ext cx="6010830" cy="1761095"/>
      </dsp:txXfrm>
    </dsp:sp>
    <dsp:sp modelId="{B6F6130C-F093-4C50-9A3B-AD06FE3E0CFD}">
      <dsp:nvSpPr>
        <dsp:cNvPr id="0" name=""/>
        <dsp:cNvSpPr/>
      </dsp:nvSpPr>
      <dsp:spPr>
        <a:xfrm>
          <a:off x="2977543" y="1849150"/>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A692B9-BAC4-49BB-AC35-56331F961F98}">
      <dsp:nvSpPr>
        <dsp:cNvPr id="0" name=""/>
        <dsp:cNvSpPr/>
      </dsp:nvSpPr>
      <dsp:spPr>
        <a:xfrm>
          <a:off x="3092400" y="1937205"/>
          <a:ext cx="6010830" cy="176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2.2 Privilegiar las soluciones basadas en la naturaleza (infraestructura verde) para la protección de centros de población y zonas productivas.</a:t>
          </a:r>
        </a:p>
      </dsp:txBody>
      <dsp:txXfrm>
        <a:off x="3092400" y="1937205"/>
        <a:ext cx="6010830" cy="1761095"/>
      </dsp:txXfrm>
    </dsp:sp>
    <dsp:sp modelId="{D15F742B-94C8-4A7C-82A4-4E4747614711}">
      <dsp:nvSpPr>
        <dsp:cNvPr id="0" name=""/>
        <dsp:cNvSpPr/>
      </dsp:nvSpPr>
      <dsp:spPr>
        <a:xfrm>
          <a:off x="2977543" y="3698301"/>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B8F5B4-7EA3-4F79-8E99-5479E89A7F65}">
      <dsp:nvSpPr>
        <dsp:cNvPr id="0" name=""/>
        <dsp:cNvSpPr/>
      </dsp:nvSpPr>
      <dsp:spPr>
        <a:xfrm>
          <a:off x="3092400" y="3786356"/>
          <a:ext cx="6010830" cy="176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2.3 Atender las emergencias provocadas por fenómenos naturales extremos y antropogénicos.</a:t>
          </a:r>
        </a:p>
      </dsp:txBody>
      <dsp:txXfrm>
        <a:off x="3092400" y="3786356"/>
        <a:ext cx="6010830" cy="1761095"/>
      </dsp:txXfrm>
    </dsp:sp>
    <dsp:sp modelId="{EF9E852D-7205-4EB3-BEBA-CC6D56B94101}">
      <dsp:nvSpPr>
        <dsp:cNvPr id="0" name=""/>
        <dsp:cNvSpPr/>
      </dsp:nvSpPr>
      <dsp:spPr>
        <a:xfrm>
          <a:off x="2977543" y="5547452"/>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25996"/>
          <a:ext cx="9106713" cy="0"/>
        </a:xfrm>
        <a:prstGeom prst="lin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0"/>
          <a:ext cx="2977543" cy="535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400" kern="1200" dirty="0">
              <a:latin typeface="Arial" panose="020B0604020202020204" pitchFamily="34" charset="0"/>
              <a:cs typeface="Arial" panose="020B0604020202020204" pitchFamily="34" charset="0"/>
            </a:rPr>
            <a:t>Promover el uso eficiente del agua para aumentar la productividad en el campo, la ciudad y la industria.</a:t>
          </a:r>
        </a:p>
      </dsp:txBody>
      <dsp:txXfrm>
        <a:off x="0" y="0"/>
        <a:ext cx="2977543" cy="5359282"/>
      </dsp:txXfrm>
    </dsp:sp>
    <dsp:sp modelId="{E3F7D10A-EDD8-4F88-BE18-0A4CB43AAC10}">
      <dsp:nvSpPr>
        <dsp:cNvPr id="0" name=""/>
        <dsp:cNvSpPr/>
      </dsp:nvSpPr>
      <dsp:spPr>
        <a:xfrm>
          <a:off x="3092400" y="63000"/>
          <a:ext cx="6010830" cy="126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3.1 Incrementar la productividad del agua en la agricultura</a:t>
          </a:r>
        </a:p>
      </dsp:txBody>
      <dsp:txXfrm>
        <a:off x="3092400" y="63000"/>
        <a:ext cx="6010830" cy="1260006"/>
      </dsp:txXfrm>
    </dsp:sp>
    <dsp:sp modelId="{B6F6130C-F093-4C50-9A3B-AD06FE3E0CFD}">
      <dsp:nvSpPr>
        <dsp:cNvPr id="0" name=""/>
        <dsp:cNvSpPr/>
      </dsp:nvSpPr>
      <dsp:spPr>
        <a:xfrm>
          <a:off x="2977543" y="1323007"/>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125B3A-BA04-4BF1-8462-64921AF708B6}">
      <dsp:nvSpPr>
        <dsp:cNvPr id="0" name=""/>
        <dsp:cNvSpPr/>
      </dsp:nvSpPr>
      <dsp:spPr>
        <a:xfrm>
          <a:off x="3092400" y="1386007"/>
          <a:ext cx="6010830" cy="126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3.2 Fomentar el intercambio de agua de primer uso por agua residual tratada.</a:t>
          </a:r>
        </a:p>
      </dsp:txBody>
      <dsp:txXfrm>
        <a:off x="3092400" y="1386007"/>
        <a:ext cx="6010830" cy="1260006"/>
      </dsp:txXfrm>
    </dsp:sp>
    <dsp:sp modelId="{D744C163-4371-43FF-AB58-A59F041482A4}">
      <dsp:nvSpPr>
        <dsp:cNvPr id="0" name=""/>
        <dsp:cNvSpPr/>
      </dsp:nvSpPr>
      <dsp:spPr>
        <a:xfrm>
          <a:off x="2977543" y="2646014"/>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0CA5B3-E0E6-4BE0-BEEB-6F72AAD66A8D}">
      <dsp:nvSpPr>
        <dsp:cNvPr id="0" name=""/>
        <dsp:cNvSpPr/>
      </dsp:nvSpPr>
      <dsp:spPr>
        <a:xfrm>
          <a:off x="3092400" y="2709014"/>
          <a:ext cx="6010830" cy="126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3.3 Apoyar proyectos productivos en zonas con disponibilidad de agua</a:t>
          </a:r>
        </a:p>
      </dsp:txBody>
      <dsp:txXfrm>
        <a:off x="3092400" y="2709014"/>
        <a:ext cx="6010830" cy="1260006"/>
      </dsp:txXfrm>
    </dsp:sp>
    <dsp:sp modelId="{86523E47-C544-4D67-BBA1-7CB154363A1D}">
      <dsp:nvSpPr>
        <dsp:cNvPr id="0" name=""/>
        <dsp:cNvSpPr/>
      </dsp:nvSpPr>
      <dsp:spPr>
        <a:xfrm>
          <a:off x="2977543" y="3969021"/>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CD8363C-EA11-4B43-A395-CABAFA9116EE}">
      <dsp:nvSpPr>
        <dsp:cNvPr id="0" name=""/>
        <dsp:cNvSpPr/>
      </dsp:nvSpPr>
      <dsp:spPr>
        <a:xfrm>
          <a:off x="3092400" y="4032022"/>
          <a:ext cx="6010830" cy="126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3.4 Establecer incentivos para que los usuarios realicen un uso eficiente del agua. </a:t>
          </a:r>
        </a:p>
      </dsp:txBody>
      <dsp:txXfrm>
        <a:off x="3092400" y="4032022"/>
        <a:ext cx="6010830" cy="1260006"/>
      </dsp:txXfrm>
    </dsp:sp>
    <dsp:sp modelId="{E99B3964-7F55-4291-AB11-50FBFB107027}">
      <dsp:nvSpPr>
        <dsp:cNvPr id="0" name=""/>
        <dsp:cNvSpPr/>
      </dsp:nvSpPr>
      <dsp:spPr>
        <a:xfrm>
          <a:off x="2977543" y="5292029"/>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29155"/>
          <a:ext cx="9106713" cy="0"/>
        </a:xfrm>
        <a:prstGeom prst="lin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0"/>
          <a:ext cx="2977543" cy="5493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400" kern="1200" dirty="0">
              <a:solidFill>
                <a:schemeClr val="tx1"/>
              </a:solidFill>
              <a:latin typeface="Arial" panose="020B0604020202020204" pitchFamily="34" charset="0"/>
              <a:cs typeface="Arial" panose="020B0604020202020204" pitchFamily="34" charset="0"/>
            </a:rPr>
            <a:t>Recuperar la calidad del agua y preservar la salud de los  ecosistemas asociados.</a:t>
          </a:r>
        </a:p>
      </dsp:txBody>
      <dsp:txXfrm>
        <a:off x="0" y="0"/>
        <a:ext cx="2977543" cy="5493626"/>
      </dsp:txXfrm>
    </dsp:sp>
    <dsp:sp modelId="{F49CC834-1487-4E30-9F47-D66D091188B1}">
      <dsp:nvSpPr>
        <dsp:cNvPr id="0" name=""/>
        <dsp:cNvSpPr/>
      </dsp:nvSpPr>
      <dsp:spPr>
        <a:xfrm>
          <a:off x="3092400" y="51770"/>
          <a:ext cx="6010830" cy="103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4.1 Incrementar el tratamiento de las aguas residuales en los centros de población </a:t>
          </a:r>
        </a:p>
      </dsp:txBody>
      <dsp:txXfrm>
        <a:off x="3092400" y="51770"/>
        <a:ext cx="6010830" cy="1035419"/>
      </dsp:txXfrm>
    </dsp:sp>
    <dsp:sp modelId="{D0B322B5-9D94-4DC6-8C9E-1BE97F25C347}">
      <dsp:nvSpPr>
        <dsp:cNvPr id="0" name=""/>
        <dsp:cNvSpPr/>
      </dsp:nvSpPr>
      <dsp:spPr>
        <a:xfrm>
          <a:off x="2977543" y="1087190"/>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F7D10A-EDD8-4F88-BE18-0A4CB43AAC10}">
      <dsp:nvSpPr>
        <dsp:cNvPr id="0" name=""/>
        <dsp:cNvSpPr/>
      </dsp:nvSpPr>
      <dsp:spPr>
        <a:xfrm>
          <a:off x="3092400" y="1138961"/>
          <a:ext cx="6010830" cy="103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4.2 Incrementar el tratamiento de las aguas residuales de la industria</a:t>
          </a:r>
        </a:p>
      </dsp:txBody>
      <dsp:txXfrm>
        <a:off x="3092400" y="1138961"/>
        <a:ext cx="6010830" cy="1035419"/>
      </dsp:txXfrm>
    </dsp:sp>
    <dsp:sp modelId="{B6F6130C-F093-4C50-9A3B-AD06FE3E0CFD}">
      <dsp:nvSpPr>
        <dsp:cNvPr id="0" name=""/>
        <dsp:cNvSpPr/>
      </dsp:nvSpPr>
      <dsp:spPr>
        <a:xfrm>
          <a:off x="2977543" y="2174381"/>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0D517D-797C-41CD-95F2-FE38317002DD}">
      <dsp:nvSpPr>
        <dsp:cNvPr id="0" name=""/>
        <dsp:cNvSpPr/>
      </dsp:nvSpPr>
      <dsp:spPr>
        <a:xfrm>
          <a:off x="3092400" y="2226152"/>
          <a:ext cx="6010830" cy="103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4.3 Actualizar y aplicar la normatividad en materia de contaminación del agua.</a:t>
          </a:r>
        </a:p>
      </dsp:txBody>
      <dsp:txXfrm>
        <a:off x="3092400" y="2226152"/>
        <a:ext cx="6010830" cy="1035419"/>
      </dsp:txXfrm>
    </dsp:sp>
    <dsp:sp modelId="{57F40511-B8B8-4805-8D1A-2D90BD09A8F9}">
      <dsp:nvSpPr>
        <dsp:cNvPr id="0" name=""/>
        <dsp:cNvSpPr/>
      </dsp:nvSpPr>
      <dsp:spPr>
        <a:xfrm>
          <a:off x="2977543" y="3261572"/>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04F49A-54D0-47FF-AA36-9F3968F39927}">
      <dsp:nvSpPr>
        <dsp:cNvPr id="0" name=""/>
        <dsp:cNvSpPr/>
      </dsp:nvSpPr>
      <dsp:spPr>
        <a:xfrm>
          <a:off x="3092400" y="3313343"/>
          <a:ext cx="6010830" cy="103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4.4 Asegurar que se tome en cuenta la interrelación agua, bosque, suelo y biodiversidad</a:t>
          </a:r>
        </a:p>
      </dsp:txBody>
      <dsp:txXfrm>
        <a:off x="3092400" y="3313343"/>
        <a:ext cx="6010830" cy="1035419"/>
      </dsp:txXfrm>
    </dsp:sp>
    <dsp:sp modelId="{41278299-7050-44F7-96F6-E94BA1705691}">
      <dsp:nvSpPr>
        <dsp:cNvPr id="0" name=""/>
        <dsp:cNvSpPr/>
      </dsp:nvSpPr>
      <dsp:spPr>
        <a:xfrm>
          <a:off x="2977543" y="4348762"/>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16359D1-DF1E-4155-A4DE-3EBED9B87800}">
      <dsp:nvSpPr>
        <dsp:cNvPr id="0" name=""/>
        <dsp:cNvSpPr/>
      </dsp:nvSpPr>
      <dsp:spPr>
        <a:xfrm>
          <a:off x="3092400" y="4400533"/>
          <a:ext cx="6010830" cy="103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4.5 Reducir la contaminación difusa</a:t>
          </a:r>
        </a:p>
      </dsp:txBody>
      <dsp:txXfrm>
        <a:off x="3092400" y="4400533"/>
        <a:ext cx="6010830" cy="1035419"/>
      </dsp:txXfrm>
    </dsp:sp>
    <dsp:sp modelId="{7DE24F85-6A5A-4C5B-97C2-44A37909D5E2}">
      <dsp:nvSpPr>
        <dsp:cNvPr id="0" name=""/>
        <dsp:cNvSpPr/>
      </dsp:nvSpPr>
      <dsp:spPr>
        <a:xfrm>
          <a:off x="2977543" y="5435953"/>
          <a:ext cx="6125687" cy="0"/>
        </a:xfrm>
        <a:prstGeom prst="lin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37279"/>
          <a:ext cx="9106713"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0"/>
          <a:ext cx="2977543" cy="583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s-MX" sz="2400" kern="1200" dirty="0">
            <a:latin typeface="Arial" panose="020B0604020202020204" pitchFamily="34" charset="0"/>
            <a:cs typeface="Arial" panose="020B0604020202020204" pitchFamily="34" charset="0"/>
          </a:endParaRPr>
        </a:p>
        <a:p>
          <a:pPr lvl="0" rtl="0">
            <a:spcBef>
              <a:spcPct val="0"/>
            </a:spcBef>
            <a:buNone/>
          </a:pPr>
          <a:r>
            <a:rPr lang="es-MX" sz="2400" kern="1200" dirty="0">
              <a:latin typeface="Arial" panose="020B0604020202020204" pitchFamily="34" charset="0"/>
              <a:cs typeface="Arial" panose="020B0604020202020204" pitchFamily="34" charset="0"/>
            </a:rPr>
            <a:t>Eliminar el </a:t>
          </a:r>
          <a:r>
            <a:rPr lang="es-MX" sz="2400" kern="1200" dirty="0" err="1">
              <a:latin typeface="Arial" panose="020B0604020202020204" pitchFamily="34" charset="0"/>
              <a:cs typeface="Arial" panose="020B0604020202020204" pitchFamily="34" charset="0"/>
            </a:rPr>
            <a:t>sobreconcesiona</a:t>
          </a:r>
          <a:r>
            <a:rPr lang="es-MX" sz="2400" kern="1200" dirty="0">
              <a:latin typeface="Arial" panose="020B0604020202020204" pitchFamily="34" charset="0"/>
              <a:cs typeface="Arial" panose="020B0604020202020204" pitchFamily="34" charset="0"/>
            </a:rPr>
            <a:t>-miento y sobreexplotación de los cuerpos de agua.</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900" kern="1200" dirty="0">
            <a:solidFill>
              <a:srgbClr val="FF0000"/>
            </a:solidFill>
            <a:latin typeface="Arial" panose="020B0604020202020204" pitchFamily="34" charset="0"/>
            <a:cs typeface="Arial" panose="020B0604020202020204" pitchFamily="34" charset="0"/>
          </a:endParaRPr>
        </a:p>
      </dsp:txBody>
      <dsp:txXfrm>
        <a:off x="0" y="0"/>
        <a:ext cx="2977543" cy="5839211"/>
      </dsp:txXfrm>
    </dsp:sp>
    <dsp:sp modelId="{E3F7D10A-EDD8-4F88-BE18-0A4CB43AAC10}">
      <dsp:nvSpPr>
        <dsp:cNvPr id="0" name=""/>
        <dsp:cNvSpPr/>
      </dsp:nvSpPr>
      <dsp:spPr>
        <a:xfrm>
          <a:off x="3092400" y="68642"/>
          <a:ext cx="6010830" cy="137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5.1 Reducir el sobreconcesionamiento en cuencas y acuíferos.</a:t>
          </a:r>
        </a:p>
      </dsp:txBody>
      <dsp:txXfrm>
        <a:off x="3092400" y="68642"/>
        <a:ext cx="6010830" cy="1372841"/>
      </dsp:txXfrm>
    </dsp:sp>
    <dsp:sp modelId="{B6F6130C-F093-4C50-9A3B-AD06FE3E0CFD}">
      <dsp:nvSpPr>
        <dsp:cNvPr id="0" name=""/>
        <dsp:cNvSpPr/>
      </dsp:nvSpPr>
      <dsp:spPr>
        <a:xfrm>
          <a:off x="2977543" y="1441483"/>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7D8BB6-D22E-4D85-8BA1-361C33F5D41A}">
      <dsp:nvSpPr>
        <dsp:cNvPr id="0" name=""/>
        <dsp:cNvSpPr/>
      </dsp:nvSpPr>
      <dsp:spPr>
        <a:xfrm>
          <a:off x="3092400" y="1510126"/>
          <a:ext cx="6010830" cy="137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5.2 Fortalecer el ejercicio de autoridad en materia de aguas nacionales. </a:t>
          </a:r>
        </a:p>
      </dsp:txBody>
      <dsp:txXfrm>
        <a:off x="3092400" y="1510126"/>
        <a:ext cx="6010830" cy="1372841"/>
      </dsp:txXfrm>
    </dsp:sp>
    <dsp:sp modelId="{5BAFC2FD-9821-4A69-9474-618F8EF60BF3}">
      <dsp:nvSpPr>
        <dsp:cNvPr id="0" name=""/>
        <dsp:cNvSpPr/>
      </dsp:nvSpPr>
      <dsp:spPr>
        <a:xfrm>
          <a:off x="2977543" y="2882967"/>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B8545A-5A20-479D-A378-1E674DAC33A0}">
      <dsp:nvSpPr>
        <dsp:cNvPr id="0" name=""/>
        <dsp:cNvSpPr/>
      </dsp:nvSpPr>
      <dsp:spPr>
        <a:xfrm>
          <a:off x="3092400" y="2951609"/>
          <a:ext cx="6010830" cy="137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5.3 Revisar los criterios para el otorgamiento de concesiones y asignaciones de aguas nacionales.</a:t>
          </a:r>
        </a:p>
      </dsp:txBody>
      <dsp:txXfrm>
        <a:off x="3092400" y="2951609"/>
        <a:ext cx="6010830" cy="1372841"/>
      </dsp:txXfrm>
    </dsp:sp>
    <dsp:sp modelId="{1F0BF984-50DC-467E-A613-8E886F1260FF}">
      <dsp:nvSpPr>
        <dsp:cNvPr id="0" name=""/>
        <dsp:cNvSpPr/>
      </dsp:nvSpPr>
      <dsp:spPr>
        <a:xfrm>
          <a:off x="2977543" y="4324451"/>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913E3D-71DB-45E9-A2E1-E413897B69AB}">
      <dsp:nvSpPr>
        <dsp:cNvPr id="0" name=""/>
        <dsp:cNvSpPr/>
      </dsp:nvSpPr>
      <dsp:spPr>
        <a:xfrm>
          <a:off x="3095882" y="4466369"/>
          <a:ext cx="6010830" cy="137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5.4 Garantizar un enfoque de gestión integral del agua.</a:t>
          </a:r>
        </a:p>
      </dsp:txBody>
      <dsp:txXfrm>
        <a:off x="3095882" y="4466369"/>
        <a:ext cx="6010830" cy="1372841"/>
      </dsp:txXfrm>
    </dsp:sp>
    <dsp:sp modelId="{890D57F3-4E8F-4CA2-918A-7A3E2487EA65}">
      <dsp:nvSpPr>
        <dsp:cNvPr id="0" name=""/>
        <dsp:cNvSpPr/>
      </dsp:nvSpPr>
      <dsp:spPr>
        <a:xfrm>
          <a:off x="2977543" y="5765935"/>
          <a:ext cx="6125687"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E2FD-2891-44EC-AE59-D54805E267C5}">
      <dsp:nvSpPr>
        <dsp:cNvPr id="0" name=""/>
        <dsp:cNvSpPr/>
      </dsp:nvSpPr>
      <dsp:spPr>
        <a:xfrm>
          <a:off x="0" y="147487"/>
          <a:ext cx="9902976"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B6273-91D5-4607-9250-983518FEE28E}">
      <dsp:nvSpPr>
        <dsp:cNvPr id="0" name=""/>
        <dsp:cNvSpPr/>
      </dsp:nvSpPr>
      <dsp:spPr>
        <a:xfrm>
          <a:off x="0" y="0"/>
          <a:ext cx="3237890" cy="6273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400" kern="1200" dirty="0">
              <a:latin typeface="Arial" panose="020B0604020202020204" pitchFamily="34" charset="0"/>
              <a:cs typeface="Arial" panose="020B0604020202020204" pitchFamily="34" charset="0"/>
            </a:rPr>
            <a:t>Fortalecer los instrumentos de transparencia y gobernanza del agua.</a:t>
          </a:r>
          <a:endParaRPr lang="es-MX" sz="2400" kern="1200" dirty="0">
            <a:solidFill>
              <a:srgbClr val="FF0000"/>
            </a:solidFill>
            <a:latin typeface="Arial" panose="020B0604020202020204" pitchFamily="34" charset="0"/>
            <a:cs typeface="Arial" panose="020B0604020202020204" pitchFamily="34" charset="0"/>
          </a:endParaRPr>
        </a:p>
      </dsp:txBody>
      <dsp:txXfrm>
        <a:off x="0" y="0"/>
        <a:ext cx="3237890" cy="6273403"/>
      </dsp:txXfrm>
    </dsp:sp>
    <dsp:sp modelId="{E3F7D10A-EDD8-4F88-BE18-0A4CB43AAC10}">
      <dsp:nvSpPr>
        <dsp:cNvPr id="0" name=""/>
        <dsp:cNvSpPr/>
      </dsp:nvSpPr>
      <dsp:spPr>
        <a:xfrm>
          <a:off x="3362790" y="13751"/>
          <a:ext cx="6536399" cy="118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6.1 Garantizar la transparencia y cero corrupción en la gestión del agua.</a:t>
          </a:r>
        </a:p>
      </dsp:txBody>
      <dsp:txXfrm>
        <a:off x="3362790" y="13751"/>
        <a:ext cx="6536399" cy="1182389"/>
      </dsp:txXfrm>
    </dsp:sp>
    <dsp:sp modelId="{B6F6130C-F093-4C50-9A3B-AD06FE3E0CFD}">
      <dsp:nvSpPr>
        <dsp:cNvPr id="0" name=""/>
        <dsp:cNvSpPr/>
      </dsp:nvSpPr>
      <dsp:spPr>
        <a:xfrm>
          <a:off x="3237890" y="1241508"/>
          <a:ext cx="6661298"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7D8BB6-D22E-4D85-8BA1-361C33F5D41A}">
      <dsp:nvSpPr>
        <dsp:cNvPr id="0" name=""/>
        <dsp:cNvSpPr/>
      </dsp:nvSpPr>
      <dsp:spPr>
        <a:xfrm>
          <a:off x="3366576" y="1242017"/>
          <a:ext cx="6536399" cy="118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6.2 Actualizar el marco normativo para garantizar los derechos humanos y la adecuada gestión del agua.  </a:t>
          </a:r>
        </a:p>
      </dsp:txBody>
      <dsp:txXfrm>
        <a:off x="3366576" y="1242017"/>
        <a:ext cx="6536399" cy="1182389"/>
      </dsp:txXfrm>
    </dsp:sp>
    <dsp:sp modelId="{5BAFC2FD-9821-4A69-9474-618F8EF60BF3}">
      <dsp:nvSpPr>
        <dsp:cNvPr id="0" name=""/>
        <dsp:cNvSpPr/>
      </dsp:nvSpPr>
      <dsp:spPr>
        <a:xfrm>
          <a:off x="3237890" y="2744448"/>
          <a:ext cx="6661298"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B8F5B4-7EA3-4F79-8E99-5479E89A7F65}">
      <dsp:nvSpPr>
        <dsp:cNvPr id="0" name=""/>
        <dsp:cNvSpPr/>
      </dsp:nvSpPr>
      <dsp:spPr>
        <a:xfrm>
          <a:off x="3366576" y="2539169"/>
          <a:ext cx="6536399" cy="118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6.3 Fortalecer la participación de organizaciones sociales, de usuarios y académicas en la administración y preservación, educación y cultura del agua.</a:t>
          </a:r>
        </a:p>
      </dsp:txBody>
      <dsp:txXfrm>
        <a:off x="3366576" y="2539169"/>
        <a:ext cx="6536399" cy="1182389"/>
      </dsp:txXfrm>
    </dsp:sp>
    <dsp:sp modelId="{EF9E852D-7205-4EB3-BEBA-CC6D56B94101}">
      <dsp:nvSpPr>
        <dsp:cNvPr id="0" name=""/>
        <dsp:cNvSpPr/>
      </dsp:nvSpPr>
      <dsp:spPr>
        <a:xfrm>
          <a:off x="3237890" y="4092628"/>
          <a:ext cx="6661298"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FD7291F-9AD7-4EBD-B709-6A88B540A64B}">
      <dsp:nvSpPr>
        <dsp:cNvPr id="0" name=""/>
        <dsp:cNvSpPr/>
      </dsp:nvSpPr>
      <dsp:spPr>
        <a:xfrm>
          <a:off x="3366576" y="3975867"/>
          <a:ext cx="6536399" cy="118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6.4 Implementar mecanismos  de atención y resolución de conflictos.   </a:t>
          </a:r>
        </a:p>
      </dsp:txBody>
      <dsp:txXfrm>
        <a:off x="3366576" y="3975867"/>
        <a:ext cx="6536399" cy="1182389"/>
      </dsp:txXfrm>
    </dsp:sp>
    <dsp:sp modelId="{66F0812A-BCD0-4023-8006-04F97163E2D7}">
      <dsp:nvSpPr>
        <dsp:cNvPr id="0" name=""/>
        <dsp:cNvSpPr/>
      </dsp:nvSpPr>
      <dsp:spPr>
        <a:xfrm>
          <a:off x="3241677" y="275640"/>
          <a:ext cx="6661298"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1D37BD-5C45-468F-AC09-6739D884FDCB}">
      <dsp:nvSpPr>
        <dsp:cNvPr id="0" name=""/>
        <dsp:cNvSpPr/>
      </dsp:nvSpPr>
      <dsp:spPr>
        <a:xfrm>
          <a:off x="3366576" y="5091013"/>
          <a:ext cx="6536399" cy="118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6.5 Fortalecer los instrumentos de información sobre administración, uso y conservación del agua.</a:t>
          </a:r>
        </a:p>
      </dsp:txBody>
      <dsp:txXfrm>
        <a:off x="3366576" y="5091013"/>
        <a:ext cx="6536399" cy="1182389"/>
      </dsp:txXfrm>
    </dsp:sp>
    <dsp:sp modelId="{A55AA500-B5ED-4DA7-8B27-5DE3CC6CA5C2}">
      <dsp:nvSpPr>
        <dsp:cNvPr id="0" name=""/>
        <dsp:cNvSpPr/>
      </dsp:nvSpPr>
      <dsp:spPr>
        <a:xfrm>
          <a:off x="3237890" y="6207544"/>
          <a:ext cx="6661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66C9A3BB-4DB7-4712-8EE9-0C45AD2E4706}" type="datetimeFigureOut">
              <a:rPr lang="es-MX" smtClean="0"/>
              <a:t>15/08/2019</a:t>
            </a:fld>
            <a:endParaRPr lang="es-MX" dirty="0"/>
          </a:p>
        </p:txBody>
      </p:sp>
      <p:sp>
        <p:nvSpPr>
          <p:cNvPr id="4" name="Marcador de pie de página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F615A3C1-3352-46E2-95D3-1C99C201CAF4}" type="slidenum">
              <a:rPr lang="es-MX" smtClean="0"/>
              <a:t>‹Nº›</a:t>
            </a:fld>
            <a:endParaRPr lang="es-MX" dirty="0"/>
          </a:p>
        </p:txBody>
      </p:sp>
    </p:spTree>
    <p:extLst>
      <p:ext uri="{BB962C8B-B14F-4D97-AF65-F5344CB8AC3E}">
        <p14:creationId xmlns:p14="http://schemas.microsoft.com/office/powerpoint/2010/main" val="18959437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19158390-88C0-402B-9CAC-DB082BD86382}" type="datetimeFigureOut">
              <a:rPr lang="es-MX" smtClean="0"/>
              <a:t>15/08/2019</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AB94C0B3-26FE-4AA9-BAC3-FD455AEF9D6E}" type="slidenum">
              <a:rPr lang="es-MX" smtClean="0"/>
              <a:t>‹Nº›</a:t>
            </a:fld>
            <a:endParaRPr lang="es-MX" dirty="0"/>
          </a:p>
        </p:txBody>
      </p:sp>
    </p:spTree>
    <p:extLst>
      <p:ext uri="{BB962C8B-B14F-4D97-AF65-F5344CB8AC3E}">
        <p14:creationId xmlns:p14="http://schemas.microsoft.com/office/powerpoint/2010/main" val="3331505682"/>
      </p:ext>
    </p:extLst>
  </p:cSld>
  <p:clrMap bg1="lt1" tx1="dk1" bg2="lt2" tx2="dk2" accent1="accent1" accent2="accent2" accent3="accent3" accent4="accent4" accent5="accent5" accent6="accent6" hlink="hlink" folHlink="folHlink"/>
  <p:hf sldNum="0" hdr="0" ftr="0" dt="0"/>
  <p:notesStyle>
    <a:lvl1pPr marL="0" algn="l" defTabSz="1007943" rtl="0" eaLnBrk="1" latinLnBrk="0" hangingPunct="1">
      <a:defRPr sz="1323" kern="1200">
        <a:solidFill>
          <a:schemeClr val="tx1"/>
        </a:solidFill>
        <a:latin typeface="+mn-lt"/>
        <a:ea typeface="+mn-ea"/>
        <a:cs typeface="+mn-cs"/>
      </a:defRPr>
    </a:lvl1pPr>
    <a:lvl2pPr marL="503972" algn="l" defTabSz="1007943" rtl="0" eaLnBrk="1" latinLnBrk="0" hangingPunct="1">
      <a:defRPr sz="1323" kern="1200">
        <a:solidFill>
          <a:schemeClr val="tx1"/>
        </a:solidFill>
        <a:latin typeface="+mn-lt"/>
        <a:ea typeface="+mn-ea"/>
        <a:cs typeface="+mn-cs"/>
      </a:defRPr>
    </a:lvl2pPr>
    <a:lvl3pPr marL="1007943" algn="l" defTabSz="1007943" rtl="0" eaLnBrk="1" latinLnBrk="0" hangingPunct="1">
      <a:defRPr sz="1323" kern="1200">
        <a:solidFill>
          <a:schemeClr val="tx1"/>
        </a:solidFill>
        <a:latin typeface="+mn-lt"/>
        <a:ea typeface="+mn-ea"/>
        <a:cs typeface="+mn-cs"/>
      </a:defRPr>
    </a:lvl3pPr>
    <a:lvl4pPr marL="1511915" algn="l" defTabSz="1007943" rtl="0" eaLnBrk="1" latinLnBrk="0" hangingPunct="1">
      <a:defRPr sz="1323" kern="1200">
        <a:solidFill>
          <a:schemeClr val="tx1"/>
        </a:solidFill>
        <a:latin typeface="+mn-lt"/>
        <a:ea typeface="+mn-ea"/>
        <a:cs typeface="+mn-cs"/>
      </a:defRPr>
    </a:lvl4pPr>
    <a:lvl5pPr marL="2015886" algn="l" defTabSz="1007943" rtl="0" eaLnBrk="1" latinLnBrk="0" hangingPunct="1">
      <a:defRPr sz="1323" kern="1200">
        <a:solidFill>
          <a:schemeClr val="tx1"/>
        </a:solidFill>
        <a:latin typeface="+mn-lt"/>
        <a:ea typeface="+mn-ea"/>
        <a:cs typeface="+mn-cs"/>
      </a:defRPr>
    </a:lvl5pPr>
    <a:lvl6pPr marL="2519858" algn="l" defTabSz="1007943" rtl="0" eaLnBrk="1" latinLnBrk="0" hangingPunct="1">
      <a:defRPr sz="1323" kern="1200">
        <a:solidFill>
          <a:schemeClr val="tx1"/>
        </a:solidFill>
        <a:latin typeface="+mn-lt"/>
        <a:ea typeface="+mn-ea"/>
        <a:cs typeface="+mn-cs"/>
      </a:defRPr>
    </a:lvl6pPr>
    <a:lvl7pPr marL="3023829" algn="l" defTabSz="1007943" rtl="0" eaLnBrk="1" latinLnBrk="0" hangingPunct="1">
      <a:defRPr sz="1323" kern="1200">
        <a:solidFill>
          <a:schemeClr val="tx1"/>
        </a:solidFill>
        <a:latin typeface="+mn-lt"/>
        <a:ea typeface="+mn-ea"/>
        <a:cs typeface="+mn-cs"/>
      </a:defRPr>
    </a:lvl7pPr>
    <a:lvl8pPr marL="3527801" algn="l" defTabSz="1007943" rtl="0" eaLnBrk="1" latinLnBrk="0" hangingPunct="1">
      <a:defRPr sz="1323" kern="1200">
        <a:solidFill>
          <a:schemeClr val="tx1"/>
        </a:solidFill>
        <a:latin typeface="+mn-lt"/>
        <a:ea typeface="+mn-ea"/>
        <a:cs typeface="+mn-cs"/>
      </a:defRPr>
    </a:lvl8pPr>
    <a:lvl9pPr marL="4031772" algn="l" defTabSz="100794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0</a:t>
            </a:fld>
            <a:endParaRPr lang="es-ES" dirty="0">
              <a:solidFill>
                <a:prstClr val="black"/>
              </a:solidFill>
            </a:endParaRPr>
          </a:p>
        </p:txBody>
      </p:sp>
    </p:spTree>
    <p:extLst>
      <p:ext uri="{BB962C8B-B14F-4D97-AF65-F5344CB8AC3E}">
        <p14:creationId xmlns:p14="http://schemas.microsoft.com/office/powerpoint/2010/main" val="305704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3051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val="327077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331685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32392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855663"/>
            <a:ext cx="5713413"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val="83553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val="344235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15</a:t>
            </a:fld>
            <a:endParaRPr lang="es-ES" dirty="0">
              <a:solidFill>
                <a:prstClr val="black"/>
              </a:solidFill>
            </a:endParaRPr>
          </a:p>
        </p:txBody>
      </p:sp>
    </p:spTree>
    <p:extLst>
      <p:ext uri="{BB962C8B-B14F-4D97-AF65-F5344CB8AC3E}">
        <p14:creationId xmlns:p14="http://schemas.microsoft.com/office/powerpoint/2010/main" val="92050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69364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215601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18</a:t>
            </a:fld>
            <a:endParaRPr lang="es-ES" dirty="0">
              <a:solidFill>
                <a:prstClr val="black"/>
              </a:solidFill>
            </a:endParaRPr>
          </a:p>
        </p:txBody>
      </p:sp>
    </p:spTree>
    <p:extLst>
      <p:ext uri="{BB962C8B-B14F-4D97-AF65-F5344CB8AC3E}">
        <p14:creationId xmlns:p14="http://schemas.microsoft.com/office/powerpoint/2010/main" val="404038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a:t>
            </a:fld>
            <a:endParaRPr lang="es-ES" dirty="0">
              <a:solidFill>
                <a:prstClr val="black"/>
              </a:solidFill>
            </a:endParaRPr>
          </a:p>
        </p:txBody>
      </p:sp>
    </p:spTree>
    <p:extLst>
      <p:ext uri="{BB962C8B-B14F-4D97-AF65-F5344CB8AC3E}">
        <p14:creationId xmlns:p14="http://schemas.microsoft.com/office/powerpoint/2010/main" val="199315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19</a:t>
            </a:fld>
            <a:endParaRPr lang="es-ES" dirty="0">
              <a:solidFill>
                <a:prstClr val="black"/>
              </a:solidFill>
            </a:endParaRPr>
          </a:p>
        </p:txBody>
      </p:sp>
    </p:spTree>
    <p:extLst>
      <p:ext uri="{BB962C8B-B14F-4D97-AF65-F5344CB8AC3E}">
        <p14:creationId xmlns:p14="http://schemas.microsoft.com/office/powerpoint/2010/main" val="13320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20</a:t>
            </a:fld>
            <a:endParaRPr lang="es-ES" dirty="0">
              <a:solidFill>
                <a:prstClr val="black"/>
              </a:solidFill>
            </a:endParaRPr>
          </a:p>
        </p:txBody>
      </p:sp>
    </p:spTree>
    <p:extLst>
      <p:ext uri="{BB962C8B-B14F-4D97-AF65-F5344CB8AC3E}">
        <p14:creationId xmlns:p14="http://schemas.microsoft.com/office/powerpoint/2010/main" val="65378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89560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118901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endParaRPr lang="es-MX" sz="1200" dirty="0"/>
          </a:p>
        </p:txBody>
      </p:sp>
      <p:sp>
        <p:nvSpPr>
          <p:cNvPr id="4" name="3 Marcador de número de diapositiva"/>
          <p:cNvSpPr>
            <a:spLocks noGrp="1"/>
          </p:cNvSpPr>
          <p:nvPr>
            <p:ph type="sldNum" sz="quarter" idx="10"/>
          </p:nvPr>
        </p:nvSpPr>
        <p:spPr/>
        <p:txBody>
          <a:bodyPr/>
          <a:lstStyle/>
          <a:p>
            <a:pPr>
              <a:defRPr/>
            </a:pPr>
            <a:fld id="{B24A135F-65B3-49E2-8E9E-27CD12BA3C3B}" type="slidenum">
              <a:rPr lang="es-ES">
                <a:solidFill>
                  <a:prstClr val="black"/>
                </a:solidFill>
              </a:rPr>
              <a:pPr>
                <a:defRPr/>
              </a:pPr>
              <a:t>23</a:t>
            </a:fld>
            <a:endParaRPr lang="es-ES">
              <a:solidFill>
                <a:prstClr val="black"/>
              </a:solidFill>
            </a:endParaRPr>
          </a:p>
        </p:txBody>
      </p:sp>
    </p:spTree>
    <p:extLst>
      <p:ext uri="{BB962C8B-B14F-4D97-AF65-F5344CB8AC3E}">
        <p14:creationId xmlns:p14="http://schemas.microsoft.com/office/powerpoint/2010/main" val="4277585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endParaRPr lang="es-MX" sz="1200" dirty="0"/>
          </a:p>
        </p:txBody>
      </p:sp>
      <p:sp>
        <p:nvSpPr>
          <p:cNvPr id="4" name="3 Marcador de número de diapositiva"/>
          <p:cNvSpPr>
            <a:spLocks noGrp="1"/>
          </p:cNvSpPr>
          <p:nvPr>
            <p:ph type="sldNum" sz="quarter" idx="10"/>
          </p:nvPr>
        </p:nvSpPr>
        <p:spPr/>
        <p:txBody>
          <a:bodyPr/>
          <a:lstStyle/>
          <a:p>
            <a:pPr>
              <a:defRPr/>
            </a:pPr>
            <a:fld id="{B24A135F-65B3-49E2-8E9E-27CD12BA3C3B}" type="slidenum">
              <a:rPr lang="es-ES">
                <a:solidFill>
                  <a:prstClr val="black"/>
                </a:solidFill>
              </a:rPr>
              <a:pPr>
                <a:defRPr/>
              </a:pPr>
              <a:t>24</a:t>
            </a:fld>
            <a:endParaRPr lang="es-ES">
              <a:solidFill>
                <a:prstClr val="black"/>
              </a:solidFill>
            </a:endParaRPr>
          </a:p>
        </p:txBody>
      </p:sp>
    </p:spTree>
    <p:extLst>
      <p:ext uri="{BB962C8B-B14F-4D97-AF65-F5344CB8AC3E}">
        <p14:creationId xmlns:p14="http://schemas.microsoft.com/office/powerpoint/2010/main" val="4109066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endParaRPr lang="es-MX" sz="1200" dirty="0"/>
          </a:p>
        </p:txBody>
      </p:sp>
      <p:sp>
        <p:nvSpPr>
          <p:cNvPr id="4" name="3 Marcador de número de diapositiva"/>
          <p:cNvSpPr>
            <a:spLocks noGrp="1"/>
          </p:cNvSpPr>
          <p:nvPr>
            <p:ph type="sldNum" sz="quarter" idx="10"/>
          </p:nvPr>
        </p:nvSpPr>
        <p:spPr/>
        <p:txBody>
          <a:bodyPr/>
          <a:lstStyle/>
          <a:p>
            <a:pPr>
              <a:defRPr/>
            </a:pPr>
            <a:fld id="{B24A135F-65B3-49E2-8E9E-27CD12BA3C3B}" type="slidenum">
              <a:rPr lang="es-ES">
                <a:solidFill>
                  <a:prstClr val="black"/>
                </a:solidFill>
              </a:rPr>
              <a:pPr>
                <a:defRPr/>
              </a:pPr>
              <a:t>25</a:t>
            </a:fld>
            <a:endParaRPr lang="es-ES">
              <a:solidFill>
                <a:prstClr val="black"/>
              </a:solidFill>
            </a:endParaRPr>
          </a:p>
        </p:txBody>
      </p:sp>
    </p:spTree>
    <p:extLst>
      <p:ext uri="{BB962C8B-B14F-4D97-AF65-F5344CB8AC3E}">
        <p14:creationId xmlns:p14="http://schemas.microsoft.com/office/powerpoint/2010/main" val="338870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26</a:t>
            </a:fld>
            <a:endParaRPr lang="es-ES" dirty="0">
              <a:solidFill>
                <a:prstClr val="black"/>
              </a:solidFill>
            </a:endParaRPr>
          </a:p>
        </p:txBody>
      </p:sp>
    </p:spTree>
    <p:extLst>
      <p:ext uri="{BB962C8B-B14F-4D97-AF65-F5344CB8AC3E}">
        <p14:creationId xmlns:p14="http://schemas.microsoft.com/office/powerpoint/2010/main" val="298928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65201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103979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136527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dirty="0"/>
          </a:p>
        </p:txBody>
      </p:sp>
      <p:sp>
        <p:nvSpPr>
          <p:cNvPr id="5" name="Marcador de número de diapositiva 4"/>
          <p:cNvSpPr>
            <a:spLocks noGrp="1"/>
          </p:cNvSpPr>
          <p:nvPr>
            <p:ph type="sldNum" sz="quarter" idx="11"/>
          </p:nvPr>
        </p:nvSpPr>
        <p:spPr/>
        <p:txBody>
          <a:bodyPr/>
          <a:lstStyle/>
          <a:p>
            <a:fld id="{AB94C0B3-26FE-4AA9-BAC3-FD455AEF9D6E}" type="slidenum">
              <a:rPr lang="es-MX" smtClean="0"/>
              <a:t>29</a:t>
            </a:fld>
            <a:endParaRPr lang="es-MX" dirty="0"/>
          </a:p>
        </p:txBody>
      </p:sp>
    </p:spTree>
    <p:extLst>
      <p:ext uri="{BB962C8B-B14F-4D97-AF65-F5344CB8AC3E}">
        <p14:creationId xmlns:p14="http://schemas.microsoft.com/office/powerpoint/2010/main" val="3444180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420227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3</a:t>
            </a:fld>
            <a:endParaRPr lang="es-ES" dirty="0">
              <a:solidFill>
                <a:prstClr val="black"/>
              </a:solidFill>
            </a:endParaRPr>
          </a:p>
        </p:txBody>
      </p:sp>
    </p:spTree>
    <p:extLst>
      <p:ext uri="{BB962C8B-B14F-4D97-AF65-F5344CB8AC3E}">
        <p14:creationId xmlns:p14="http://schemas.microsoft.com/office/powerpoint/2010/main" val="158001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252132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161378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217664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val="377581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4813" y="855663"/>
            <a:ext cx="5716587" cy="42862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0A56622-3F93-4747-A351-5D817413FA7B}"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172924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238242" y="7053366"/>
            <a:ext cx="585703" cy="402483"/>
          </a:xfrm>
          <a:prstGeom prst="rect">
            <a:avLst/>
          </a:prstGeom>
        </p:spPr>
        <p:txBody>
          <a:bodyPr/>
          <a:lstStyle>
            <a:lvl1pPr algn="r">
              <a:defRPr sz="1323">
                <a:latin typeface="Montserrat" panose="00000500000000000000" pitchFamily="2" charset="0"/>
              </a:defRPr>
            </a:lvl1pPr>
          </a:lstStyle>
          <a:p>
            <a:fld id="{A2416F11-9577-442D-9014-FDB4FB0FECD8}" type="slidenum">
              <a:rPr lang="es-MX" smtClean="0"/>
              <a:pPr/>
              <a:t>‹Nº›</a:t>
            </a:fld>
            <a:endParaRPr lang="es-MX" dirty="0"/>
          </a:p>
        </p:txBody>
      </p:sp>
    </p:spTree>
    <p:extLst>
      <p:ext uri="{BB962C8B-B14F-4D97-AF65-F5344CB8AC3E}">
        <p14:creationId xmlns:p14="http://schemas.microsoft.com/office/powerpoint/2010/main" val="233276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Normal">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16" b="4237"/>
          <a:stretch/>
        </p:blipFill>
        <p:spPr>
          <a:xfrm>
            <a:off x="0" y="1304298"/>
            <a:ext cx="10080625" cy="6255378"/>
          </a:xfrm>
          <a:prstGeom prst="rect">
            <a:avLst/>
          </a:prstGeom>
        </p:spPr>
      </p:pic>
      <p:sp>
        <p:nvSpPr>
          <p:cNvPr id="2" name="Title 1"/>
          <p:cNvSpPr>
            <a:spLocks noGrp="1"/>
          </p:cNvSpPr>
          <p:nvPr>
            <p:ph type="ctrTitle"/>
          </p:nvPr>
        </p:nvSpPr>
        <p:spPr>
          <a:xfrm>
            <a:off x="1633436" y="291195"/>
            <a:ext cx="6393729" cy="315446"/>
          </a:xfrm>
          <a:prstGeom prst="rect">
            <a:avLst/>
          </a:prstGeom>
        </p:spPr>
        <p:txBody>
          <a:bodyPr anchor="b">
            <a:noAutofit/>
          </a:bodyPr>
          <a:lstStyle>
            <a:lvl1pPr algn="ctr">
              <a:defRPr sz="1800" b="1">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693043" y="1169806"/>
            <a:ext cx="8204509" cy="771444"/>
          </a:xfrm>
          <a:prstGeom prst="rect">
            <a:avLst/>
          </a:prstGeom>
        </p:spPr>
        <p:txBody>
          <a:bodyPr>
            <a:normAutofit/>
          </a:bodyPr>
          <a:lstStyle>
            <a:lvl1pPr marL="0" indent="0" algn="l">
              <a:lnSpc>
                <a:spcPct val="100000"/>
              </a:lnSpc>
              <a:spcAft>
                <a:spcPts val="1323"/>
              </a:spcAft>
              <a:buNone/>
              <a:defRPr sz="1400" b="0">
                <a:solidFill>
                  <a:schemeClr val="tx1"/>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693043" y="7006700"/>
            <a:ext cx="2268141" cy="402483"/>
          </a:xfrm>
          <a:prstGeom prst="rect">
            <a:avLst/>
          </a:prstGeom>
        </p:spPr>
        <p:txBody>
          <a:bodyPr/>
          <a:lstStyle/>
          <a:p>
            <a:fld id="{0B8D72BE-E884-4385-AFE7-E202CF3FF64B}" type="datetime1">
              <a:rPr lang="es-MX" smtClean="0"/>
              <a:t>15/08/2019</a:t>
            </a:fld>
            <a:endParaRPr lang="es-MX" dirty="0"/>
          </a:p>
        </p:txBody>
      </p:sp>
      <p:sp>
        <p:nvSpPr>
          <p:cNvPr id="5" name="Footer Placeholder 4"/>
          <p:cNvSpPr>
            <a:spLocks noGrp="1"/>
          </p:cNvSpPr>
          <p:nvPr>
            <p:ph type="ftr" sz="quarter" idx="11"/>
          </p:nvPr>
        </p:nvSpPr>
        <p:spPr>
          <a:xfrm>
            <a:off x="3339207" y="7006700"/>
            <a:ext cx="3402211" cy="402483"/>
          </a:xfrm>
          <a:prstGeom prst="rect">
            <a:avLst/>
          </a:prstGeom>
        </p:spPr>
        <p:txBody>
          <a:bodyPr/>
          <a:lstStyle/>
          <a:p>
            <a:endParaRPr lang="es-MX" dirty="0"/>
          </a:p>
        </p:txBody>
      </p:sp>
      <p:sp>
        <p:nvSpPr>
          <p:cNvPr id="6" name="Slide Number Placeholder 5"/>
          <p:cNvSpPr>
            <a:spLocks noGrp="1"/>
          </p:cNvSpPr>
          <p:nvPr>
            <p:ph type="sldNum" sz="quarter" idx="12"/>
          </p:nvPr>
        </p:nvSpPr>
        <p:spPr/>
        <p:txBody>
          <a:bodyPr/>
          <a:lstStyle/>
          <a:p>
            <a:fld id="{A2416F11-9577-442D-9014-FDB4FB0FECD8}" type="slidenum">
              <a:rPr lang="es-MX" smtClean="0"/>
              <a:t>‹Nº›</a:t>
            </a:fld>
            <a:endParaRPr lang="es-MX" dirty="0"/>
          </a:p>
        </p:txBody>
      </p:sp>
    </p:spTree>
    <p:extLst>
      <p:ext uri="{BB962C8B-B14F-4D97-AF65-F5344CB8AC3E}">
        <p14:creationId xmlns:p14="http://schemas.microsoft.com/office/powerpoint/2010/main" val="276673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minaEntrada">
    <p:spTree>
      <p:nvGrpSpPr>
        <p:cNvPr id="1" name=""/>
        <p:cNvGrpSpPr/>
        <p:nvPr/>
      </p:nvGrpSpPr>
      <p:grpSpPr>
        <a:xfrm>
          <a:off x="0" y="0"/>
          <a:ext cx="0" cy="0"/>
          <a:chOff x="0" y="0"/>
          <a:chExt cx="0" cy="0"/>
        </a:xfrm>
      </p:grpSpPr>
      <p:pic>
        <p:nvPicPr>
          <p:cNvPr id="10" name="Imagen 9" descr="fondo presentacio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100313" cy="7559675"/>
          </a:xfrm>
          <a:prstGeom prst="rect">
            <a:avLst/>
          </a:prstGeom>
        </p:spPr>
      </p:pic>
      <p:pic>
        <p:nvPicPr>
          <p:cNvPr id="11" name="Imagen 10" descr="ConaguaHorizontalV3Blanc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9271" y="1404984"/>
            <a:ext cx="6196224" cy="1619450"/>
          </a:xfrm>
          <a:prstGeom prst="rect">
            <a:avLst/>
          </a:prstGeom>
        </p:spPr>
      </p:pic>
    </p:spTree>
    <p:extLst>
      <p:ext uri="{BB962C8B-B14F-4D97-AF65-F5344CB8AC3E}">
        <p14:creationId xmlns:p14="http://schemas.microsoft.com/office/powerpoint/2010/main" val="67496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10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Normal">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16" b="4237"/>
          <a:stretch/>
        </p:blipFill>
        <p:spPr>
          <a:xfrm>
            <a:off x="3" y="1304299"/>
            <a:ext cx="10080624" cy="6255378"/>
          </a:xfrm>
          <a:prstGeom prst="rect">
            <a:avLst/>
          </a:prstGeom>
        </p:spPr>
      </p:pic>
      <p:sp>
        <p:nvSpPr>
          <p:cNvPr id="2" name="Title 1"/>
          <p:cNvSpPr>
            <a:spLocks noGrp="1"/>
          </p:cNvSpPr>
          <p:nvPr>
            <p:ph type="ctrTitle"/>
          </p:nvPr>
        </p:nvSpPr>
        <p:spPr>
          <a:xfrm>
            <a:off x="2961185" y="253875"/>
            <a:ext cx="6393729" cy="315446"/>
          </a:xfrm>
          <a:prstGeom prst="rect">
            <a:avLst/>
          </a:prstGeom>
        </p:spPr>
        <p:txBody>
          <a:bodyPr anchor="b">
            <a:noAutofit/>
          </a:bodyPr>
          <a:lstStyle>
            <a:lvl1pPr algn="r">
              <a:defRPr sz="2646" b="1">
                <a:solidFill>
                  <a:schemeClr val="bg1"/>
                </a:solidFill>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89467" y="1160486"/>
            <a:ext cx="9386378" cy="771444"/>
          </a:xfrm>
          <a:prstGeom prst="rect">
            <a:avLst/>
          </a:prstGeom>
        </p:spPr>
        <p:txBody>
          <a:bodyPr>
            <a:normAutofit/>
          </a:bodyPr>
          <a:lstStyle>
            <a:lvl1pPr marL="0" indent="0" algn="l">
              <a:lnSpc>
                <a:spcPct val="100000"/>
              </a:lnSpc>
              <a:spcAft>
                <a:spcPts val="1323"/>
              </a:spcAft>
              <a:buNone/>
              <a:defRPr sz="2205" b="1">
                <a:latin typeface="Montserrat" panose="00000500000000000000" pitchFamily="2" charset="0"/>
                <a:cs typeface="Arial" panose="020B0604020202020204" pitchFamily="34" charset="0"/>
              </a:defRPr>
            </a:lvl1pPr>
            <a:lvl2pPr marL="503920" indent="0" algn="ctr">
              <a:buNone/>
              <a:defRPr sz="2205"/>
            </a:lvl2pPr>
            <a:lvl3pPr marL="1007838" indent="0" algn="ctr">
              <a:buNone/>
              <a:defRPr sz="1984"/>
            </a:lvl3pPr>
            <a:lvl4pPr marL="1511758" indent="0" algn="ctr">
              <a:buNone/>
              <a:defRPr sz="1764"/>
            </a:lvl4pPr>
            <a:lvl5pPr marL="2015677" indent="0" algn="ctr">
              <a:buNone/>
              <a:defRPr sz="1764"/>
            </a:lvl5pPr>
            <a:lvl6pPr marL="2519597" indent="0" algn="ctr">
              <a:buNone/>
              <a:defRPr sz="1764"/>
            </a:lvl6pPr>
            <a:lvl7pPr marL="3023515" indent="0" algn="ctr">
              <a:buNone/>
              <a:defRPr sz="1764"/>
            </a:lvl7pPr>
            <a:lvl8pPr marL="3527435" indent="0" algn="ctr">
              <a:buNone/>
              <a:defRPr sz="1764"/>
            </a:lvl8pPr>
            <a:lvl9pPr marL="4031354" indent="0" algn="ctr">
              <a:buNone/>
              <a:defRPr sz="1764"/>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693044" y="7006704"/>
            <a:ext cx="2268141" cy="402483"/>
          </a:xfrm>
          <a:prstGeom prst="rect">
            <a:avLst/>
          </a:prstGeom>
        </p:spPr>
        <p:txBody>
          <a:bodyPr/>
          <a:lstStyle/>
          <a:p>
            <a:fld id="{244F483E-172E-4F5B-9006-51C08BD2E04F}" type="datetime1">
              <a:rPr lang="es-MX" smtClean="0"/>
              <a:t>15/08/2019</a:t>
            </a:fld>
            <a:endParaRPr lang="es-MX" dirty="0"/>
          </a:p>
        </p:txBody>
      </p:sp>
      <p:sp>
        <p:nvSpPr>
          <p:cNvPr id="5" name="Footer Placeholder 4"/>
          <p:cNvSpPr>
            <a:spLocks noGrp="1"/>
          </p:cNvSpPr>
          <p:nvPr>
            <p:ph type="ftr" sz="quarter" idx="11"/>
          </p:nvPr>
        </p:nvSpPr>
        <p:spPr>
          <a:xfrm>
            <a:off x="3339207" y="7006704"/>
            <a:ext cx="3402211" cy="402483"/>
          </a:xfrm>
          <a:prstGeom prst="rect">
            <a:avLst/>
          </a:prstGeom>
        </p:spPr>
        <p:txBody>
          <a:bodyPr/>
          <a:lstStyle/>
          <a:p>
            <a:endParaRPr lang="es-MX" dirty="0"/>
          </a:p>
        </p:txBody>
      </p:sp>
      <p:sp>
        <p:nvSpPr>
          <p:cNvPr id="6" name="Slide Number Placeholder 5"/>
          <p:cNvSpPr>
            <a:spLocks noGrp="1"/>
          </p:cNvSpPr>
          <p:nvPr>
            <p:ph type="sldNum" sz="quarter" idx="12"/>
          </p:nvPr>
        </p:nvSpPr>
        <p:spPr>
          <a:xfrm>
            <a:off x="9238244" y="7053369"/>
            <a:ext cx="585703" cy="402483"/>
          </a:xfrm>
          <a:prstGeom prst="rect">
            <a:avLst/>
          </a:prstGeom>
        </p:spPr>
        <p:txBody>
          <a:bodyPr/>
          <a:lstStyle/>
          <a:p>
            <a:fld id="{A2416F11-9577-442D-9014-FDB4FB0FECD8}" type="slidenum">
              <a:rPr lang="es-MX" smtClean="0"/>
              <a:t>‹Nº›</a:t>
            </a:fld>
            <a:endParaRPr lang="es-MX" dirty="0"/>
          </a:p>
        </p:txBody>
      </p:sp>
    </p:spTree>
    <p:extLst>
      <p:ext uri="{BB962C8B-B14F-4D97-AF65-F5344CB8AC3E}">
        <p14:creationId xmlns:p14="http://schemas.microsoft.com/office/powerpoint/2010/main" val="313277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minaEntrada">
    <p:spTree>
      <p:nvGrpSpPr>
        <p:cNvPr id="1" name=""/>
        <p:cNvGrpSpPr/>
        <p:nvPr/>
      </p:nvGrpSpPr>
      <p:grpSpPr>
        <a:xfrm>
          <a:off x="0" y="0"/>
          <a:ext cx="0" cy="0"/>
          <a:chOff x="0" y="0"/>
          <a:chExt cx="0" cy="0"/>
        </a:xfrm>
      </p:grpSpPr>
      <p:pic>
        <p:nvPicPr>
          <p:cNvPr id="10" name="Imagen 9" descr="fondo presentacio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100313" cy="7559675"/>
          </a:xfrm>
          <a:prstGeom prst="rect">
            <a:avLst/>
          </a:prstGeom>
        </p:spPr>
      </p:pic>
      <p:pic>
        <p:nvPicPr>
          <p:cNvPr id="11" name="Imagen 10" descr="ConaguaHorizontalV3Blanc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9271" y="1404984"/>
            <a:ext cx="6196224" cy="1619450"/>
          </a:xfrm>
          <a:prstGeom prst="rect">
            <a:avLst/>
          </a:prstGeom>
        </p:spPr>
      </p:pic>
    </p:spTree>
    <p:extLst>
      <p:ext uri="{BB962C8B-B14F-4D97-AF65-F5344CB8AC3E}">
        <p14:creationId xmlns:p14="http://schemas.microsoft.com/office/powerpoint/2010/main" val="354747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E94B0-EAA9-0E40-8FB2-89A662A36103}"/>
              </a:ext>
            </a:extLst>
          </p:cNvPr>
          <p:cNvSpPr>
            <a:spLocks noGrp="1"/>
          </p:cNvSpPr>
          <p:nvPr>
            <p:ph type="ctrTitle"/>
          </p:nvPr>
        </p:nvSpPr>
        <p:spPr>
          <a:xfrm>
            <a:off x="1688990" y="190477"/>
            <a:ext cx="7560469" cy="1088857"/>
          </a:xfrm>
        </p:spPr>
        <p:txBody>
          <a:bodyPr anchor="b">
            <a:normAutofit/>
          </a:bodyPr>
          <a:lstStyle>
            <a:lvl1pPr algn="l">
              <a:defRPr sz="3086" b="1">
                <a:latin typeface="Montserrat" panose="00000500000000000000"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3201EEC-B575-0244-87FD-F2EAF0199A8E}"/>
              </a:ext>
            </a:extLst>
          </p:cNvPr>
          <p:cNvSpPr>
            <a:spLocks noGrp="1"/>
          </p:cNvSpPr>
          <p:nvPr>
            <p:ph type="subTitle" idx="1"/>
          </p:nvPr>
        </p:nvSpPr>
        <p:spPr>
          <a:xfrm>
            <a:off x="1565405" y="1402162"/>
            <a:ext cx="7560469" cy="1825171"/>
          </a:xfrm>
        </p:spPr>
        <p:txBody>
          <a:bodyPr>
            <a:normAutofit/>
          </a:bodyPr>
          <a:lstStyle>
            <a:lvl1pPr marL="0" indent="0" algn="l">
              <a:buNone/>
              <a:defRPr sz="2094">
                <a:latin typeface="Montserrat" panose="00000500000000000000" pitchFamily="2" charset="0"/>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52E67EE-D6D7-FC48-9345-CB0FB5B0506B}"/>
              </a:ext>
            </a:extLst>
          </p:cNvPr>
          <p:cNvSpPr>
            <a:spLocks noGrp="1"/>
          </p:cNvSpPr>
          <p:nvPr>
            <p:ph type="dt" sz="half" idx="10"/>
          </p:nvPr>
        </p:nvSpPr>
        <p:spPr/>
        <p:txBody>
          <a:bodyPr/>
          <a:lstStyle/>
          <a:p>
            <a:fld id="{0BA0D4E0-5975-8940-AB8B-EF7AA283D3A8}" type="datetime1">
              <a:rPr lang="es-MX" smtClean="0"/>
              <a:t>15/08/2019</a:t>
            </a:fld>
            <a:endParaRPr lang="es-MX" dirty="0"/>
          </a:p>
        </p:txBody>
      </p:sp>
      <p:sp>
        <p:nvSpPr>
          <p:cNvPr id="5" name="Marcador de pie de página 4">
            <a:extLst>
              <a:ext uri="{FF2B5EF4-FFF2-40B4-BE49-F238E27FC236}">
                <a16:creationId xmlns:a16="http://schemas.microsoft.com/office/drawing/2014/main" id="{F0477616-E25E-1440-AD2E-C4A1169608E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9E60B1B-77E1-614B-8363-EA87A87D475D}"/>
              </a:ext>
            </a:extLst>
          </p:cNvPr>
          <p:cNvSpPr>
            <a:spLocks noGrp="1"/>
          </p:cNvSpPr>
          <p:nvPr>
            <p:ph type="sldNum" sz="quarter" idx="12"/>
          </p:nvPr>
        </p:nvSpPr>
        <p:spPr/>
        <p:txBody>
          <a:bodyPr/>
          <a:lstStyle/>
          <a:p>
            <a:fld id="{E7A288A1-A618-4E41-A164-E753CAD841FB}" type="slidenum">
              <a:rPr lang="es-MX" smtClean="0"/>
              <a:t>‹Nº›</a:t>
            </a:fld>
            <a:endParaRPr lang="es-MX" dirty="0"/>
          </a:p>
        </p:txBody>
      </p:sp>
    </p:spTree>
    <p:extLst>
      <p:ext uri="{BB962C8B-B14F-4D97-AF65-F5344CB8AC3E}">
        <p14:creationId xmlns:p14="http://schemas.microsoft.com/office/powerpoint/2010/main" val="34800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1DF2D-181B-6543-A190-AABB436E1F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873055D-AA46-CC42-A3D6-B730435B393B}"/>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EE7E1EF4-3054-9B45-96E2-A4E4DC958992}"/>
              </a:ext>
            </a:extLst>
          </p:cNvPr>
          <p:cNvSpPr>
            <a:spLocks noGrp="1"/>
          </p:cNvSpPr>
          <p:nvPr>
            <p:ph type="dt" sz="half" idx="10"/>
          </p:nvPr>
        </p:nvSpPr>
        <p:spPr/>
        <p:txBody>
          <a:bodyPr/>
          <a:lstStyle/>
          <a:p>
            <a:fld id="{40EF6CC7-8261-D045-91BF-F93392C0ABEC}" type="datetime1">
              <a:rPr lang="es-MX" smtClean="0"/>
              <a:t>15/08/2019</a:t>
            </a:fld>
            <a:endParaRPr lang="es-MX" dirty="0"/>
          </a:p>
        </p:txBody>
      </p:sp>
      <p:sp>
        <p:nvSpPr>
          <p:cNvPr id="5" name="Marcador de pie de página 4">
            <a:extLst>
              <a:ext uri="{FF2B5EF4-FFF2-40B4-BE49-F238E27FC236}">
                <a16:creationId xmlns:a16="http://schemas.microsoft.com/office/drawing/2014/main" id="{B16D9703-C94A-204B-A210-797A65923BB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B145CFC-3249-D94A-AC46-A7FED4601EBB}"/>
              </a:ext>
            </a:extLst>
          </p:cNvPr>
          <p:cNvSpPr>
            <a:spLocks noGrp="1"/>
          </p:cNvSpPr>
          <p:nvPr>
            <p:ph type="sldNum" sz="quarter" idx="12"/>
          </p:nvPr>
        </p:nvSpPr>
        <p:spPr/>
        <p:txBody>
          <a:bodyPr/>
          <a:lstStyle/>
          <a:p>
            <a:fld id="{E7A288A1-A618-4E41-A164-E753CAD841FB}" type="slidenum">
              <a:rPr lang="es-MX" smtClean="0"/>
              <a:t>‹Nº›</a:t>
            </a:fld>
            <a:endParaRPr lang="es-MX" dirty="0"/>
          </a:p>
        </p:txBody>
      </p:sp>
    </p:spTree>
    <p:extLst>
      <p:ext uri="{BB962C8B-B14F-4D97-AF65-F5344CB8AC3E}">
        <p14:creationId xmlns:p14="http://schemas.microsoft.com/office/powerpoint/2010/main" val="1204391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5" cstate="print">
            <a:extLst>
              <a:ext uri="{28A0092B-C50C-407E-A947-70E740481C1C}">
                <a14:useLocalDpi xmlns:a14="http://schemas.microsoft.com/office/drawing/2010/main" val="0"/>
              </a:ext>
            </a:extLst>
          </a:blip>
          <a:srcRect t="13016" b="4237"/>
          <a:stretch/>
        </p:blipFill>
        <p:spPr>
          <a:xfrm>
            <a:off x="0" y="1322964"/>
            <a:ext cx="10080625" cy="6255378"/>
          </a:xfrm>
          <a:prstGeom prst="rect">
            <a:avLst/>
          </a:prstGeom>
        </p:spPr>
      </p:pic>
      <p:pic>
        <p:nvPicPr>
          <p:cNvPr id="10" name="Imagen 9"/>
          <p:cNvPicPr>
            <a:picLocks noChangeAspect="1"/>
          </p:cNvPicPr>
          <p:nvPr userDrawn="1"/>
        </p:nvPicPr>
        <p:blipFill rotWithShape="1">
          <a:blip r:embed="rId6"/>
          <a:srcRect r="2231" b="6478"/>
          <a:stretch/>
        </p:blipFill>
        <p:spPr>
          <a:xfrm>
            <a:off x="295580" y="192714"/>
            <a:ext cx="1337856" cy="688482"/>
          </a:xfrm>
          <a:prstGeom prst="rect">
            <a:avLst/>
          </a:prstGeom>
        </p:spPr>
      </p:pic>
      <p:pic>
        <p:nvPicPr>
          <p:cNvPr id="11" name="Imagen 10"/>
          <p:cNvPicPr/>
          <p:nvPr userDrawn="1"/>
        </p:nvPicPr>
        <p:blipFill>
          <a:blip r:embed="rId7" cstate="print">
            <a:extLst>
              <a:ext uri="{28A0092B-C50C-407E-A947-70E740481C1C}">
                <a14:useLocalDpi xmlns:a14="http://schemas.microsoft.com/office/drawing/2010/main" val="0"/>
              </a:ext>
            </a:extLst>
          </a:blip>
          <a:stretch>
            <a:fillRect/>
          </a:stretch>
        </p:blipFill>
        <p:spPr>
          <a:xfrm>
            <a:off x="8032514" y="192715"/>
            <a:ext cx="1791430" cy="670687"/>
          </a:xfrm>
          <a:prstGeom prst="rect">
            <a:avLst/>
          </a:prstGeom>
        </p:spPr>
      </p:pic>
      <p:cxnSp>
        <p:nvCxnSpPr>
          <p:cNvPr id="12" name="Conector recto 11"/>
          <p:cNvCxnSpPr/>
          <p:nvPr userDrawn="1"/>
        </p:nvCxnSpPr>
        <p:spPr>
          <a:xfrm>
            <a:off x="861832" y="968966"/>
            <a:ext cx="82220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9238242" y="7053366"/>
            <a:ext cx="585703" cy="402483"/>
          </a:xfrm>
          <a:prstGeom prst="rect">
            <a:avLst/>
          </a:prstGeom>
        </p:spPr>
        <p:txBody>
          <a:bodyPr/>
          <a:lstStyle>
            <a:lvl1pPr algn="r">
              <a:defRPr sz="1323">
                <a:latin typeface="Montserrat" panose="00000500000000000000" pitchFamily="2" charset="0"/>
              </a:defRPr>
            </a:lvl1pPr>
          </a:lstStyle>
          <a:p>
            <a:fld id="{A2416F11-9577-442D-9014-FDB4FB0FECD8}" type="slidenum">
              <a:rPr lang="es-MX" smtClean="0"/>
              <a:pPr/>
              <a:t>‹Nº›</a:t>
            </a:fld>
            <a:endParaRPr lang="es-MX" dirty="0"/>
          </a:p>
        </p:txBody>
      </p:sp>
    </p:spTree>
    <p:extLst>
      <p:ext uri="{BB962C8B-B14F-4D97-AF65-F5344CB8AC3E}">
        <p14:creationId xmlns:p14="http://schemas.microsoft.com/office/powerpoint/2010/main" val="16995263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ftr="0" dt="0"/>
  <p:txStyles>
    <p:titleStyle>
      <a:lvl1pPr algn="l" defTabSz="1007943" rtl="0" eaLnBrk="1" latinLnBrk="0" hangingPunct="1">
        <a:lnSpc>
          <a:spcPct val="90000"/>
        </a:lnSpc>
        <a:spcBef>
          <a:spcPct val="0"/>
        </a:spcBef>
        <a:buNone/>
        <a:defRPr sz="3086" kern="1200">
          <a:solidFill>
            <a:schemeClr val="tx1"/>
          </a:solidFill>
          <a:latin typeface="Arial" panose="020B0604020202020204" pitchFamily="34" charset="0"/>
          <a:ea typeface="+mj-ea"/>
          <a:cs typeface="Arial" panose="020B0604020202020204" pitchFamily="34" charset="0"/>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0" y="2"/>
            <a:ext cx="8022112" cy="7559675"/>
          </a:xfrm>
          <a:prstGeom prst="rect">
            <a:avLst/>
          </a:prstGeom>
        </p:spPr>
      </p:pic>
      <p:sp>
        <p:nvSpPr>
          <p:cNvPr id="3" name="Rectángulo 2">
            <a:extLst>
              <a:ext uri="{FF2B5EF4-FFF2-40B4-BE49-F238E27FC236}">
                <a16:creationId xmlns:a16="http://schemas.microsoft.com/office/drawing/2014/main" id="{2C51437C-12BE-4B24-B476-60DBCFA26A1B}"/>
              </a:ext>
            </a:extLst>
          </p:cNvPr>
          <p:cNvSpPr/>
          <p:nvPr userDrawn="1"/>
        </p:nvSpPr>
        <p:spPr>
          <a:xfrm>
            <a:off x="1893257" y="0"/>
            <a:ext cx="8187368" cy="10287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B5ABB653-2912-4E69-9E80-21BD385F545B}"/>
              </a:ext>
            </a:extLst>
          </p:cNvPr>
          <p:cNvSpPr/>
          <p:nvPr userDrawn="1"/>
        </p:nvSpPr>
        <p:spPr>
          <a:xfrm>
            <a:off x="0" y="0"/>
            <a:ext cx="2286000" cy="1028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pic>
        <p:nvPicPr>
          <p:cNvPr id="5" name="Imagen 4">
            <a:extLst>
              <a:ext uri="{FF2B5EF4-FFF2-40B4-BE49-F238E27FC236}">
                <a16:creationId xmlns:a16="http://schemas.microsoft.com/office/drawing/2014/main" id="{5AAAD7F5-CD3C-49B5-BF62-56F7C5458A9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930" y="194901"/>
            <a:ext cx="1738143" cy="638899"/>
          </a:xfrm>
          <a:prstGeom prst="rect">
            <a:avLst/>
          </a:prstGeom>
        </p:spPr>
      </p:pic>
      <p:sp>
        <p:nvSpPr>
          <p:cNvPr id="6" name="Rectángulo 5">
            <a:extLst>
              <a:ext uri="{FF2B5EF4-FFF2-40B4-BE49-F238E27FC236}">
                <a16:creationId xmlns:a16="http://schemas.microsoft.com/office/drawing/2014/main" id="{FC35BA08-5FE8-4E63-840B-24BDE998E47E}"/>
              </a:ext>
            </a:extLst>
          </p:cNvPr>
          <p:cNvSpPr/>
          <p:nvPr userDrawn="1"/>
        </p:nvSpPr>
        <p:spPr>
          <a:xfrm>
            <a:off x="0" y="885533"/>
            <a:ext cx="100806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Tree>
    <p:extLst>
      <p:ext uri="{BB962C8B-B14F-4D97-AF65-F5344CB8AC3E}">
        <p14:creationId xmlns:p14="http://schemas.microsoft.com/office/powerpoint/2010/main" val="3444333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3" r:id="rId3"/>
  </p:sldLayoutIdLst>
  <p:txStyles>
    <p:titleStyle>
      <a:lvl1pPr algn="l" defTabSz="1007838" rtl="0" eaLnBrk="1" latinLnBrk="0" hangingPunct="1">
        <a:lnSpc>
          <a:spcPct val="90000"/>
        </a:lnSpc>
        <a:spcBef>
          <a:spcPct val="0"/>
        </a:spcBef>
        <a:buNone/>
        <a:defRPr sz="4849" kern="1200">
          <a:solidFill>
            <a:schemeClr val="tx1"/>
          </a:solidFill>
          <a:latin typeface="+mj-lt"/>
          <a:ea typeface="+mj-ea"/>
          <a:cs typeface="+mj-cs"/>
        </a:defRPr>
      </a:lvl1pPr>
    </p:titleStyle>
    <p:bodyStyle>
      <a:lvl1pPr marL="251960" indent="-251960" algn="l" defTabSz="1007838" rtl="0" eaLnBrk="1" latinLnBrk="0" hangingPunct="1">
        <a:lnSpc>
          <a:spcPct val="90000"/>
        </a:lnSpc>
        <a:spcBef>
          <a:spcPts val="1102"/>
        </a:spcBef>
        <a:buFont typeface="Arial" panose="020B0604020202020204" pitchFamily="34" charset="0"/>
        <a:buChar char="•"/>
        <a:defRPr sz="3085" kern="1200">
          <a:solidFill>
            <a:schemeClr val="tx1"/>
          </a:solidFill>
          <a:latin typeface="+mn-lt"/>
          <a:ea typeface="+mn-ea"/>
          <a:cs typeface="+mn-cs"/>
        </a:defRPr>
      </a:lvl1pPr>
      <a:lvl2pPr marL="755879" indent="-251960" algn="l" defTabSz="1007838"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799" indent="-251960" algn="l" defTabSz="1007838"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717"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637"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557"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76"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95"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314"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38" rtl="0" eaLnBrk="1" latinLnBrk="0" hangingPunct="1">
        <a:defRPr sz="1984" kern="1200">
          <a:solidFill>
            <a:schemeClr val="tx1"/>
          </a:solidFill>
          <a:latin typeface="+mn-lt"/>
          <a:ea typeface="+mn-ea"/>
          <a:cs typeface="+mn-cs"/>
        </a:defRPr>
      </a:lvl1pPr>
      <a:lvl2pPr marL="503920" algn="l" defTabSz="1007838" rtl="0" eaLnBrk="1" latinLnBrk="0" hangingPunct="1">
        <a:defRPr sz="1984" kern="1200">
          <a:solidFill>
            <a:schemeClr val="tx1"/>
          </a:solidFill>
          <a:latin typeface="+mn-lt"/>
          <a:ea typeface="+mn-ea"/>
          <a:cs typeface="+mn-cs"/>
        </a:defRPr>
      </a:lvl2pPr>
      <a:lvl3pPr marL="1007838" algn="l" defTabSz="1007838" rtl="0" eaLnBrk="1" latinLnBrk="0" hangingPunct="1">
        <a:defRPr sz="1984" kern="1200">
          <a:solidFill>
            <a:schemeClr val="tx1"/>
          </a:solidFill>
          <a:latin typeface="+mn-lt"/>
          <a:ea typeface="+mn-ea"/>
          <a:cs typeface="+mn-cs"/>
        </a:defRPr>
      </a:lvl3pPr>
      <a:lvl4pPr marL="1511758" algn="l" defTabSz="1007838" rtl="0" eaLnBrk="1" latinLnBrk="0" hangingPunct="1">
        <a:defRPr sz="1984" kern="1200">
          <a:solidFill>
            <a:schemeClr val="tx1"/>
          </a:solidFill>
          <a:latin typeface="+mn-lt"/>
          <a:ea typeface="+mn-ea"/>
          <a:cs typeface="+mn-cs"/>
        </a:defRPr>
      </a:lvl4pPr>
      <a:lvl5pPr marL="2015677" algn="l" defTabSz="1007838" rtl="0" eaLnBrk="1" latinLnBrk="0" hangingPunct="1">
        <a:defRPr sz="1984" kern="1200">
          <a:solidFill>
            <a:schemeClr val="tx1"/>
          </a:solidFill>
          <a:latin typeface="+mn-lt"/>
          <a:ea typeface="+mn-ea"/>
          <a:cs typeface="+mn-cs"/>
        </a:defRPr>
      </a:lvl5pPr>
      <a:lvl6pPr marL="2519597" algn="l" defTabSz="1007838" rtl="0" eaLnBrk="1" latinLnBrk="0" hangingPunct="1">
        <a:defRPr sz="1984" kern="1200">
          <a:solidFill>
            <a:schemeClr val="tx1"/>
          </a:solidFill>
          <a:latin typeface="+mn-lt"/>
          <a:ea typeface="+mn-ea"/>
          <a:cs typeface="+mn-cs"/>
        </a:defRPr>
      </a:lvl6pPr>
      <a:lvl7pPr marL="3023515" algn="l" defTabSz="1007838" rtl="0" eaLnBrk="1" latinLnBrk="0" hangingPunct="1">
        <a:defRPr sz="1984" kern="1200">
          <a:solidFill>
            <a:schemeClr val="tx1"/>
          </a:solidFill>
          <a:latin typeface="+mn-lt"/>
          <a:ea typeface="+mn-ea"/>
          <a:cs typeface="+mn-cs"/>
        </a:defRPr>
      </a:lvl7pPr>
      <a:lvl8pPr marL="3527435" algn="l" defTabSz="1007838" rtl="0" eaLnBrk="1" latinLnBrk="0" hangingPunct="1">
        <a:defRPr sz="1984" kern="1200">
          <a:solidFill>
            <a:schemeClr val="tx1"/>
          </a:solidFill>
          <a:latin typeface="+mn-lt"/>
          <a:ea typeface="+mn-ea"/>
          <a:cs typeface="+mn-cs"/>
        </a:defRPr>
      </a:lvl8pPr>
      <a:lvl9pPr marL="4031354" algn="l" defTabSz="1007838"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57D262D-DD3F-0246-90B4-9A8F66639DE7}"/>
              </a:ext>
            </a:extLst>
          </p:cNvPr>
          <p:cNvSpPr>
            <a:spLocks noGrp="1"/>
          </p:cNvSpPr>
          <p:nvPr>
            <p:ph type="title"/>
          </p:nvPr>
        </p:nvSpPr>
        <p:spPr>
          <a:xfrm>
            <a:off x="693043" y="402486"/>
            <a:ext cx="8694539" cy="1461188"/>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C5EDCF4-8F66-4D46-94FF-DC61ADD8BA81}"/>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5B437E27-D2F7-6E4A-BDBA-7665120F625B}"/>
              </a:ext>
            </a:extLst>
          </p:cNvPr>
          <p:cNvSpPr>
            <a:spLocks noGrp="1"/>
          </p:cNvSpPr>
          <p:nvPr>
            <p:ph type="dt" sz="half" idx="2"/>
          </p:nvPr>
        </p:nvSpPr>
        <p:spPr>
          <a:xfrm>
            <a:off x="693043" y="7006702"/>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3CEE4719-0226-5A4B-BA26-0F56299FFD27}" type="datetime1">
              <a:rPr lang="es-MX" smtClean="0"/>
              <a:t>15/08/2019</a:t>
            </a:fld>
            <a:endParaRPr lang="es-MX" dirty="0"/>
          </a:p>
        </p:txBody>
      </p:sp>
      <p:sp>
        <p:nvSpPr>
          <p:cNvPr id="5" name="Marcador de pie de página 4">
            <a:extLst>
              <a:ext uri="{FF2B5EF4-FFF2-40B4-BE49-F238E27FC236}">
                <a16:creationId xmlns:a16="http://schemas.microsoft.com/office/drawing/2014/main" id="{1A89EBC7-E710-644C-B502-15229BA1CBBE}"/>
              </a:ext>
            </a:extLst>
          </p:cNvPr>
          <p:cNvSpPr>
            <a:spLocks noGrp="1"/>
          </p:cNvSpPr>
          <p:nvPr>
            <p:ph type="ftr" sz="quarter" idx="3"/>
          </p:nvPr>
        </p:nvSpPr>
        <p:spPr>
          <a:xfrm>
            <a:off x="3339207" y="7006702"/>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38B6FD4E-8363-FC4D-AF65-3EFBA45E77D2}"/>
              </a:ext>
            </a:extLst>
          </p:cNvPr>
          <p:cNvSpPr>
            <a:spLocks noGrp="1"/>
          </p:cNvSpPr>
          <p:nvPr>
            <p:ph type="sldNum" sz="quarter" idx="4"/>
          </p:nvPr>
        </p:nvSpPr>
        <p:spPr>
          <a:xfrm>
            <a:off x="7119441" y="7006702"/>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E7A288A1-A618-4E41-A164-E753CAD841FB}" type="slidenum">
              <a:rPr lang="es-MX" smtClean="0"/>
              <a:t>‹Nº›</a:t>
            </a:fld>
            <a:endParaRPr lang="es-MX" dirty="0"/>
          </a:p>
        </p:txBody>
      </p:sp>
      <p:pic>
        <p:nvPicPr>
          <p:cNvPr id="9" name="Imagen 8"/>
          <p:cNvPicPr/>
          <p:nvPr userDrawn="1"/>
        </p:nvPicPr>
        <p:blipFill>
          <a:blip r:embed="rId4" cstate="print">
            <a:extLst>
              <a:ext uri="{28A0092B-C50C-407E-A947-70E740481C1C}">
                <a14:useLocalDpi xmlns:a14="http://schemas.microsoft.com/office/drawing/2010/main" val="0"/>
              </a:ext>
            </a:extLst>
          </a:blip>
          <a:stretch>
            <a:fillRect/>
          </a:stretch>
        </p:blipFill>
        <p:spPr>
          <a:xfrm>
            <a:off x="222890" y="28156"/>
            <a:ext cx="1340339" cy="570778"/>
          </a:xfrm>
          <a:prstGeom prst="rect">
            <a:avLst/>
          </a:prstGeom>
        </p:spPr>
      </p:pic>
      <p:grpSp>
        <p:nvGrpSpPr>
          <p:cNvPr id="16" name="Grupo 15"/>
          <p:cNvGrpSpPr/>
          <p:nvPr userDrawn="1"/>
        </p:nvGrpSpPr>
        <p:grpSpPr>
          <a:xfrm>
            <a:off x="-36002" y="-83456"/>
            <a:ext cx="10121770" cy="823995"/>
            <a:chOff x="-32657" y="-75710"/>
            <a:chExt cx="9181322" cy="747513"/>
          </a:xfrm>
        </p:grpSpPr>
        <p:pic>
          <p:nvPicPr>
            <p:cNvPr id="7" name="Imagen 6"/>
            <p:cNvPicPr>
              <a:picLocks noChangeAspect="1"/>
            </p:cNvPicPr>
            <p:nvPr userDrawn="1"/>
          </p:nvPicPr>
          <p:blipFill>
            <a:blip r:embed="rId5">
              <a:clrChange>
                <a:clrFrom>
                  <a:srgbClr val="FAFAFA"/>
                </a:clrFrom>
                <a:clrTo>
                  <a:srgbClr val="FAFAFA">
                    <a:alpha val="0"/>
                  </a:srgbClr>
                </a:clrTo>
              </a:clrChange>
            </a:blip>
            <a:stretch>
              <a:fillRect/>
            </a:stretch>
          </p:blipFill>
          <p:spPr>
            <a:xfrm>
              <a:off x="-32657" y="-75710"/>
              <a:ext cx="9181322" cy="747513"/>
            </a:xfrm>
            <a:prstGeom prst="rect">
              <a:avLst/>
            </a:prstGeom>
          </p:spPr>
        </p:pic>
        <p:cxnSp>
          <p:nvCxnSpPr>
            <p:cNvPr id="11" name="Conector recto 10"/>
            <p:cNvCxnSpPr/>
            <p:nvPr userDrawn="1"/>
          </p:nvCxnSpPr>
          <p:spPr>
            <a:xfrm>
              <a:off x="439615" y="0"/>
              <a:ext cx="8704385" cy="543339"/>
            </a:xfrm>
            <a:prstGeom prst="line">
              <a:avLst/>
            </a:prstGeom>
            <a:ln w="19050">
              <a:solidFill>
                <a:srgbClr val="9D2449"/>
              </a:solidFill>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userDrawn="1"/>
        </p:nvGrpSpPr>
        <p:grpSpPr>
          <a:xfrm>
            <a:off x="-20571" y="6889850"/>
            <a:ext cx="10116627" cy="665453"/>
            <a:chOff x="-18661" y="5010640"/>
            <a:chExt cx="9176657" cy="603687"/>
          </a:xfrm>
        </p:grpSpPr>
        <p:pic>
          <p:nvPicPr>
            <p:cNvPr id="8" name="Imagen 7"/>
            <p:cNvPicPr>
              <a:picLocks noChangeAspect="1"/>
            </p:cNvPicPr>
            <p:nvPr userDrawn="1"/>
          </p:nvPicPr>
          <p:blipFill>
            <a:blip r:embed="rId6">
              <a:clrChange>
                <a:clrFrom>
                  <a:srgbClr val="F4F4F4"/>
                </a:clrFrom>
                <a:clrTo>
                  <a:srgbClr val="F4F4F4">
                    <a:alpha val="0"/>
                  </a:srgbClr>
                </a:clrTo>
              </a:clrChange>
            </a:blip>
            <a:stretch>
              <a:fillRect/>
            </a:stretch>
          </p:blipFill>
          <p:spPr>
            <a:xfrm>
              <a:off x="-18661" y="5010640"/>
              <a:ext cx="9176657" cy="603687"/>
            </a:xfrm>
            <a:prstGeom prst="rect">
              <a:avLst/>
            </a:prstGeom>
          </p:spPr>
        </p:pic>
        <p:cxnSp>
          <p:nvCxnSpPr>
            <p:cNvPr id="12" name="Conector recto 11"/>
            <p:cNvCxnSpPr/>
            <p:nvPr userDrawn="1"/>
          </p:nvCxnSpPr>
          <p:spPr>
            <a:xfrm>
              <a:off x="-9869" y="5427481"/>
              <a:ext cx="8928000" cy="178054"/>
            </a:xfrm>
            <a:prstGeom prst="line">
              <a:avLst/>
            </a:prstGeom>
            <a:ln w="19050">
              <a:solidFill>
                <a:srgbClr val="9D244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453893"/>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755957"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s-MX"/>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5605009"/>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2" name="Título 1"/>
          <p:cNvSpPr>
            <a:spLocks noGrp="1"/>
          </p:cNvSpPr>
          <p:nvPr>
            <p:ph type="ctrTitle" idx="4294967295"/>
          </p:nvPr>
        </p:nvSpPr>
        <p:spPr>
          <a:xfrm>
            <a:off x="760247" y="3123942"/>
            <a:ext cx="8402638" cy="1417638"/>
          </a:xfrm>
          <a:prstGeom prst="rect">
            <a:avLst/>
          </a:prstGeom>
        </p:spPr>
        <p:txBody>
          <a:bodyPr anchor="ctr">
            <a:noAutofit/>
          </a:bodyPr>
          <a:lstStyle/>
          <a:p>
            <a:pPr algn="ctr"/>
            <a:r>
              <a:rPr lang="es-MX" sz="4000" b="1" dirty="0">
                <a:latin typeface="Montserrat" panose="00000500000000000000" pitchFamily="2" charset="0"/>
                <a:ea typeface="+mn-ea"/>
              </a:rPr>
              <a:t>Avances en el Proceso de Formulación del Programa Nacional Hídrico</a:t>
            </a:r>
            <a:endParaRPr lang="es-MX" sz="4000" dirty="0">
              <a:solidFill>
                <a:schemeClr val="tx1"/>
              </a:solidFill>
              <a:latin typeface="Montserrat" panose="00000500000000000000" pitchFamily="2" charset="0"/>
              <a:ea typeface="+mn-ea"/>
            </a:endParaRPr>
          </a:p>
        </p:txBody>
      </p:sp>
      <p:sp>
        <p:nvSpPr>
          <p:cNvPr id="7" name="Título 1"/>
          <p:cNvSpPr txBox="1">
            <a:spLocks/>
          </p:cNvSpPr>
          <p:nvPr/>
        </p:nvSpPr>
        <p:spPr>
          <a:xfrm>
            <a:off x="3733909" y="6070382"/>
            <a:ext cx="6012912" cy="1053849"/>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r">
              <a:lnSpc>
                <a:spcPct val="100000"/>
              </a:lnSpc>
            </a:pPr>
            <a:r>
              <a:rPr lang="es-MX" sz="1800" b="1" dirty="0">
                <a:latin typeface="Montserrat" panose="00000500000000000000" pitchFamily="2" charset="0"/>
              </a:rPr>
              <a:t>Subdirección General de Administración del Agua</a:t>
            </a:r>
          </a:p>
          <a:p>
            <a:pPr algn="r">
              <a:lnSpc>
                <a:spcPct val="100000"/>
              </a:lnSpc>
            </a:pPr>
            <a:r>
              <a:rPr lang="es-MX" sz="1800" dirty="0">
                <a:latin typeface="Montserrat" panose="00000500000000000000" pitchFamily="2" charset="0"/>
              </a:rPr>
              <a:t>Gerencia de Planificación Hídrica</a:t>
            </a:r>
          </a:p>
          <a:p>
            <a:pPr algn="r">
              <a:lnSpc>
                <a:spcPct val="100000"/>
              </a:lnSpc>
            </a:pPr>
            <a:r>
              <a:rPr lang="es-MX" sz="1800" dirty="0">
                <a:latin typeface="Montserrat" panose="00000500000000000000" pitchFamily="2" charset="0"/>
              </a:rPr>
              <a:t>Gerencia de Consejos de Cuenca</a:t>
            </a:r>
          </a:p>
          <a:p>
            <a:pPr algn="r">
              <a:lnSpc>
                <a:spcPct val="100000"/>
              </a:lnSpc>
            </a:pPr>
            <a:r>
              <a:rPr lang="es-MX" sz="1800" dirty="0">
                <a:latin typeface="Montserrat" panose="00000500000000000000" pitchFamily="2" charset="0"/>
              </a:rPr>
              <a:t>16 de agosto 2019</a:t>
            </a:r>
          </a:p>
        </p:txBody>
      </p:sp>
    </p:spTree>
    <p:extLst>
      <p:ext uri="{BB962C8B-B14F-4D97-AF65-F5344CB8AC3E}">
        <p14:creationId xmlns:p14="http://schemas.microsoft.com/office/powerpoint/2010/main" val="212248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112" y="5506493"/>
            <a:ext cx="3783477" cy="1828205"/>
          </a:xfrm>
          <a:prstGeom prst="rect">
            <a:avLst/>
          </a:prstGeom>
        </p:spPr>
      </p:pic>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822" y="4972026"/>
            <a:ext cx="3150232" cy="2362674"/>
          </a:xfrm>
          <a:prstGeom prst="rect">
            <a:avLst/>
          </a:prstGeom>
        </p:spPr>
      </p:pic>
      <p:sp>
        <p:nvSpPr>
          <p:cNvPr id="2" name="Título 1"/>
          <p:cNvSpPr>
            <a:spLocks noGrp="1"/>
          </p:cNvSpPr>
          <p:nvPr>
            <p:ph type="ctrTitle"/>
          </p:nvPr>
        </p:nvSpPr>
        <p:spPr/>
        <p:txBody>
          <a:bodyPr>
            <a:noAutofit/>
          </a:bodyPr>
          <a:lstStyle/>
          <a:p>
            <a:r>
              <a:rPr lang="es-MX" dirty="0">
                <a:ea typeface="+mn-ea"/>
              </a:rPr>
              <a:t>Foros de Consulta</a:t>
            </a:r>
          </a:p>
        </p:txBody>
      </p:sp>
      <p:sp>
        <p:nvSpPr>
          <p:cNvPr id="5" name="Marcador de número de diapositiva 4"/>
          <p:cNvSpPr>
            <a:spLocks noGrp="1"/>
          </p:cNvSpPr>
          <p:nvPr>
            <p:ph type="sldNum" sz="quarter" idx="12"/>
          </p:nvPr>
        </p:nvSpPr>
        <p:spPr>
          <a:xfrm>
            <a:off x="9238242" y="6814023"/>
            <a:ext cx="585703" cy="402483"/>
          </a:xfrm>
        </p:spPr>
        <p:txBody>
          <a:bodyPr/>
          <a:lstStyle/>
          <a:p>
            <a:fld id="{A2416F11-9577-442D-9014-FDB4FB0FECD8}" type="slidenum">
              <a:rPr lang="es-MX" smtClean="0"/>
              <a:t>9</a:t>
            </a:fld>
            <a:endParaRPr lang="es-MX" dirty="0"/>
          </a:p>
        </p:txBody>
      </p:sp>
      <p:grpSp>
        <p:nvGrpSpPr>
          <p:cNvPr id="12" name="Grupo 11"/>
          <p:cNvGrpSpPr/>
          <p:nvPr/>
        </p:nvGrpSpPr>
        <p:grpSpPr>
          <a:xfrm>
            <a:off x="530" y="3519887"/>
            <a:ext cx="5492538" cy="1619966"/>
            <a:chOff x="0" y="2392568"/>
            <a:chExt cx="9144000" cy="2072863"/>
          </a:xfrm>
        </p:grpSpPr>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92568"/>
              <a:ext cx="9144000" cy="2072863"/>
            </a:xfrm>
            <a:prstGeom prst="rect">
              <a:avLst/>
            </a:prstGeom>
          </p:spPr>
        </p:pic>
        <p:sp>
          <p:nvSpPr>
            <p:cNvPr id="11" name="Subtítulo 3"/>
            <p:cNvSpPr txBox="1">
              <a:spLocks/>
            </p:cNvSpPr>
            <p:nvPr/>
          </p:nvSpPr>
          <p:spPr>
            <a:xfrm>
              <a:off x="51371" y="4111068"/>
              <a:ext cx="2073126" cy="333556"/>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Guerrero</a:t>
              </a:r>
            </a:p>
          </p:txBody>
        </p:sp>
      </p:grpSp>
      <p:pic>
        <p:nvPicPr>
          <p:cNvPr id="13" name="Imagen 12"/>
          <p:cNvPicPr>
            <a:picLocks noChangeAspect="1"/>
          </p:cNvPicPr>
          <p:nvPr/>
        </p:nvPicPr>
        <p:blipFill rotWithShape="1">
          <a:blip r:embed="rId6" cstate="print">
            <a:extLst>
              <a:ext uri="{28A0092B-C50C-407E-A947-70E740481C1C}">
                <a14:useLocalDpi xmlns:a14="http://schemas.microsoft.com/office/drawing/2010/main" val="0"/>
              </a:ext>
            </a:extLst>
          </a:blip>
          <a:srcRect l="27908"/>
          <a:stretch/>
        </p:blipFill>
        <p:spPr>
          <a:xfrm>
            <a:off x="526" y="1352990"/>
            <a:ext cx="2816280" cy="2166897"/>
          </a:xfrm>
          <a:prstGeom prst="rect">
            <a:avLst/>
          </a:prstGeom>
        </p:spPr>
      </p:pic>
      <p:sp>
        <p:nvSpPr>
          <p:cNvPr id="15" name="Subtítulo 3"/>
          <p:cNvSpPr txBox="1">
            <a:spLocks/>
          </p:cNvSpPr>
          <p:nvPr/>
        </p:nvSpPr>
        <p:spPr>
          <a:xfrm>
            <a:off x="70269" y="3234598"/>
            <a:ext cx="1800450" cy="223833"/>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Baja California Sur</a:t>
            </a:r>
          </a:p>
        </p:txBody>
      </p:sp>
      <p:pic>
        <p:nvPicPr>
          <p:cNvPr id="17" name="Imagen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6804" y="1348822"/>
            <a:ext cx="2901896" cy="2176421"/>
          </a:xfrm>
          <a:prstGeom prst="rect">
            <a:avLst/>
          </a:prstGeom>
        </p:spPr>
      </p:pic>
      <p:sp>
        <p:nvSpPr>
          <p:cNvPr id="18" name="Subtítulo 3"/>
          <p:cNvSpPr txBox="1">
            <a:spLocks/>
          </p:cNvSpPr>
          <p:nvPr/>
        </p:nvSpPr>
        <p:spPr>
          <a:xfrm>
            <a:off x="2907843" y="3263594"/>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Coahuila</a:t>
            </a:r>
          </a:p>
        </p:txBody>
      </p:sp>
      <p:pic>
        <p:nvPicPr>
          <p:cNvPr id="19" name="Imagen 18"/>
          <p:cNvPicPr>
            <a:picLocks noChangeAspect="1"/>
          </p:cNvPicPr>
          <p:nvPr/>
        </p:nvPicPr>
        <p:blipFill rotWithShape="1">
          <a:blip r:embed="rId8" cstate="print">
            <a:extLst>
              <a:ext uri="{28A0092B-C50C-407E-A947-70E740481C1C}">
                <a14:useLocalDpi xmlns:a14="http://schemas.microsoft.com/office/drawing/2010/main" val="0"/>
              </a:ext>
            </a:extLst>
          </a:blip>
          <a:srcRect l="35784"/>
          <a:stretch/>
        </p:blipFill>
        <p:spPr>
          <a:xfrm>
            <a:off x="4937460" y="3519890"/>
            <a:ext cx="2427325" cy="2123247"/>
          </a:xfrm>
          <a:prstGeom prst="rect">
            <a:avLst/>
          </a:prstGeom>
        </p:spPr>
      </p:pic>
      <p:sp>
        <p:nvSpPr>
          <p:cNvPr id="20" name="Subtítulo 3"/>
          <p:cNvSpPr txBox="1">
            <a:spLocks/>
          </p:cNvSpPr>
          <p:nvPr/>
        </p:nvSpPr>
        <p:spPr>
          <a:xfrm>
            <a:off x="4999543" y="5386820"/>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Jalisco</a:t>
            </a:r>
          </a:p>
        </p:txBody>
      </p:sp>
      <p:pic>
        <p:nvPicPr>
          <p:cNvPr id="23" name="Imagen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1590" y="1343893"/>
            <a:ext cx="2889197" cy="2166897"/>
          </a:xfrm>
          <a:prstGeom prst="rect">
            <a:avLst/>
          </a:prstGeom>
        </p:spPr>
      </p:pic>
      <p:sp>
        <p:nvSpPr>
          <p:cNvPr id="24" name="Subtítulo 3"/>
          <p:cNvSpPr txBox="1">
            <a:spLocks/>
          </p:cNvSpPr>
          <p:nvPr/>
        </p:nvSpPr>
        <p:spPr>
          <a:xfrm>
            <a:off x="5202916" y="3251569"/>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Sinaloa</a:t>
            </a:r>
          </a:p>
        </p:txBody>
      </p:sp>
      <p:sp>
        <p:nvSpPr>
          <p:cNvPr id="26" name="Subtítulo 3"/>
          <p:cNvSpPr txBox="1">
            <a:spLocks/>
          </p:cNvSpPr>
          <p:nvPr/>
        </p:nvSpPr>
        <p:spPr>
          <a:xfrm>
            <a:off x="6629323" y="6984603"/>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Yucatán</a:t>
            </a:r>
          </a:p>
        </p:txBody>
      </p:sp>
      <p:sp>
        <p:nvSpPr>
          <p:cNvPr id="28" name="Subtítulo 3"/>
          <p:cNvSpPr txBox="1">
            <a:spLocks/>
          </p:cNvSpPr>
          <p:nvPr/>
        </p:nvSpPr>
        <p:spPr>
          <a:xfrm>
            <a:off x="3285216" y="6987861"/>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Puebla</a:t>
            </a:r>
          </a:p>
        </p:txBody>
      </p:sp>
      <p:pic>
        <p:nvPicPr>
          <p:cNvPr id="29" name="Imagen 28"/>
          <p:cNvPicPr>
            <a:picLocks noChangeAspect="1"/>
          </p:cNvPicPr>
          <p:nvPr/>
        </p:nvPicPr>
        <p:blipFill rotWithShape="1">
          <a:blip r:embed="rId10" cstate="print">
            <a:extLst>
              <a:ext uri="{28A0092B-C50C-407E-A947-70E740481C1C}">
                <a14:useLocalDpi xmlns:a14="http://schemas.microsoft.com/office/drawing/2010/main" val="0"/>
              </a:ext>
            </a:extLst>
          </a:blip>
          <a:srcRect r="5028"/>
          <a:stretch/>
        </p:blipFill>
        <p:spPr>
          <a:xfrm>
            <a:off x="7366899" y="3519890"/>
            <a:ext cx="2713196" cy="2142630"/>
          </a:xfrm>
          <a:prstGeom prst="rect">
            <a:avLst/>
          </a:prstGeom>
        </p:spPr>
      </p:pic>
      <p:sp>
        <p:nvSpPr>
          <p:cNvPr id="30" name="Subtítulo 3"/>
          <p:cNvSpPr txBox="1">
            <a:spLocks/>
          </p:cNvSpPr>
          <p:nvPr/>
        </p:nvSpPr>
        <p:spPr>
          <a:xfrm>
            <a:off x="7406295" y="5409730"/>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Tabasco</a:t>
            </a:r>
          </a:p>
        </p:txBody>
      </p:sp>
      <p:pic>
        <p:nvPicPr>
          <p:cNvPr id="31" name="Imagen 30"/>
          <p:cNvPicPr>
            <a:picLocks noChangeAspect="1"/>
          </p:cNvPicPr>
          <p:nvPr/>
        </p:nvPicPr>
        <p:blipFill rotWithShape="1">
          <a:blip r:embed="rId11" cstate="print">
            <a:extLst>
              <a:ext uri="{28A0092B-C50C-407E-A947-70E740481C1C}">
                <a14:useLocalDpi xmlns:a14="http://schemas.microsoft.com/office/drawing/2010/main" val="0"/>
              </a:ext>
            </a:extLst>
          </a:blip>
          <a:srcRect l="33908" r="11430"/>
          <a:stretch/>
        </p:blipFill>
        <p:spPr>
          <a:xfrm>
            <a:off x="7630804" y="1342703"/>
            <a:ext cx="2454067" cy="2182363"/>
          </a:xfrm>
          <a:prstGeom prst="rect">
            <a:avLst/>
          </a:prstGeom>
        </p:spPr>
      </p:pic>
      <p:sp>
        <p:nvSpPr>
          <p:cNvPr id="32" name="Subtítulo 3"/>
          <p:cNvSpPr txBox="1">
            <a:spLocks/>
          </p:cNvSpPr>
          <p:nvPr/>
        </p:nvSpPr>
        <p:spPr>
          <a:xfrm>
            <a:off x="9081650" y="3198597"/>
            <a:ext cx="821241" cy="229883"/>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Veracruz</a:t>
            </a:r>
          </a:p>
        </p:txBody>
      </p:sp>
      <p:pic>
        <p:nvPicPr>
          <p:cNvPr id="1026" name="Picture 2" descr="https://cdn-cms.f-static.com/uploads/690147/2000_5ca79f4186cb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 t="20433" r="21268"/>
          <a:stretch/>
        </p:blipFill>
        <p:spPr bwMode="auto">
          <a:xfrm>
            <a:off x="3537" y="5123592"/>
            <a:ext cx="3277993" cy="2209645"/>
          </a:xfrm>
          <a:prstGeom prst="rect">
            <a:avLst/>
          </a:prstGeom>
          <a:noFill/>
          <a:extLst>
            <a:ext uri="{909E8E84-426E-40DD-AFC4-6F175D3DCCD1}">
              <a14:hiddenFill xmlns:a14="http://schemas.microsoft.com/office/drawing/2010/main">
                <a:solidFill>
                  <a:srgbClr val="FFFFFF"/>
                </a:solidFill>
              </a14:hiddenFill>
            </a:ext>
          </a:extLst>
        </p:spPr>
      </p:pic>
      <p:sp>
        <p:nvSpPr>
          <p:cNvPr id="22" name="Subtítulo 3"/>
          <p:cNvSpPr txBox="1">
            <a:spLocks/>
          </p:cNvSpPr>
          <p:nvPr/>
        </p:nvSpPr>
        <p:spPr>
          <a:xfrm>
            <a:off x="70271" y="7002288"/>
            <a:ext cx="1390767" cy="176911"/>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543" dirty="0">
                <a:solidFill>
                  <a:schemeClr val="bg1"/>
                </a:solidFill>
              </a:rPr>
              <a:t>Nuevo León</a:t>
            </a:r>
          </a:p>
        </p:txBody>
      </p:sp>
    </p:spTree>
    <p:extLst>
      <p:ext uri="{BB962C8B-B14F-4D97-AF65-F5344CB8AC3E}">
        <p14:creationId xmlns:p14="http://schemas.microsoft.com/office/powerpoint/2010/main" val="116144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Consultas Especiales</a:t>
            </a:r>
          </a:p>
        </p:txBody>
      </p:sp>
      <p:sp>
        <p:nvSpPr>
          <p:cNvPr id="12" name="Subtítulo 11"/>
          <p:cNvSpPr>
            <a:spLocks noGrp="1"/>
          </p:cNvSpPr>
          <p:nvPr>
            <p:ph type="subTitle" idx="1"/>
          </p:nvPr>
        </p:nvSpPr>
        <p:spPr>
          <a:xfrm>
            <a:off x="502707" y="1045609"/>
            <a:ext cx="8204509" cy="1198666"/>
          </a:xfrm>
        </p:spPr>
        <p:txBody>
          <a:bodyPr>
            <a:normAutofit lnSpcReduction="10000"/>
          </a:bodyPr>
          <a:lstStyle/>
          <a:p>
            <a:pPr marL="390227" algn="ctr">
              <a:lnSpc>
                <a:spcPct val="125000"/>
              </a:lnSpc>
              <a:spcAft>
                <a:spcPts val="110"/>
              </a:spcAft>
            </a:pPr>
            <a:r>
              <a:rPr lang="es-MX" b="1" dirty="0" err="1"/>
              <a:t>The</a:t>
            </a:r>
            <a:r>
              <a:rPr lang="es-MX" b="1" dirty="0"/>
              <a:t> </a:t>
            </a:r>
            <a:r>
              <a:rPr lang="es-MX" b="1" dirty="0" err="1"/>
              <a:t>Nature</a:t>
            </a:r>
            <a:r>
              <a:rPr lang="es-MX" b="1" dirty="0"/>
              <a:t> </a:t>
            </a:r>
            <a:r>
              <a:rPr lang="es-MX" b="1" dirty="0" err="1"/>
              <a:t>Conservancy</a:t>
            </a:r>
            <a:endParaRPr lang="es-MX" b="1" dirty="0"/>
          </a:p>
          <a:p>
            <a:pPr marL="390227" algn="ctr">
              <a:lnSpc>
                <a:spcPct val="125000"/>
              </a:lnSpc>
              <a:spcAft>
                <a:spcPts val="110"/>
              </a:spcAft>
            </a:pPr>
            <a:r>
              <a:rPr lang="es-MX" dirty="0"/>
              <a:t>Diálogos por la Sostenibilidad del Agua en México</a:t>
            </a:r>
          </a:p>
          <a:p>
            <a:pPr marL="390227" algn="ctr">
              <a:lnSpc>
                <a:spcPct val="125000"/>
              </a:lnSpc>
              <a:spcAft>
                <a:spcPts val="110"/>
              </a:spcAft>
            </a:pPr>
            <a:r>
              <a:rPr lang="es-MX" dirty="0"/>
              <a:t>14 de mayo 2019</a:t>
            </a:r>
          </a:p>
          <a:p>
            <a:endParaRPr lang="es-MX" dirty="0"/>
          </a:p>
        </p:txBody>
      </p:sp>
      <p:pic>
        <p:nvPicPr>
          <p:cNvPr id="4" name="Imagen 3"/>
          <p:cNvPicPr>
            <a:picLocks noChangeAspect="1"/>
          </p:cNvPicPr>
          <p:nvPr/>
        </p:nvPicPr>
        <p:blipFill>
          <a:blip r:embed="rId3"/>
          <a:stretch>
            <a:fillRect/>
          </a:stretch>
        </p:blipFill>
        <p:spPr>
          <a:xfrm>
            <a:off x="158124" y="1034258"/>
            <a:ext cx="1595732" cy="808364"/>
          </a:xfrm>
          <a:prstGeom prst="rect">
            <a:avLst/>
          </a:prstGeom>
        </p:spPr>
      </p:pic>
      <p:sp>
        <p:nvSpPr>
          <p:cNvPr id="6" name="Rectángulo 5"/>
          <p:cNvSpPr/>
          <p:nvPr/>
        </p:nvSpPr>
        <p:spPr>
          <a:xfrm>
            <a:off x="5666124" y="2033773"/>
            <a:ext cx="4157821" cy="4131131"/>
          </a:xfrm>
          <a:prstGeom prst="rect">
            <a:avLst/>
          </a:prstGeom>
        </p:spPr>
        <p:txBody>
          <a:bodyPr wrap="square">
            <a:spAutoFit/>
          </a:bodyPr>
          <a:lstStyle/>
          <a:p>
            <a:pPr algn="ctr"/>
            <a:r>
              <a:rPr lang="es-MX" sz="2187" b="1" dirty="0">
                <a:latin typeface="Arial" panose="020B0604020202020204" pitchFamily="34" charset="0"/>
                <a:ea typeface="Calibri" panose="020F0502020204030204" pitchFamily="34" charset="0"/>
                <a:cs typeface="Arial" panose="020B0604020202020204" pitchFamily="34" charset="0"/>
              </a:rPr>
              <a:t>Diálogo sobre la Agenda Verde para el Programa Nacional Hídrico 2019-2024</a:t>
            </a:r>
            <a:endParaRPr lang="es-MX" sz="2187" dirty="0">
              <a:latin typeface="Arial" panose="020B0604020202020204" pitchFamily="34" charset="0"/>
              <a:ea typeface="Calibri" panose="020F0502020204030204" pitchFamily="34" charset="0"/>
              <a:cs typeface="Arial" panose="020B0604020202020204" pitchFamily="34" charset="0"/>
            </a:endParaRPr>
          </a:p>
          <a:p>
            <a:endParaRPr lang="es-MX" sz="2187" dirty="0">
              <a:latin typeface="Calibri" panose="020F0502020204030204" pitchFamily="34" charset="0"/>
            </a:endParaRPr>
          </a:p>
          <a:p>
            <a:pPr marL="314982" indent="-314982">
              <a:buFont typeface="Arial" panose="020B0604020202020204" pitchFamily="34" charset="0"/>
              <a:buChar char="•"/>
            </a:pPr>
            <a:r>
              <a:rPr lang="es-MX" sz="2187" dirty="0">
                <a:latin typeface="Arial" panose="020B0604020202020204" pitchFamily="34" charset="0"/>
                <a:cs typeface="Arial" panose="020B0604020202020204" pitchFamily="34" charset="0"/>
              </a:rPr>
              <a:t>Infraestructura verde en la gestión de los recursos hídricos</a:t>
            </a:r>
          </a:p>
          <a:p>
            <a:pPr marL="314982" indent="-314982">
              <a:buFont typeface="Arial" panose="020B0604020202020204" pitchFamily="34" charset="0"/>
              <a:buChar char="•"/>
            </a:pPr>
            <a:r>
              <a:rPr lang="es-MX" sz="2187" dirty="0">
                <a:latin typeface="Arial" panose="020B0604020202020204" pitchFamily="34" charset="0"/>
                <a:cs typeface="Arial" panose="020B0604020202020204" pitchFamily="34" charset="0"/>
              </a:rPr>
              <a:t>Planeación de largo plazo</a:t>
            </a:r>
          </a:p>
          <a:p>
            <a:pPr marL="314982" indent="-314982">
              <a:buFont typeface="Arial" panose="020B0604020202020204" pitchFamily="34" charset="0"/>
              <a:buChar char="•"/>
            </a:pPr>
            <a:r>
              <a:rPr lang="es-MX" sz="2187" dirty="0">
                <a:latin typeface="Arial" panose="020B0604020202020204" pitchFamily="34" charset="0"/>
                <a:cs typeface="Arial" panose="020B0604020202020204" pitchFamily="34" charset="0"/>
              </a:rPr>
              <a:t>Asignación de recursos púbicos y privados</a:t>
            </a:r>
          </a:p>
          <a:p>
            <a:pPr marL="314982" indent="-314982">
              <a:buFont typeface="Arial" panose="020B0604020202020204" pitchFamily="34" charset="0"/>
              <a:buChar char="•"/>
            </a:pPr>
            <a:r>
              <a:rPr lang="es-MX" sz="2187" dirty="0">
                <a:latin typeface="Arial" panose="020B0604020202020204" pitchFamily="34" charset="0"/>
                <a:cs typeface="Arial" panose="020B0604020202020204" pitchFamily="34" charset="0"/>
              </a:rPr>
              <a:t>Gobernanza inclusiva para la seguridad hídrica</a:t>
            </a:r>
          </a:p>
        </p:txBody>
      </p:sp>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862" t="3880" r="4598" b="8620"/>
          <a:stretch/>
        </p:blipFill>
        <p:spPr>
          <a:xfrm>
            <a:off x="301866" y="2748209"/>
            <a:ext cx="4967984" cy="2944961"/>
          </a:xfrm>
          <a:prstGeom prst="rect">
            <a:avLst/>
          </a:prstGeom>
          <a:scene3d>
            <a:camera prst="orthographicFront"/>
            <a:lightRig rig="threePt" dir="t"/>
          </a:scene3d>
          <a:sp3d>
            <a:bevelT/>
          </a:sp3d>
        </p:spPr>
      </p:pic>
      <p:pic>
        <p:nvPicPr>
          <p:cNvPr id="10" name="Imagen 9"/>
          <p:cNvPicPr>
            <a:picLocks noChangeAspect="1"/>
          </p:cNvPicPr>
          <p:nvPr/>
        </p:nvPicPr>
        <p:blipFill>
          <a:blip r:embed="rId5"/>
          <a:stretch>
            <a:fillRect/>
          </a:stretch>
        </p:blipFill>
        <p:spPr>
          <a:xfrm>
            <a:off x="5559234" y="6164904"/>
            <a:ext cx="3678569" cy="1226190"/>
          </a:xfrm>
          <a:prstGeom prst="rect">
            <a:avLst/>
          </a:prstGeom>
        </p:spPr>
      </p:pic>
      <p:sp>
        <p:nvSpPr>
          <p:cNvPr id="11" name="Rectángulo 10"/>
          <p:cNvSpPr/>
          <p:nvPr/>
        </p:nvSpPr>
        <p:spPr>
          <a:xfrm>
            <a:off x="-71919" y="6219019"/>
            <a:ext cx="5211205" cy="1110497"/>
          </a:xfrm>
          <a:prstGeom prst="rect">
            <a:avLst/>
          </a:prstGeom>
        </p:spPr>
        <p:txBody>
          <a:bodyPr wrap="square">
            <a:spAutoFit/>
          </a:bodyPr>
          <a:lstStyle/>
          <a:p>
            <a:pPr marL="390227">
              <a:lnSpc>
                <a:spcPct val="125000"/>
              </a:lnSpc>
              <a:spcAft>
                <a:spcPts val="110"/>
              </a:spcAft>
            </a:pPr>
            <a:r>
              <a:rPr lang="es-MX" sz="1764" dirty="0">
                <a:latin typeface="Arial" panose="020B0604020202020204" pitchFamily="34" charset="0"/>
                <a:cs typeface="Arial" panose="020B0604020202020204" pitchFamily="34" charset="0"/>
              </a:rPr>
              <a:t>Asistencia técnica de COSUDE sobre los derechos humanos al agua y al saneamiento en el PNH.  </a:t>
            </a:r>
          </a:p>
        </p:txBody>
      </p:sp>
    </p:spTree>
    <p:extLst>
      <p:ext uri="{BB962C8B-B14F-4D97-AF65-F5344CB8AC3E}">
        <p14:creationId xmlns:p14="http://schemas.microsoft.com/office/powerpoint/2010/main" val="4401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Consultas Especiales</a:t>
            </a:r>
          </a:p>
        </p:txBody>
      </p:sp>
      <p:sp>
        <p:nvSpPr>
          <p:cNvPr id="8" name="Subtítulo 7"/>
          <p:cNvSpPr>
            <a:spLocks noGrp="1"/>
          </p:cNvSpPr>
          <p:nvPr>
            <p:ph type="subTitle" idx="1"/>
          </p:nvPr>
        </p:nvSpPr>
        <p:spPr>
          <a:xfrm>
            <a:off x="693043" y="1169806"/>
            <a:ext cx="8204509" cy="730114"/>
          </a:xfrm>
        </p:spPr>
        <p:txBody>
          <a:bodyPr>
            <a:normAutofit/>
          </a:bodyPr>
          <a:lstStyle/>
          <a:p>
            <a:pPr marL="390227" algn="ctr">
              <a:lnSpc>
                <a:spcPct val="125000"/>
              </a:lnSpc>
              <a:spcAft>
                <a:spcPts val="110"/>
              </a:spcAft>
            </a:pPr>
            <a:r>
              <a:rPr lang="es-MX" b="1" dirty="0"/>
              <a:t>Mesas de trabajo con Donantes Bilaterales e Instituciones Financieras Internacionales para la Construcción del Programa Nacional Hídrico 2019 - 2024</a:t>
            </a:r>
          </a:p>
          <a:p>
            <a:endParaRPr lang="es-MX" dirty="0"/>
          </a:p>
        </p:txBody>
      </p:sp>
      <p:sp>
        <p:nvSpPr>
          <p:cNvPr id="6" name="Rectángulo 5"/>
          <p:cNvSpPr/>
          <p:nvPr/>
        </p:nvSpPr>
        <p:spPr>
          <a:xfrm>
            <a:off x="5588229" y="2590687"/>
            <a:ext cx="4157821" cy="2246769"/>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Integrar comentarios y propuestas de Socios Cooperantes al proceso de desarrollo del Programa Nacional Hídrico 2019-2024, a partir del diálogo y el campo de experiencia de cada uno de los participantes.</a:t>
            </a:r>
          </a:p>
        </p:txBody>
      </p:sp>
      <p:sp>
        <p:nvSpPr>
          <p:cNvPr id="9" name="CuadroTexto 8"/>
          <p:cNvSpPr txBox="1"/>
          <p:nvPr/>
        </p:nvSpPr>
        <p:spPr>
          <a:xfrm>
            <a:off x="2715043" y="2673914"/>
            <a:ext cx="1889919" cy="765466"/>
          </a:xfrm>
          <a:prstGeom prst="rect">
            <a:avLst/>
          </a:prstGeom>
          <a:noFill/>
        </p:spPr>
        <p:txBody>
          <a:bodyPr wrap="square" rtlCol="0">
            <a:spAutoFit/>
          </a:bodyPr>
          <a:lstStyle/>
          <a:p>
            <a:r>
              <a:rPr lang="es-MX" sz="2187" dirty="0">
                <a:solidFill>
                  <a:schemeClr val="bg1"/>
                </a:solidFill>
              </a:rPr>
              <a:t>60 participantes</a:t>
            </a:r>
          </a:p>
        </p:txBody>
      </p:sp>
      <p:sp>
        <p:nvSpPr>
          <p:cNvPr id="11" name="Rectángulo 10"/>
          <p:cNvSpPr/>
          <p:nvPr/>
        </p:nvSpPr>
        <p:spPr>
          <a:xfrm>
            <a:off x="331803" y="5631396"/>
            <a:ext cx="5407097" cy="2332113"/>
          </a:xfrm>
          <a:prstGeom prst="rect">
            <a:avLst/>
          </a:prstGeom>
        </p:spPr>
        <p:txBody>
          <a:bodyPr wrap="square">
            <a:spAutoFit/>
          </a:bodyPr>
          <a:lstStyle/>
          <a:p>
            <a:r>
              <a:rPr lang="es-MX" sz="1764" dirty="0">
                <a:latin typeface="Arial" panose="020B0604020202020204" pitchFamily="34" charset="0"/>
                <a:cs typeface="Arial" panose="020B0604020202020204" pitchFamily="34" charset="0"/>
              </a:rPr>
              <a:t> </a:t>
            </a:r>
          </a:p>
          <a:p>
            <a:r>
              <a:rPr lang="es-MX" sz="1764" dirty="0">
                <a:latin typeface="Arial" panose="020B0604020202020204" pitchFamily="34" charset="0"/>
                <a:cs typeface="Arial" panose="020B0604020202020204" pitchFamily="34" charset="0"/>
              </a:rPr>
              <a:t>Agencias de Cooperación Internacionales, Organismos Especializados de Naciones Unidas, Organismos Financieros Internacionales y Representantes de Embajadas Internacionales en México.</a:t>
            </a:r>
          </a:p>
          <a:p>
            <a:r>
              <a:rPr lang="es-MX" sz="1764" dirty="0"/>
              <a:t> </a:t>
            </a:r>
          </a:p>
          <a:p>
            <a:pPr marL="390227">
              <a:lnSpc>
                <a:spcPct val="125000"/>
              </a:lnSpc>
              <a:spcAft>
                <a:spcPts val="110"/>
              </a:spcAft>
            </a:pPr>
            <a:endParaRPr lang="es-MX" sz="1764"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229" y="4972957"/>
            <a:ext cx="1744605" cy="1161616"/>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06" y="2724621"/>
            <a:ext cx="4967984" cy="2945881"/>
          </a:xfrm>
          <a:prstGeom prst="rect">
            <a:avLst/>
          </a:prstGeom>
          <a:scene3d>
            <a:camera prst="orthographicFront"/>
            <a:lightRig rig="threePt" dir="t"/>
          </a:scene3d>
          <a:sp3d>
            <a:bevelT/>
          </a:sp3d>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465" y="5180321"/>
            <a:ext cx="1703338" cy="681335"/>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t="12824" b="18233"/>
          <a:stretch/>
        </p:blipFill>
        <p:spPr>
          <a:xfrm>
            <a:off x="6604274" y="6270074"/>
            <a:ext cx="1781857" cy="1207554"/>
          </a:xfrm>
          <a:prstGeom prst="rect">
            <a:avLst/>
          </a:prstGeom>
        </p:spPr>
      </p:pic>
    </p:spTree>
    <p:extLst>
      <p:ext uri="{BB962C8B-B14F-4D97-AF65-F5344CB8AC3E}">
        <p14:creationId xmlns:p14="http://schemas.microsoft.com/office/powerpoint/2010/main" val="33370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Consultas especiales</a:t>
            </a:r>
          </a:p>
        </p:txBody>
      </p:sp>
      <p:sp>
        <p:nvSpPr>
          <p:cNvPr id="8" name="Subtítulo 7"/>
          <p:cNvSpPr>
            <a:spLocks noGrp="1"/>
          </p:cNvSpPr>
          <p:nvPr>
            <p:ph type="subTitle" idx="1"/>
          </p:nvPr>
        </p:nvSpPr>
        <p:spPr>
          <a:xfrm>
            <a:off x="693043" y="1169806"/>
            <a:ext cx="8204509" cy="944744"/>
          </a:xfrm>
        </p:spPr>
        <p:txBody>
          <a:bodyPr>
            <a:noAutofit/>
          </a:bodyPr>
          <a:lstStyle/>
          <a:p>
            <a:r>
              <a:rPr lang="es-MX" sz="1800" dirty="0">
                <a:solidFill>
                  <a:schemeClr val="tx1">
                    <a:lumMod val="95000"/>
                    <a:lumOff val="5000"/>
                  </a:schemeClr>
                </a:solidFill>
              </a:rPr>
              <a:t>Se llevó a cabo la Segunda Reunión de Planeación Multisectorial para la elaboración del PNH 2019-2024.  Se contó con la presencia de: SADER, BIENESTAR, SEDATU, SALUD, SENER, SECTUR, SEP, SEMARNAT, INPI, COFEPRIS, INIFED, INMUJERES, IMTA, CONAFOR.</a:t>
            </a:r>
          </a:p>
          <a:p>
            <a:endParaRPr lang="es-MX" sz="1050" dirty="0"/>
          </a:p>
        </p:txBody>
      </p:sp>
      <p:sp>
        <p:nvSpPr>
          <p:cNvPr id="9" name="CuadroTexto 8"/>
          <p:cNvSpPr txBox="1"/>
          <p:nvPr/>
        </p:nvSpPr>
        <p:spPr>
          <a:xfrm>
            <a:off x="2715043" y="2673914"/>
            <a:ext cx="1889919" cy="765466"/>
          </a:xfrm>
          <a:prstGeom prst="rect">
            <a:avLst/>
          </a:prstGeom>
          <a:noFill/>
        </p:spPr>
        <p:txBody>
          <a:bodyPr wrap="square" rtlCol="0">
            <a:spAutoFit/>
          </a:bodyPr>
          <a:lstStyle/>
          <a:p>
            <a:r>
              <a:rPr lang="es-MX" sz="2187" dirty="0">
                <a:solidFill>
                  <a:schemeClr val="bg1"/>
                </a:solidFill>
              </a:rPr>
              <a:t>60 participantes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65" y="3531167"/>
            <a:ext cx="4850430" cy="2728367"/>
          </a:xfrm>
          <a:prstGeom prst="rect">
            <a:avLst/>
          </a:prstGeom>
          <a:scene3d>
            <a:camera prst="orthographicFront"/>
            <a:lightRig rig="threePt" dir="t"/>
          </a:scene3d>
          <a:sp3d>
            <a:bevelT/>
          </a:sp3d>
        </p:spPr>
      </p:pic>
      <p:sp>
        <p:nvSpPr>
          <p:cNvPr id="10" name="Rectángulo 9"/>
          <p:cNvSpPr/>
          <p:nvPr/>
        </p:nvSpPr>
        <p:spPr>
          <a:xfrm>
            <a:off x="5524108" y="3597439"/>
            <a:ext cx="4299334" cy="2677656"/>
          </a:xfrm>
          <a:prstGeom prst="rect">
            <a:avLst/>
          </a:prstGeom>
        </p:spPr>
        <p:txBody>
          <a:bodyPr wrap="square">
            <a:spAutoFit/>
          </a:bodyPr>
          <a:lstStyle/>
          <a:p>
            <a:pPr marL="342900" indent="-342900" defTabSz="1007943">
              <a:spcBef>
                <a:spcPts val="1102"/>
              </a:spcBef>
              <a:spcAft>
                <a:spcPts val="1323"/>
              </a:spcAft>
              <a:buFont typeface="Arial" panose="020B0604020202020204" pitchFamily="34" charset="0"/>
              <a:buChar char="•"/>
            </a:pPr>
            <a:r>
              <a:rPr lang="es-MX" sz="1600" dirty="0">
                <a:solidFill>
                  <a:schemeClr val="tx1">
                    <a:lumMod val="95000"/>
                    <a:lumOff val="5000"/>
                  </a:schemeClr>
                </a:solidFill>
                <a:latin typeface="Arial" panose="020B0604020202020204" pitchFamily="34" charset="0"/>
                <a:cs typeface="Arial" panose="020B0604020202020204" pitchFamily="34" charset="0"/>
              </a:rPr>
              <a:t>Se revisó la propuesta de estrategias y líneas de acción del PNH.</a:t>
            </a:r>
          </a:p>
          <a:p>
            <a:pPr marL="342900" indent="-342900" defTabSz="1007943">
              <a:spcBef>
                <a:spcPts val="1102"/>
              </a:spcBef>
              <a:spcAft>
                <a:spcPts val="1323"/>
              </a:spcAft>
              <a:buFont typeface="Arial" panose="020B0604020202020204" pitchFamily="34" charset="0"/>
              <a:buChar char="•"/>
            </a:pPr>
            <a:r>
              <a:rPr lang="es-MX" sz="1600" dirty="0">
                <a:solidFill>
                  <a:schemeClr val="tx1">
                    <a:lumMod val="95000"/>
                    <a:lumOff val="5000"/>
                  </a:schemeClr>
                </a:solidFill>
                <a:latin typeface="Arial" panose="020B0604020202020204" pitchFamily="34" charset="0"/>
                <a:cs typeface="Arial" panose="020B0604020202020204" pitchFamily="34" charset="0"/>
              </a:rPr>
              <a:t>Cada dependencia identificará las líneas de las cuales serán corresponsables de cumplimiento</a:t>
            </a:r>
          </a:p>
          <a:p>
            <a:pPr marL="342900" indent="-342900" defTabSz="1007943">
              <a:spcBef>
                <a:spcPts val="1102"/>
              </a:spcBef>
              <a:spcAft>
                <a:spcPts val="1323"/>
              </a:spcAft>
              <a:buFont typeface="Arial" panose="020B0604020202020204" pitchFamily="34" charset="0"/>
              <a:buChar char="•"/>
            </a:pPr>
            <a:r>
              <a:rPr lang="es-MX" sz="1600" dirty="0">
                <a:solidFill>
                  <a:schemeClr val="tx1">
                    <a:lumMod val="95000"/>
                    <a:lumOff val="5000"/>
                  </a:schemeClr>
                </a:solidFill>
                <a:latin typeface="Arial" panose="020B0604020202020204" pitchFamily="34" charset="0"/>
                <a:cs typeface="Arial" panose="020B0604020202020204" pitchFamily="34" charset="0"/>
              </a:rPr>
              <a:t>Se inició la identificación de los programas presupuestarios que darán sustento al PNH</a:t>
            </a:r>
          </a:p>
        </p:txBody>
      </p:sp>
    </p:spTree>
    <p:extLst>
      <p:ext uri="{BB962C8B-B14F-4D97-AF65-F5344CB8AC3E}">
        <p14:creationId xmlns:p14="http://schemas.microsoft.com/office/powerpoint/2010/main" val="239255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noFill/>
        </p:spPr>
        <p:txBody>
          <a:bodyPr wrap="square" rtlCol="0">
            <a:spAutoFit/>
          </a:bodyPr>
          <a:lstStyle/>
          <a:p>
            <a:pPr defTabSz="914400"/>
            <a:r>
              <a:rPr lang="es-MX" dirty="0">
                <a:ea typeface="+mn-ea"/>
                <a:cs typeface="+mn-cs"/>
              </a:rPr>
              <a:t>Foro de Ciencia y Tecnología</a:t>
            </a:r>
          </a:p>
        </p:txBody>
      </p:sp>
      <p:sp>
        <p:nvSpPr>
          <p:cNvPr id="8" name="Subtítulo 7"/>
          <p:cNvSpPr>
            <a:spLocks noGrp="1"/>
          </p:cNvSpPr>
          <p:nvPr>
            <p:ph type="subTitle" idx="1"/>
          </p:nvPr>
        </p:nvSpPr>
        <p:spPr/>
        <p:txBody>
          <a:bodyPr>
            <a:noAutofit/>
          </a:bodyPr>
          <a:lstStyle/>
          <a:p>
            <a:r>
              <a:rPr lang="es-MX" dirty="0">
                <a:solidFill>
                  <a:schemeClr val="tx1">
                    <a:lumMod val="95000"/>
                    <a:lumOff val="5000"/>
                  </a:schemeClr>
                </a:solidFill>
              </a:rPr>
              <a:t>Se llevó a cabo el foro especial de Ciencia y Tecnología en coordinación con el IMTA y el CONACYT. </a:t>
            </a:r>
          </a:p>
        </p:txBody>
      </p:sp>
      <p:sp>
        <p:nvSpPr>
          <p:cNvPr id="6" name="Rectángulo 5"/>
          <p:cNvSpPr/>
          <p:nvPr/>
        </p:nvSpPr>
        <p:spPr>
          <a:xfrm>
            <a:off x="5524108" y="2754333"/>
            <a:ext cx="4299334" cy="523220"/>
          </a:xfrm>
          <a:prstGeom prst="rect">
            <a:avLst/>
          </a:prstGeom>
        </p:spPr>
        <p:txBody>
          <a:bodyPr wrap="square">
            <a:spAutoFit/>
          </a:bodyPr>
          <a:lstStyle/>
          <a:p>
            <a:pPr marL="342900" indent="-342900" defTabSz="1007943">
              <a:spcBef>
                <a:spcPts val="1102"/>
              </a:spcBef>
              <a:spcAft>
                <a:spcPts val="1323"/>
              </a:spcAft>
              <a:buFont typeface="Arial" panose="020B0604020202020204" pitchFamily="34" charset="0"/>
              <a:buChar char="•"/>
            </a:pPr>
            <a:r>
              <a:rPr lang="es-MX" sz="1400" b="1" dirty="0">
                <a:solidFill>
                  <a:schemeClr val="tx1">
                    <a:lumMod val="95000"/>
                    <a:lumOff val="5000"/>
                  </a:schemeClr>
                </a:solidFill>
                <a:latin typeface="Arial" panose="020B0604020202020204" pitchFamily="34" charset="0"/>
                <a:cs typeface="Arial" panose="020B0604020202020204" pitchFamily="34" charset="0"/>
              </a:rPr>
              <a:t>Se realizaron mesas de discusión para cada uno de los 6 objetivos.</a:t>
            </a:r>
          </a:p>
        </p:txBody>
      </p:sp>
      <p:sp>
        <p:nvSpPr>
          <p:cNvPr id="9" name="CuadroTexto 8"/>
          <p:cNvSpPr txBox="1"/>
          <p:nvPr/>
        </p:nvSpPr>
        <p:spPr>
          <a:xfrm>
            <a:off x="2715044" y="2673916"/>
            <a:ext cx="1889919" cy="397673"/>
          </a:xfrm>
          <a:prstGeom prst="rect">
            <a:avLst/>
          </a:prstGeom>
          <a:noFill/>
        </p:spPr>
        <p:txBody>
          <a:bodyPr wrap="square" rtlCol="0">
            <a:spAutoFit/>
          </a:bodyPr>
          <a:lstStyle/>
          <a:p>
            <a:r>
              <a:rPr lang="es-MX" sz="1984" dirty="0">
                <a:solidFill>
                  <a:schemeClr val="bg1"/>
                </a:solidFill>
              </a:rPr>
              <a:t>60 participantes</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2861" t="41612" r="21467" b="7279"/>
          <a:stretch/>
        </p:blipFill>
        <p:spPr>
          <a:xfrm>
            <a:off x="196848" y="2051373"/>
            <a:ext cx="5036389" cy="3467817"/>
          </a:xfrm>
          <a:prstGeom prst="rect">
            <a:avLst/>
          </a:prstGeom>
          <a:scene3d>
            <a:camera prst="orthographicFront"/>
            <a:lightRig rig="threePt" dir="t"/>
          </a:scene3d>
          <a:sp3d>
            <a:bevelT/>
          </a:sp3d>
        </p:spPr>
      </p:pic>
      <p:pic>
        <p:nvPicPr>
          <p:cNvPr id="10" name="Imagen 9"/>
          <p:cNvPicPr>
            <a:picLocks noChangeAspect="1"/>
          </p:cNvPicPr>
          <p:nvPr/>
        </p:nvPicPr>
        <p:blipFill rotWithShape="1">
          <a:blip r:embed="rId4"/>
          <a:srcRect l="17619" t="4722" r="2109" b="5783"/>
          <a:stretch/>
        </p:blipFill>
        <p:spPr>
          <a:xfrm>
            <a:off x="5316282" y="4289167"/>
            <a:ext cx="3976578" cy="297607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520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Objetivos del PNH 2019-2024</a:t>
            </a:r>
          </a:p>
        </p:txBody>
      </p:sp>
      <p:sp>
        <p:nvSpPr>
          <p:cNvPr id="3" name="Subtítulo 2"/>
          <p:cNvSpPr>
            <a:spLocks noGrp="1"/>
          </p:cNvSpPr>
          <p:nvPr>
            <p:ph type="subTitle" idx="1"/>
          </p:nvPr>
        </p:nvSpPr>
        <p:spPr/>
        <p:txBody>
          <a:bodyPr>
            <a:noAutofit/>
          </a:bodyPr>
          <a:lstStyle/>
          <a:p>
            <a:r>
              <a:rPr lang="es-MX" sz="1764" dirty="0"/>
              <a:t>Los seis objetivos del sector hídrico se complementan entre sí:</a:t>
            </a:r>
            <a:endParaRPr lang="es-MX" b="0" dirty="0"/>
          </a:p>
        </p:txBody>
      </p:sp>
      <p:sp>
        <p:nvSpPr>
          <p:cNvPr id="31" name="Hexágono 30"/>
          <p:cNvSpPr/>
          <p:nvPr/>
        </p:nvSpPr>
        <p:spPr>
          <a:xfrm>
            <a:off x="1033068" y="1676497"/>
            <a:ext cx="6684204" cy="5731669"/>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32" name="Imagen 31"/>
          <p:cNvPicPr>
            <a:picLocks noChangeAspect="1"/>
          </p:cNvPicPr>
          <p:nvPr/>
        </p:nvPicPr>
        <p:blipFill rotWithShape="1">
          <a:blip r:embed="rId3">
            <a:duotone>
              <a:schemeClr val="accent4">
                <a:shade val="45000"/>
                <a:satMod val="135000"/>
              </a:schemeClr>
              <a:prstClr val="white"/>
            </a:duotone>
          </a:blip>
          <a:srcRect l="9491" t="6463"/>
          <a:stretch/>
        </p:blipFill>
        <p:spPr>
          <a:xfrm>
            <a:off x="976073" y="4544623"/>
            <a:ext cx="6848895" cy="3017342"/>
          </a:xfrm>
          <a:prstGeom prst="rect">
            <a:avLst/>
          </a:prstGeom>
          <a:solidFill>
            <a:srgbClr val="B38E5D"/>
          </a:solidFill>
        </p:spPr>
      </p:pic>
      <p:cxnSp>
        <p:nvCxnSpPr>
          <p:cNvPr id="33" name="Conector recto 32"/>
          <p:cNvCxnSpPr/>
          <p:nvPr/>
        </p:nvCxnSpPr>
        <p:spPr>
          <a:xfrm>
            <a:off x="1033068" y="4544623"/>
            <a:ext cx="66842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31" idx="4"/>
          </p:cNvCxnSpPr>
          <p:nvPr/>
        </p:nvCxnSpPr>
        <p:spPr>
          <a:xfrm>
            <a:off x="2473629" y="1676501"/>
            <a:ext cx="3806153" cy="57316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a:stCxn id="31" idx="5"/>
          </p:cNvCxnSpPr>
          <p:nvPr/>
        </p:nvCxnSpPr>
        <p:spPr>
          <a:xfrm flipH="1">
            <a:off x="2473626" y="1676501"/>
            <a:ext cx="3803081" cy="57316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1812512" y="4648414"/>
            <a:ext cx="1876425" cy="1102033"/>
          </a:xfrm>
          <a:prstGeom prst="rect">
            <a:avLst/>
          </a:prstGeom>
          <a:noFill/>
        </p:spPr>
        <p:txBody>
          <a:bodyPr wrap="square" rtlCol="0">
            <a:spAutoFit/>
          </a:bodyPr>
          <a:lstStyle/>
          <a:p>
            <a:pPr algn="ctr"/>
            <a:r>
              <a:rPr lang="es-MX" sz="2187" b="1" dirty="0">
                <a:latin typeface="Arial" panose="020B0604020202020204" pitchFamily="34" charset="0"/>
                <a:cs typeface="Arial" panose="020B0604020202020204" pitchFamily="34" charset="0"/>
              </a:rPr>
              <a:t>4. Calidad del agua y ecosistemas</a:t>
            </a:r>
          </a:p>
        </p:txBody>
      </p:sp>
      <p:sp>
        <p:nvSpPr>
          <p:cNvPr id="37" name="CuadroTexto 36"/>
          <p:cNvSpPr txBox="1"/>
          <p:nvPr/>
        </p:nvSpPr>
        <p:spPr>
          <a:xfrm>
            <a:off x="1615128" y="3296144"/>
            <a:ext cx="1863062" cy="1102033"/>
          </a:xfrm>
          <a:prstGeom prst="rect">
            <a:avLst/>
          </a:prstGeom>
          <a:noFill/>
        </p:spPr>
        <p:txBody>
          <a:bodyPr wrap="square" rtlCol="0">
            <a:spAutoFit/>
          </a:bodyPr>
          <a:lstStyle/>
          <a:p>
            <a:pPr algn="ctr"/>
            <a:r>
              <a:rPr lang="es-MX" sz="2187" b="1" dirty="0">
                <a:solidFill>
                  <a:schemeClr val="bg1"/>
                </a:solidFill>
                <a:latin typeface="Arial" panose="020B0604020202020204" pitchFamily="34" charset="0"/>
                <a:cs typeface="Arial" panose="020B0604020202020204" pitchFamily="34" charset="0"/>
              </a:rPr>
              <a:t>2. Seguridad ante fenómenos</a:t>
            </a:r>
          </a:p>
        </p:txBody>
      </p:sp>
      <p:sp>
        <p:nvSpPr>
          <p:cNvPr id="38" name="CuadroTexto 37"/>
          <p:cNvSpPr txBox="1"/>
          <p:nvPr/>
        </p:nvSpPr>
        <p:spPr>
          <a:xfrm>
            <a:off x="3414378" y="1810722"/>
            <a:ext cx="1972283" cy="1438599"/>
          </a:xfrm>
          <a:prstGeom prst="rect">
            <a:avLst/>
          </a:prstGeom>
          <a:noFill/>
        </p:spPr>
        <p:txBody>
          <a:bodyPr wrap="square" rtlCol="0">
            <a:spAutoFit/>
          </a:bodyPr>
          <a:lstStyle/>
          <a:p>
            <a:pPr algn="ctr"/>
            <a:r>
              <a:rPr lang="es-MX" sz="2187" b="1" dirty="0">
                <a:solidFill>
                  <a:schemeClr val="bg1"/>
                </a:solidFill>
                <a:latin typeface="Arial" panose="020B0604020202020204" pitchFamily="34" charset="0"/>
                <a:cs typeface="Arial" panose="020B0604020202020204" pitchFamily="34" charset="0"/>
              </a:rPr>
              <a:t>1. Derechos Humanos al Agua y al Saneamiento</a:t>
            </a:r>
          </a:p>
        </p:txBody>
      </p:sp>
      <p:sp>
        <p:nvSpPr>
          <p:cNvPr id="39" name="CuadroTexto 38"/>
          <p:cNvSpPr txBox="1"/>
          <p:nvPr/>
        </p:nvSpPr>
        <p:spPr>
          <a:xfrm>
            <a:off x="5041098" y="3292144"/>
            <a:ext cx="2104656" cy="1102033"/>
          </a:xfrm>
          <a:prstGeom prst="rect">
            <a:avLst/>
          </a:prstGeom>
          <a:noFill/>
        </p:spPr>
        <p:txBody>
          <a:bodyPr wrap="square" rtlCol="0">
            <a:spAutoFit/>
          </a:bodyPr>
          <a:lstStyle/>
          <a:p>
            <a:pPr algn="ctr"/>
            <a:r>
              <a:rPr lang="es-MX" sz="2187" b="1" dirty="0">
                <a:solidFill>
                  <a:schemeClr val="bg1"/>
                </a:solidFill>
                <a:latin typeface="Arial" panose="020B0604020202020204" pitchFamily="34" charset="0"/>
                <a:cs typeface="Arial" panose="020B0604020202020204" pitchFamily="34" charset="0"/>
              </a:rPr>
              <a:t>3. Uso </a:t>
            </a:r>
          </a:p>
          <a:p>
            <a:pPr algn="ctr"/>
            <a:r>
              <a:rPr lang="es-MX" sz="2187" b="1" dirty="0">
                <a:solidFill>
                  <a:schemeClr val="bg1"/>
                </a:solidFill>
                <a:latin typeface="Arial" panose="020B0604020202020204" pitchFamily="34" charset="0"/>
                <a:cs typeface="Arial" panose="020B0604020202020204" pitchFamily="34" charset="0"/>
              </a:rPr>
              <a:t>eficiente del agua</a:t>
            </a:r>
          </a:p>
        </p:txBody>
      </p:sp>
      <p:sp>
        <p:nvSpPr>
          <p:cNvPr id="40" name="CuadroTexto 39"/>
          <p:cNvSpPr txBox="1"/>
          <p:nvPr/>
        </p:nvSpPr>
        <p:spPr>
          <a:xfrm>
            <a:off x="4938770" y="4605705"/>
            <a:ext cx="2635144" cy="1102033"/>
          </a:xfrm>
          <a:prstGeom prst="rect">
            <a:avLst/>
          </a:prstGeom>
          <a:noFill/>
        </p:spPr>
        <p:txBody>
          <a:bodyPr wrap="square" rtlCol="0">
            <a:spAutoFit/>
          </a:bodyPr>
          <a:lstStyle/>
          <a:p>
            <a:pPr algn="ctr"/>
            <a:r>
              <a:rPr lang="es-MX" sz="2187" b="1" dirty="0">
                <a:latin typeface="Arial" panose="020B0604020202020204" pitchFamily="34" charset="0"/>
                <a:cs typeface="Arial" panose="020B0604020202020204" pitchFamily="34" charset="0"/>
              </a:rPr>
              <a:t>5. Eliminar el </a:t>
            </a:r>
            <a:r>
              <a:rPr lang="es-MX" sz="2187" b="1" dirty="0" err="1">
                <a:latin typeface="Arial" panose="020B0604020202020204" pitchFamily="34" charset="0"/>
                <a:cs typeface="Arial" panose="020B0604020202020204" pitchFamily="34" charset="0"/>
              </a:rPr>
              <a:t>sobreconcesionamiento</a:t>
            </a:r>
            <a:endParaRPr lang="es-MX" sz="2187" b="1" dirty="0">
              <a:latin typeface="Arial" panose="020B0604020202020204" pitchFamily="34" charset="0"/>
              <a:cs typeface="Arial" panose="020B0604020202020204" pitchFamily="34" charset="0"/>
            </a:endParaRPr>
          </a:p>
        </p:txBody>
      </p:sp>
      <p:sp>
        <p:nvSpPr>
          <p:cNvPr id="41" name="CuadroTexto 40"/>
          <p:cNvSpPr txBox="1"/>
          <p:nvPr/>
        </p:nvSpPr>
        <p:spPr>
          <a:xfrm>
            <a:off x="3108926" y="6445551"/>
            <a:ext cx="2444089" cy="765466"/>
          </a:xfrm>
          <a:prstGeom prst="rect">
            <a:avLst/>
          </a:prstGeom>
          <a:noFill/>
        </p:spPr>
        <p:txBody>
          <a:bodyPr wrap="square" rtlCol="0">
            <a:spAutoFit/>
          </a:bodyPr>
          <a:lstStyle/>
          <a:p>
            <a:pPr algn="ctr"/>
            <a:r>
              <a:rPr lang="es-MX" sz="2187" b="1" dirty="0">
                <a:latin typeface="Arial" panose="020B0604020202020204" pitchFamily="34" charset="0"/>
                <a:cs typeface="Arial" panose="020B0604020202020204" pitchFamily="34" charset="0"/>
              </a:rPr>
              <a:t>6. Transparencia y gobernanza</a:t>
            </a:r>
          </a:p>
        </p:txBody>
      </p:sp>
      <p:sp>
        <p:nvSpPr>
          <p:cNvPr id="43" name="CuadroTexto 42"/>
          <p:cNvSpPr txBox="1"/>
          <p:nvPr/>
        </p:nvSpPr>
        <p:spPr>
          <a:xfrm>
            <a:off x="7740035" y="2579082"/>
            <a:ext cx="2083406" cy="906658"/>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Personas y usuarios</a:t>
            </a:r>
          </a:p>
        </p:txBody>
      </p:sp>
      <p:sp>
        <p:nvSpPr>
          <p:cNvPr id="44" name="CuadroTexto 43"/>
          <p:cNvSpPr txBox="1"/>
          <p:nvPr/>
        </p:nvSpPr>
        <p:spPr>
          <a:xfrm>
            <a:off x="7681610" y="5497378"/>
            <a:ext cx="2398485" cy="906658"/>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Entorno habilitador</a:t>
            </a:r>
          </a:p>
        </p:txBody>
      </p:sp>
      <p:cxnSp>
        <p:nvCxnSpPr>
          <p:cNvPr id="6" name="Conector recto 5"/>
          <p:cNvCxnSpPr/>
          <p:nvPr/>
        </p:nvCxnSpPr>
        <p:spPr>
          <a:xfrm>
            <a:off x="8026851" y="4544623"/>
            <a:ext cx="179659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83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0026567"/>
              </p:ext>
            </p:extLst>
          </p:nvPr>
        </p:nvGraphicFramePr>
        <p:xfrm>
          <a:off x="346543" y="1214146"/>
          <a:ext cx="9476898" cy="614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ea typeface="+mn-ea"/>
              </a:rPr>
              <a:t>Objetivo 1 y estrategias</a:t>
            </a:r>
          </a:p>
        </p:txBody>
      </p:sp>
      <p:sp>
        <p:nvSpPr>
          <p:cNvPr id="3" name="CuadroTexto 2"/>
          <p:cNvSpPr txBox="1"/>
          <p:nvPr/>
        </p:nvSpPr>
        <p:spPr>
          <a:xfrm>
            <a:off x="6860653" y="943595"/>
            <a:ext cx="2873428" cy="428900"/>
          </a:xfrm>
          <a:prstGeom prst="rect">
            <a:avLst/>
          </a:prstGeom>
          <a:solidFill>
            <a:srgbClr val="9D2449"/>
          </a:solidFill>
        </p:spPr>
        <p:txBody>
          <a:bodyPr wrap="square" rtlCol="0">
            <a:spAutoFit/>
          </a:bodyPr>
          <a:lstStyle/>
          <a:p>
            <a:r>
              <a:rPr lang="es-MX" sz="2187" b="1" dirty="0">
                <a:solidFill>
                  <a:schemeClr val="bg1"/>
                </a:solidFill>
                <a:latin typeface="Arial" panose="020B0604020202020204" pitchFamily="34" charset="0"/>
                <a:cs typeface="Arial" panose="020B0604020202020204" pitchFamily="34" charset="0"/>
              </a:rPr>
              <a:t>Personas, usuarios</a:t>
            </a:r>
          </a:p>
        </p:txBody>
      </p:sp>
      <p:grpSp>
        <p:nvGrpSpPr>
          <p:cNvPr id="18" name="Grupo 17"/>
          <p:cNvGrpSpPr/>
          <p:nvPr/>
        </p:nvGrpSpPr>
        <p:grpSpPr>
          <a:xfrm>
            <a:off x="346543" y="1594274"/>
            <a:ext cx="3130625" cy="954867"/>
            <a:chOff x="313898" y="1446297"/>
            <a:chExt cx="2840046" cy="866238"/>
          </a:xfrm>
        </p:grpSpPr>
        <p:sp>
          <p:nvSpPr>
            <p:cNvPr id="8" name="Hexágono 7"/>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9" name="Imagen 8"/>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10" name="Conector recto 9"/>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a:stCxn id="8"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a:stCxn id="8"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14" name="CuadroTexto 13"/>
            <p:cNvSpPr txBox="1"/>
            <p:nvPr/>
          </p:nvSpPr>
          <p:spPr>
            <a:xfrm>
              <a:off x="676396" y="1446297"/>
              <a:ext cx="296951" cy="389090"/>
            </a:xfrm>
            <a:prstGeom prst="rect">
              <a:avLst/>
            </a:prstGeom>
            <a:noFill/>
          </p:spPr>
          <p:txBody>
            <a:bodyPr wrap="none" rtlCol="0">
              <a:spAutoFit/>
            </a:bodyPr>
            <a:lstStyle/>
            <a:p>
              <a:r>
                <a:rPr lang="es-MX" sz="2187" dirty="0">
                  <a:solidFill>
                    <a:schemeClr val="bg1"/>
                  </a:solidFill>
                </a:rPr>
                <a:t>1</a:t>
              </a:r>
            </a:p>
          </p:txBody>
        </p:sp>
        <p:sp>
          <p:nvSpPr>
            <p:cNvPr id="15" name="CuadroTexto 14"/>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cxnSp>
          <p:nvCxnSpPr>
            <p:cNvPr id="16" name="Conector recto 15"/>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1746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45780288"/>
              </p:ext>
            </p:extLst>
          </p:nvPr>
        </p:nvGraphicFramePr>
        <p:xfrm>
          <a:off x="448519" y="1659532"/>
          <a:ext cx="9106713" cy="5635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ea typeface="+mn-ea"/>
              </a:rPr>
              <a:t>Objetivo 2 y estrategias</a:t>
            </a:r>
          </a:p>
        </p:txBody>
      </p:sp>
      <p:sp>
        <p:nvSpPr>
          <p:cNvPr id="7" name="CuadroTexto 6"/>
          <p:cNvSpPr txBox="1"/>
          <p:nvPr/>
        </p:nvSpPr>
        <p:spPr>
          <a:xfrm>
            <a:off x="6845608" y="958639"/>
            <a:ext cx="2873428" cy="428900"/>
          </a:xfrm>
          <a:prstGeom prst="rect">
            <a:avLst/>
          </a:prstGeom>
          <a:solidFill>
            <a:srgbClr val="9D2449"/>
          </a:solidFill>
        </p:spPr>
        <p:txBody>
          <a:bodyPr wrap="square" rtlCol="0">
            <a:spAutoFit/>
          </a:bodyPr>
          <a:lstStyle/>
          <a:p>
            <a:r>
              <a:rPr lang="es-MX" sz="2187" b="1" dirty="0">
                <a:solidFill>
                  <a:schemeClr val="bg1"/>
                </a:solidFill>
                <a:latin typeface="Arial" panose="020B0604020202020204" pitchFamily="34" charset="0"/>
                <a:cs typeface="Arial" panose="020B0604020202020204" pitchFamily="34" charset="0"/>
              </a:rPr>
              <a:t>Personas, usuarios</a:t>
            </a:r>
          </a:p>
        </p:txBody>
      </p:sp>
      <p:grpSp>
        <p:nvGrpSpPr>
          <p:cNvPr id="18" name="Grupo 17"/>
          <p:cNvGrpSpPr/>
          <p:nvPr/>
        </p:nvGrpSpPr>
        <p:grpSpPr>
          <a:xfrm>
            <a:off x="346543" y="1644969"/>
            <a:ext cx="3130625" cy="904175"/>
            <a:chOff x="313898" y="1492284"/>
            <a:chExt cx="2840046" cy="820251"/>
          </a:xfrm>
        </p:grpSpPr>
        <p:sp>
          <p:nvSpPr>
            <p:cNvPr id="16" name="CuadroTexto 15"/>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grpSp>
          <p:nvGrpSpPr>
            <p:cNvPr id="3" name="Grupo 2"/>
            <p:cNvGrpSpPr/>
            <p:nvPr/>
          </p:nvGrpSpPr>
          <p:grpSpPr>
            <a:xfrm>
              <a:off x="313898" y="1492284"/>
              <a:ext cx="2690545" cy="820251"/>
              <a:chOff x="313898" y="1492284"/>
              <a:chExt cx="2690545" cy="820251"/>
            </a:xfrm>
          </p:grpSpPr>
          <p:sp>
            <p:nvSpPr>
              <p:cNvPr id="9" name="Hexágono 8"/>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10" name="Imagen 9"/>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11" name="Conector recto 10"/>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a:stCxn id="9"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9"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15" name="CuadroTexto 14"/>
              <p:cNvSpPr txBox="1"/>
              <p:nvPr/>
            </p:nvSpPr>
            <p:spPr>
              <a:xfrm>
                <a:off x="406406" y="1543250"/>
                <a:ext cx="296951" cy="389090"/>
              </a:xfrm>
              <a:prstGeom prst="rect">
                <a:avLst/>
              </a:prstGeom>
              <a:noFill/>
            </p:spPr>
            <p:txBody>
              <a:bodyPr wrap="none" rtlCol="0">
                <a:spAutoFit/>
              </a:bodyPr>
              <a:lstStyle/>
              <a:p>
                <a:r>
                  <a:rPr lang="es-MX" sz="2187" dirty="0">
                    <a:solidFill>
                      <a:schemeClr val="bg1"/>
                    </a:solidFill>
                  </a:rPr>
                  <a:t>2</a:t>
                </a:r>
              </a:p>
            </p:txBody>
          </p:sp>
          <p:cxnSp>
            <p:nvCxnSpPr>
              <p:cNvPr id="17" name="Conector recto 16"/>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718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80756868"/>
              </p:ext>
            </p:extLst>
          </p:nvPr>
        </p:nvGraphicFramePr>
        <p:xfrm>
          <a:off x="531838" y="1843161"/>
          <a:ext cx="9106713" cy="5359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t>Objetivo 3 y estrategias</a:t>
            </a:r>
            <a:endParaRPr lang="es-MX" sz="2205" dirty="0">
              <a:latin typeface="Montserrat Black"/>
              <a:ea typeface="+mn-ea"/>
              <a:cs typeface="Montserrat Black"/>
            </a:endParaRPr>
          </a:p>
        </p:txBody>
      </p:sp>
      <p:sp>
        <p:nvSpPr>
          <p:cNvPr id="3" name="CuadroTexto 2"/>
          <p:cNvSpPr txBox="1"/>
          <p:nvPr/>
        </p:nvSpPr>
        <p:spPr>
          <a:xfrm>
            <a:off x="6845608" y="956167"/>
            <a:ext cx="2873428" cy="428900"/>
          </a:xfrm>
          <a:prstGeom prst="rect">
            <a:avLst/>
          </a:prstGeom>
          <a:solidFill>
            <a:srgbClr val="9D2449"/>
          </a:solidFill>
        </p:spPr>
        <p:txBody>
          <a:bodyPr wrap="square" rtlCol="0">
            <a:spAutoFit/>
          </a:bodyPr>
          <a:lstStyle/>
          <a:p>
            <a:r>
              <a:rPr lang="es-MX" sz="2187" b="1" dirty="0">
                <a:solidFill>
                  <a:prstClr val="white"/>
                </a:solidFill>
                <a:latin typeface="Arial" panose="020B0604020202020204" pitchFamily="34" charset="0"/>
                <a:cs typeface="Arial" panose="020B0604020202020204" pitchFamily="34" charset="0"/>
              </a:rPr>
              <a:t>Personas, usuarios</a:t>
            </a:r>
          </a:p>
        </p:txBody>
      </p:sp>
      <p:grpSp>
        <p:nvGrpSpPr>
          <p:cNvPr id="27" name="Grupo 26"/>
          <p:cNvGrpSpPr/>
          <p:nvPr/>
        </p:nvGrpSpPr>
        <p:grpSpPr>
          <a:xfrm>
            <a:off x="346543" y="1644969"/>
            <a:ext cx="3130625" cy="904175"/>
            <a:chOff x="313898" y="1492284"/>
            <a:chExt cx="2840046" cy="820251"/>
          </a:xfrm>
        </p:grpSpPr>
        <p:sp>
          <p:nvSpPr>
            <p:cNvPr id="17" name="CuadroTexto 16"/>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grpSp>
          <p:nvGrpSpPr>
            <p:cNvPr id="18" name="Grupo 17"/>
            <p:cNvGrpSpPr/>
            <p:nvPr/>
          </p:nvGrpSpPr>
          <p:grpSpPr>
            <a:xfrm>
              <a:off x="313898" y="1492284"/>
              <a:ext cx="2690545" cy="820251"/>
              <a:chOff x="313898" y="1492284"/>
              <a:chExt cx="2690545" cy="820251"/>
            </a:xfrm>
          </p:grpSpPr>
          <p:sp>
            <p:nvSpPr>
              <p:cNvPr id="19" name="Hexágono 18"/>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20" name="Imagen 19"/>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21" name="Conector recto 20"/>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19"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stCxn id="19"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25" name="CuadroTexto 24"/>
              <p:cNvSpPr txBox="1"/>
              <p:nvPr/>
            </p:nvSpPr>
            <p:spPr>
              <a:xfrm>
                <a:off x="942058" y="1553839"/>
                <a:ext cx="296951" cy="389090"/>
              </a:xfrm>
              <a:prstGeom prst="rect">
                <a:avLst/>
              </a:prstGeom>
              <a:noFill/>
            </p:spPr>
            <p:txBody>
              <a:bodyPr wrap="none" rtlCol="0">
                <a:spAutoFit/>
              </a:bodyPr>
              <a:lstStyle/>
              <a:p>
                <a:r>
                  <a:rPr lang="es-MX" sz="2187" dirty="0">
                    <a:solidFill>
                      <a:schemeClr val="bg1"/>
                    </a:solidFill>
                  </a:rPr>
                  <a:t>3</a:t>
                </a:r>
              </a:p>
            </p:txBody>
          </p:sp>
          <p:cxnSp>
            <p:nvCxnSpPr>
              <p:cNvPr id="26" name="Conector recto 25"/>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3007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76364509"/>
              </p:ext>
            </p:extLst>
          </p:nvPr>
        </p:nvGraphicFramePr>
        <p:xfrm>
          <a:off x="522060" y="1720463"/>
          <a:ext cx="9106713" cy="549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t>Objetivo 4 y estrategias</a:t>
            </a:r>
            <a:endParaRPr lang="es-MX" sz="2205" dirty="0">
              <a:latin typeface="Montserrat Black"/>
              <a:ea typeface="+mn-ea"/>
              <a:cs typeface="Montserrat Black"/>
            </a:endParaRPr>
          </a:p>
        </p:txBody>
      </p:sp>
      <p:sp>
        <p:nvSpPr>
          <p:cNvPr id="7" name="CuadroTexto 6"/>
          <p:cNvSpPr txBox="1"/>
          <p:nvPr/>
        </p:nvSpPr>
        <p:spPr>
          <a:xfrm>
            <a:off x="6845608" y="958643"/>
            <a:ext cx="2873428" cy="366417"/>
          </a:xfrm>
          <a:prstGeom prst="rect">
            <a:avLst/>
          </a:prstGeom>
          <a:solidFill>
            <a:srgbClr val="B38E5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defPPr>
              <a:defRPr lang="es-MX"/>
            </a:defPPr>
            <a:lvl1pPr algn="ctr">
              <a:defRPr sz="2800">
                <a:latin typeface="Montserrat" panose="000005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984" b="1" dirty="0">
                <a:solidFill>
                  <a:schemeClr val="tx1"/>
                </a:solidFill>
                <a:latin typeface="Arial" panose="020B0604020202020204" pitchFamily="34" charset="0"/>
                <a:cs typeface="Arial" panose="020B0604020202020204" pitchFamily="34" charset="0"/>
              </a:rPr>
              <a:t>Entorno habilitador</a:t>
            </a:r>
          </a:p>
        </p:txBody>
      </p:sp>
      <p:grpSp>
        <p:nvGrpSpPr>
          <p:cNvPr id="8" name="Grupo 7"/>
          <p:cNvGrpSpPr/>
          <p:nvPr/>
        </p:nvGrpSpPr>
        <p:grpSpPr>
          <a:xfrm>
            <a:off x="346543" y="1644969"/>
            <a:ext cx="3130625" cy="904175"/>
            <a:chOff x="313898" y="1492284"/>
            <a:chExt cx="2840046" cy="820251"/>
          </a:xfrm>
        </p:grpSpPr>
        <p:sp>
          <p:nvSpPr>
            <p:cNvPr id="9" name="CuadroTexto 8"/>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grpSp>
          <p:nvGrpSpPr>
            <p:cNvPr id="10" name="Grupo 9"/>
            <p:cNvGrpSpPr/>
            <p:nvPr/>
          </p:nvGrpSpPr>
          <p:grpSpPr>
            <a:xfrm>
              <a:off x="313898" y="1492284"/>
              <a:ext cx="2690545" cy="820251"/>
              <a:chOff x="313898" y="1492284"/>
              <a:chExt cx="2690545" cy="820251"/>
            </a:xfrm>
          </p:grpSpPr>
          <p:sp>
            <p:nvSpPr>
              <p:cNvPr id="11" name="Hexágono 10"/>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12" name="Imagen 11"/>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13" name="Conector recto 12"/>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a:stCxn id="11"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a:stCxn id="11"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17" name="CuadroTexto 16"/>
              <p:cNvSpPr txBox="1"/>
              <p:nvPr/>
            </p:nvSpPr>
            <p:spPr>
              <a:xfrm>
                <a:off x="385823" y="1845724"/>
                <a:ext cx="296951" cy="389090"/>
              </a:xfrm>
              <a:prstGeom prst="rect">
                <a:avLst/>
              </a:prstGeom>
              <a:noFill/>
            </p:spPr>
            <p:txBody>
              <a:bodyPr wrap="none" rtlCol="0">
                <a:spAutoFit/>
              </a:bodyPr>
              <a:lstStyle/>
              <a:p>
                <a:r>
                  <a:rPr lang="es-MX" sz="2187" dirty="0"/>
                  <a:t>4</a:t>
                </a:r>
              </a:p>
            </p:txBody>
          </p:sp>
          <p:cxnSp>
            <p:nvCxnSpPr>
              <p:cNvPr id="18" name="Conector recto 17"/>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15176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5605009"/>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2" name="Título 1"/>
          <p:cNvSpPr>
            <a:spLocks noGrp="1"/>
          </p:cNvSpPr>
          <p:nvPr>
            <p:ph type="ctrTitle" idx="4294967295"/>
          </p:nvPr>
        </p:nvSpPr>
        <p:spPr>
          <a:xfrm>
            <a:off x="838993" y="3123942"/>
            <a:ext cx="8402638" cy="1417638"/>
          </a:xfrm>
          <a:prstGeom prst="rect">
            <a:avLst/>
          </a:prstGeom>
        </p:spPr>
        <p:txBody>
          <a:bodyPr anchor="ctr">
            <a:noAutofit/>
          </a:bodyPr>
          <a:lstStyle/>
          <a:p>
            <a:pPr algn="ctr"/>
            <a:r>
              <a:rPr lang="es-MX" sz="3800" b="1" dirty="0">
                <a:solidFill>
                  <a:schemeClr val="tx1"/>
                </a:solidFill>
                <a:latin typeface="Montserrat" panose="00000500000000000000" pitchFamily="2" charset="0"/>
                <a:ea typeface="+mn-ea"/>
              </a:rPr>
              <a:t>1.Plan Nacional de Desarrollo </a:t>
            </a:r>
            <a:br>
              <a:rPr lang="es-MX" sz="3800" b="1" dirty="0">
                <a:solidFill>
                  <a:schemeClr val="tx1"/>
                </a:solidFill>
                <a:latin typeface="Montserrat" panose="00000500000000000000" pitchFamily="2" charset="0"/>
                <a:ea typeface="+mn-ea"/>
              </a:rPr>
            </a:br>
            <a:r>
              <a:rPr lang="es-MX" sz="3800" b="1" dirty="0">
                <a:solidFill>
                  <a:schemeClr val="tx1"/>
                </a:solidFill>
                <a:latin typeface="Montserrat" panose="00000500000000000000" pitchFamily="2" charset="0"/>
                <a:ea typeface="+mn-ea"/>
              </a:rPr>
              <a:t>2019-2024</a:t>
            </a:r>
          </a:p>
        </p:txBody>
      </p:sp>
    </p:spTree>
    <p:extLst>
      <p:ext uri="{BB962C8B-B14F-4D97-AF65-F5344CB8AC3E}">
        <p14:creationId xmlns:p14="http://schemas.microsoft.com/office/powerpoint/2010/main" val="27337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30243454"/>
              </p:ext>
            </p:extLst>
          </p:nvPr>
        </p:nvGraphicFramePr>
        <p:xfrm>
          <a:off x="505261" y="1214154"/>
          <a:ext cx="9106713" cy="583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t>Objetivo 5 y estrategias</a:t>
            </a:r>
            <a:endParaRPr lang="es-MX" sz="2205" dirty="0">
              <a:latin typeface="Montserrat Black"/>
              <a:ea typeface="+mn-ea"/>
              <a:cs typeface="Montserrat Black"/>
            </a:endParaRPr>
          </a:p>
        </p:txBody>
      </p:sp>
      <p:sp>
        <p:nvSpPr>
          <p:cNvPr id="3" name="CuadroTexto 2"/>
          <p:cNvSpPr txBox="1"/>
          <p:nvPr/>
        </p:nvSpPr>
        <p:spPr>
          <a:xfrm>
            <a:off x="6844278" y="955726"/>
            <a:ext cx="2873428" cy="366417"/>
          </a:xfrm>
          <a:prstGeom prst="rect">
            <a:avLst/>
          </a:prstGeom>
          <a:solidFill>
            <a:srgbClr val="B38E5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defPPr>
              <a:defRPr lang="es-MX"/>
            </a:defPPr>
            <a:lvl1pPr algn="ctr">
              <a:defRPr b="1">
                <a:solidFill>
                  <a:schemeClr val="tx1"/>
                </a:solidFill>
                <a:latin typeface="Arial" panose="020B0604020202020204" pitchFamily="34" charset="0"/>
                <a:cs typeface="Arial" panose="020B0604020202020204" pitchFamily="34" charset="0"/>
              </a:defRPr>
            </a:lvl1pPr>
          </a:lstStyle>
          <a:p>
            <a:r>
              <a:rPr lang="es-MX" sz="2187" dirty="0"/>
              <a:t>Entorno habilitador</a:t>
            </a:r>
          </a:p>
        </p:txBody>
      </p:sp>
      <p:grpSp>
        <p:nvGrpSpPr>
          <p:cNvPr id="7" name="Grupo 6"/>
          <p:cNvGrpSpPr/>
          <p:nvPr/>
        </p:nvGrpSpPr>
        <p:grpSpPr>
          <a:xfrm>
            <a:off x="346543" y="1644969"/>
            <a:ext cx="3130625" cy="904175"/>
            <a:chOff x="313898" y="1492284"/>
            <a:chExt cx="2840046" cy="820251"/>
          </a:xfrm>
        </p:grpSpPr>
        <p:sp>
          <p:nvSpPr>
            <p:cNvPr id="8" name="CuadroTexto 7"/>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grpSp>
          <p:nvGrpSpPr>
            <p:cNvPr id="9" name="Grupo 8"/>
            <p:cNvGrpSpPr/>
            <p:nvPr/>
          </p:nvGrpSpPr>
          <p:grpSpPr>
            <a:xfrm>
              <a:off x="313898" y="1492284"/>
              <a:ext cx="2690545" cy="820251"/>
              <a:chOff x="313898" y="1492284"/>
              <a:chExt cx="2690545" cy="820251"/>
            </a:xfrm>
          </p:grpSpPr>
          <p:sp>
            <p:nvSpPr>
              <p:cNvPr id="10" name="Hexágono 9"/>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11" name="Imagen 10"/>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12" name="Conector recto 11"/>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10"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a:stCxn id="10"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16" name="CuadroTexto 15"/>
              <p:cNvSpPr txBox="1"/>
              <p:nvPr/>
            </p:nvSpPr>
            <p:spPr>
              <a:xfrm>
                <a:off x="968052" y="1854681"/>
                <a:ext cx="296951" cy="389090"/>
              </a:xfrm>
              <a:prstGeom prst="rect">
                <a:avLst/>
              </a:prstGeom>
              <a:noFill/>
            </p:spPr>
            <p:txBody>
              <a:bodyPr wrap="none" rtlCol="0">
                <a:spAutoFit/>
              </a:bodyPr>
              <a:lstStyle/>
              <a:p>
                <a:r>
                  <a:rPr lang="es-MX" sz="2187" dirty="0"/>
                  <a:t>5</a:t>
                </a:r>
              </a:p>
            </p:txBody>
          </p:sp>
          <p:cxnSp>
            <p:nvCxnSpPr>
              <p:cNvPr id="17" name="Conector recto 16"/>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2267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57659014"/>
              </p:ext>
            </p:extLst>
          </p:nvPr>
        </p:nvGraphicFramePr>
        <p:xfrm>
          <a:off x="131087" y="1286274"/>
          <a:ext cx="9902976" cy="627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ctrTitle"/>
          </p:nvPr>
        </p:nvSpPr>
        <p:spPr/>
        <p:txBody>
          <a:bodyPr anchor="ctr" anchorCtr="0">
            <a:noAutofit/>
          </a:bodyPr>
          <a:lstStyle/>
          <a:p>
            <a:r>
              <a:rPr lang="es-MX" sz="2205" dirty="0"/>
              <a:t>Objetivo 6 y estrategias</a:t>
            </a:r>
            <a:endParaRPr lang="es-MX" sz="2205" dirty="0">
              <a:latin typeface="Montserrat Black"/>
              <a:ea typeface="+mn-ea"/>
              <a:cs typeface="Montserrat Black"/>
            </a:endParaRPr>
          </a:p>
        </p:txBody>
      </p:sp>
      <p:sp>
        <p:nvSpPr>
          <p:cNvPr id="3" name="CuadroTexto 2"/>
          <p:cNvSpPr txBox="1"/>
          <p:nvPr/>
        </p:nvSpPr>
        <p:spPr>
          <a:xfrm>
            <a:off x="6877702" y="958645"/>
            <a:ext cx="2873428" cy="366417"/>
          </a:xfrm>
          <a:prstGeom prst="rect">
            <a:avLst/>
          </a:prstGeom>
          <a:solidFill>
            <a:srgbClr val="B38E5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defPPr>
              <a:defRPr lang="es-MX"/>
            </a:defPPr>
            <a:lvl1pPr algn="ctr">
              <a:defRPr b="1">
                <a:solidFill>
                  <a:schemeClr val="tx1"/>
                </a:solidFill>
                <a:latin typeface="Arial" panose="020B0604020202020204" pitchFamily="34" charset="0"/>
                <a:cs typeface="Arial" panose="020B0604020202020204" pitchFamily="34" charset="0"/>
              </a:defRPr>
            </a:lvl1pPr>
          </a:lstStyle>
          <a:p>
            <a:r>
              <a:rPr lang="es-MX" sz="2187" dirty="0"/>
              <a:t>Entorno habilitador</a:t>
            </a:r>
          </a:p>
        </p:txBody>
      </p:sp>
      <p:grpSp>
        <p:nvGrpSpPr>
          <p:cNvPr id="7" name="Grupo 6"/>
          <p:cNvGrpSpPr/>
          <p:nvPr/>
        </p:nvGrpSpPr>
        <p:grpSpPr>
          <a:xfrm>
            <a:off x="346543" y="1644969"/>
            <a:ext cx="3130625" cy="941967"/>
            <a:chOff x="313898" y="1492284"/>
            <a:chExt cx="2840046" cy="854535"/>
          </a:xfrm>
        </p:grpSpPr>
        <p:sp>
          <p:nvSpPr>
            <p:cNvPr id="8" name="CuadroTexto 7"/>
            <p:cNvSpPr txBox="1"/>
            <p:nvPr/>
          </p:nvSpPr>
          <p:spPr>
            <a:xfrm>
              <a:off x="978082" y="1968835"/>
              <a:ext cx="2175862"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Entorno habilitador</a:t>
              </a:r>
            </a:p>
          </p:txBody>
        </p:sp>
        <p:grpSp>
          <p:nvGrpSpPr>
            <p:cNvPr id="9" name="Grupo 8"/>
            <p:cNvGrpSpPr/>
            <p:nvPr/>
          </p:nvGrpSpPr>
          <p:grpSpPr>
            <a:xfrm>
              <a:off x="313898" y="1492284"/>
              <a:ext cx="2690545" cy="854535"/>
              <a:chOff x="313898" y="1492284"/>
              <a:chExt cx="2690545" cy="854535"/>
            </a:xfrm>
          </p:grpSpPr>
          <p:sp>
            <p:nvSpPr>
              <p:cNvPr id="10" name="Hexágono 9"/>
              <p:cNvSpPr/>
              <p:nvPr/>
            </p:nvSpPr>
            <p:spPr>
              <a:xfrm>
                <a:off x="322505" y="1493728"/>
                <a:ext cx="1009468" cy="797410"/>
              </a:xfrm>
              <a:prstGeom prst="hexagon">
                <a:avLst/>
              </a:prstGeom>
              <a:solidFill>
                <a:srgbClr val="621132"/>
              </a:solidFill>
              <a:ln>
                <a:solidFill>
                  <a:srgbClr val="18A5C6"/>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latin typeface="Montserrat" panose="00000500000000000000" pitchFamily="2" charset="0"/>
                </a:endParaRPr>
              </a:p>
            </p:txBody>
          </p:sp>
          <p:pic>
            <p:nvPicPr>
              <p:cNvPr id="11" name="Imagen 10"/>
              <p:cNvPicPr>
                <a:picLocks noChangeAspect="1"/>
              </p:cNvPicPr>
              <p:nvPr/>
            </p:nvPicPr>
            <p:blipFill rotWithShape="1">
              <a:blip r:embed="rId8">
                <a:duotone>
                  <a:schemeClr val="accent4">
                    <a:shade val="45000"/>
                    <a:satMod val="135000"/>
                  </a:schemeClr>
                  <a:prstClr val="white"/>
                </a:duotone>
              </a:blip>
              <a:srcRect l="9491" t="6463"/>
              <a:stretch/>
            </p:blipFill>
            <p:spPr>
              <a:xfrm>
                <a:off x="313898" y="1892752"/>
                <a:ext cx="1034340" cy="419783"/>
              </a:xfrm>
              <a:prstGeom prst="rect">
                <a:avLst/>
              </a:prstGeom>
              <a:solidFill>
                <a:srgbClr val="B38E5D"/>
              </a:solidFill>
            </p:spPr>
          </p:pic>
          <p:cxnSp>
            <p:nvCxnSpPr>
              <p:cNvPr id="12" name="Conector recto 11"/>
              <p:cNvCxnSpPr/>
              <p:nvPr/>
            </p:nvCxnSpPr>
            <p:spPr>
              <a:xfrm>
                <a:off x="322505" y="1892752"/>
                <a:ext cx="1009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10" idx="4"/>
              </p:cNvCxnSpPr>
              <p:nvPr/>
            </p:nvCxnSpPr>
            <p:spPr>
              <a:xfrm>
                <a:off x="540063" y="1493728"/>
                <a:ext cx="574816"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a:stCxn id="10" idx="5"/>
              </p:cNvCxnSpPr>
              <p:nvPr/>
            </p:nvCxnSpPr>
            <p:spPr>
              <a:xfrm flipH="1">
                <a:off x="540063" y="1493728"/>
                <a:ext cx="574352" cy="797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114415" y="1492284"/>
                <a:ext cx="1890028" cy="237619"/>
              </a:xfrm>
              <a:prstGeom prst="rect">
                <a:avLst/>
              </a:prstGeom>
              <a:noFill/>
            </p:spPr>
            <p:txBody>
              <a:bodyPr wrap="square" rtlCol="0">
                <a:spAutoFit/>
              </a:bodyPr>
              <a:lstStyle/>
              <a:p>
                <a:pPr algn="ctr"/>
                <a:r>
                  <a:rPr lang="es-MX" sz="1102" b="1" dirty="0">
                    <a:latin typeface="Arial" panose="020B0604020202020204" pitchFamily="34" charset="0"/>
                    <a:cs typeface="Arial" panose="020B0604020202020204" pitchFamily="34" charset="0"/>
                  </a:rPr>
                  <a:t>Personas y usuarios</a:t>
                </a:r>
              </a:p>
            </p:txBody>
          </p:sp>
          <p:sp>
            <p:nvSpPr>
              <p:cNvPr id="16" name="CuadroTexto 15"/>
              <p:cNvSpPr txBox="1"/>
              <p:nvPr/>
            </p:nvSpPr>
            <p:spPr>
              <a:xfrm>
                <a:off x="676396" y="1957729"/>
                <a:ext cx="296951" cy="389090"/>
              </a:xfrm>
              <a:prstGeom prst="rect">
                <a:avLst/>
              </a:prstGeom>
              <a:noFill/>
            </p:spPr>
            <p:txBody>
              <a:bodyPr wrap="none" rtlCol="0">
                <a:spAutoFit/>
              </a:bodyPr>
              <a:lstStyle/>
              <a:p>
                <a:r>
                  <a:rPr lang="es-MX" sz="2187" dirty="0"/>
                  <a:t>6</a:t>
                </a:r>
              </a:p>
            </p:txBody>
          </p:sp>
          <p:cxnSp>
            <p:nvCxnSpPr>
              <p:cNvPr id="17" name="Conector recto 16"/>
              <p:cNvCxnSpPr/>
              <p:nvPr/>
            </p:nvCxnSpPr>
            <p:spPr>
              <a:xfrm>
                <a:off x="1368185" y="1892752"/>
                <a:ext cx="1465548" cy="0"/>
              </a:xfrm>
              <a:prstGeom prst="line">
                <a:avLst/>
              </a:prstGeom>
              <a:ln w="2222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0945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Enfoques de la planeación</a:t>
            </a:r>
          </a:p>
        </p:txBody>
      </p:sp>
      <p:sp>
        <p:nvSpPr>
          <p:cNvPr id="4" name="Subtítulo 3"/>
          <p:cNvSpPr>
            <a:spLocks noGrp="1"/>
          </p:cNvSpPr>
          <p:nvPr>
            <p:ph type="subTitle" idx="1"/>
          </p:nvPr>
        </p:nvSpPr>
        <p:spPr>
          <a:xfrm>
            <a:off x="693043" y="1169806"/>
            <a:ext cx="7973437" cy="771444"/>
          </a:xfrm>
        </p:spPr>
        <p:txBody>
          <a:bodyPr>
            <a:noAutofit/>
          </a:bodyPr>
          <a:lstStyle/>
          <a:p>
            <a:pPr algn="just">
              <a:lnSpc>
                <a:spcPct val="125000"/>
              </a:lnSpc>
              <a:spcBef>
                <a:spcPts val="0"/>
              </a:spcBef>
              <a:spcAft>
                <a:spcPts val="0"/>
              </a:spcAft>
            </a:pPr>
            <a:r>
              <a:rPr lang="es-MX" sz="2000" b="1" dirty="0">
                <a:latin typeface="Montserrat" panose="00000500000000000000" pitchFamily="2" charset="0"/>
              </a:rPr>
              <a:t>En la elaboración del PNH se considera fundamental trabajar en tres rubros:</a:t>
            </a:r>
          </a:p>
        </p:txBody>
      </p:sp>
      <p:pic>
        <p:nvPicPr>
          <p:cNvPr id="6" name="Imagen 5"/>
          <p:cNvPicPr>
            <a:picLocks noChangeAspect="1"/>
          </p:cNvPicPr>
          <p:nvPr/>
        </p:nvPicPr>
        <p:blipFill>
          <a:blip r:embed="rId3"/>
          <a:stretch>
            <a:fillRect/>
          </a:stretch>
        </p:blipFill>
        <p:spPr>
          <a:xfrm>
            <a:off x="7005180" y="3546480"/>
            <a:ext cx="2151784" cy="1661231"/>
          </a:xfrm>
          <a:prstGeom prst="rect">
            <a:avLst/>
          </a:prstGeom>
        </p:spPr>
      </p:pic>
      <p:sp>
        <p:nvSpPr>
          <p:cNvPr id="7" name="Subtítulo 3"/>
          <p:cNvSpPr txBox="1">
            <a:spLocks/>
          </p:cNvSpPr>
          <p:nvPr/>
        </p:nvSpPr>
        <p:spPr>
          <a:xfrm>
            <a:off x="693502" y="2388867"/>
            <a:ext cx="5075336" cy="347119"/>
          </a:xfrm>
          <a:prstGeom prst="rect">
            <a:avLst/>
          </a:prstGeom>
        </p:spPr>
        <p:txBody>
          <a:bodyPr>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77979" indent="-377979" algn="just">
              <a:lnSpc>
                <a:spcPct val="125000"/>
              </a:lnSpc>
              <a:spcBef>
                <a:spcPts val="0"/>
              </a:spcBef>
              <a:spcAft>
                <a:spcPts val="0"/>
              </a:spcAft>
              <a:buAutoNum type="arabicPeriod"/>
            </a:pPr>
            <a:r>
              <a:rPr lang="es-MX" sz="2000" dirty="0" err="1">
                <a:latin typeface="Montserrat" panose="00000500000000000000" pitchFamily="2" charset="0"/>
              </a:rPr>
              <a:t>Multisectorialidad</a:t>
            </a:r>
            <a:r>
              <a:rPr lang="es-MX" sz="2000" dirty="0">
                <a:latin typeface="Montserrat" panose="00000500000000000000" pitchFamily="2" charset="0"/>
              </a:rPr>
              <a:t>.  No es tarea solo de Conagua</a:t>
            </a:r>
          </a:p>
          <a:p>
            <a:pPr marL="377979" indent="-377979" algn="just">
              <a:lnSpc>
                <a:spcPct val="125000"/>
              </a:lnSpc>
              <a:spcBef>
                <a:spcPts val="0"/>
              </a:spcBef>
              <a:spcAft>
                <a:spcPts val="0"/>
              </a:spcAft>
              <a:buAutoNum type="arabicPeriod"/>
            </a:pPr>
            <a:endParaRPr lang="es-MX" sz="2000" dirty="0">
              <a:latin typeface="Montserrat" panose="00000500000000000000" pitchFamily="2" charset="0"/>
            </a:endParaRPr>
          </a:p>
          <a:p>
            <a:pPr marL="377979" indent="-377979" algn="just">
              <a:lnSpc>
                <a:spcPct val="125000"/>
              </a:lnSpc>
              <a:spcBef>
                <a:spcPts val="0"/>
              </a:spcBef>
              <a:spcAft>
                <a:spcPts val="0"/>
              </a:spcAft>
              <a:buAutoNum type="arabicPeriod"/>
            </a:pPr>
            <a:endParaRPr lang="es-MX" sz="2000" dirty="0">
              <a:latin typeface="Montserrat" panose="00000500000000000000" pitchFamily="2" charset="0"/>
            </a:endParaRPr>
          </a:p>
          <a:p>
            <a:pPr marL="377979" indent="-377979" algn="just">
              <a:lnSpc>
                <a:spcPct val="125000"/>
              </a:lnSpc>
              <a:spcBef>
                <a:spcPts val="0"/>
              </a:spcBef>
              <a:spcAft>
                <a:spcPts val="0"/>
              </a:spcAft>
              <a:buAutoNum type="arabicPeriod"/>
            </a:pPr>
            <a:r>
              <a:rPr lang="es-MX" sz="2000" dirty="0">
                <a:latin typeface="Montserrat" panose="00000500000000000000" pitchFamily="2" charset="0"/>
              </a:rPr>
              <a:t>Territorial.  Planeación por regiones, con zonas prioritarias.</a:t>
            </a:r>
          </a:p>
          <a:p>
            <a:pPr marL="377979" indent="-377979" algn="just">
              <a:lnSpc>
                <a:spcPct val="125000"/>
              </a:lnSpc>
              <a:spcBef>
                <a:spcPts val="0"/>
              </a:spcBef>
              <a:spcAft>
                <a:spcPts val="0"/>
              </a:spcAft>
              <a:buAutoNum type="arabicPeriod"/>
            </a:pPr>
            <a:endParaRPr lang="es-MX" sz="2000" dirty="0">
              <a:latin typeface="Montserrat" panose="00000500000000000000" pitchFamily="2" charset="0"/>
            </a:endParaRPr>
          </a:p>
          <a:p>
            <a:pPr marL="377979" indent="-377979" algn="just">
              <a:lnSpc>
                <a:spcPct val="125000"/>
              </a:lnSpc>
              <a:spcBef>
                <a:spcPts val="0"/>
              </a:spcBef>
              <a:spcAft>
                <a:spcPts val="0"/>
              </a:spcAft>
              <a:buAutoNum type="arabicPeriod"/>
            </a:pPr>
            <a:endParaRPr lang="es-MX" sz="2000" dirty="0">
              <a:latin typeface="Montserrat" panose="00000500000000000000" pitchFamily="2" charset="0"/>
            </a:endParaRPr>
          </a:p>
          <a:p>
            <a:pPr marL="377979" indent="-377979" algn="just">
              <a:lnSpc>
                <a:spcPct val="125000"/>
              </a:lnSpc>
              <a:spcBef>
                <a:spcPts val="0"/>
              </a:spcBef>
              <a:spcAft>
                <a:spcPts val="0"/>
              </a:spcAft>
              <a:buAutoNum type="arabicPeriod"/>
            </a:pPr>
            <a:r>
              <a:rPr lang="es-MX" sz="2000" dirty="0">
                <a:latin typeface="Montserrat" panose="00000500000000000000" pitchFamily="2" charset="0"/>
              </a:rPr>
              <a:t>Alineación presupuestaria.  Los indicadores de los programas presupuestarios deben contribuir a los indicadores del PNH.</a:t>
            </a:r>
          </a:p>
        </p:txBody>
      </p:sp>
      <p:pic>
        <p:nvPicPr>
          <p:cNvPr id="8" name="Imagen 7"/>
          <p:cNvPicPr>
            <a:picLocks noChangeAspect="1"/>
          </p:cNvPicPr>
          <p:nvPr/>
        </p:nvPicPr>
        <p:blipFill>
          <a:blip r:embed="rId4"/>
          <a:stretch>
            <a:fillRect/>
          </a:stretch>
        </p:blipFill>
        <p:spPr>
          <a:xfrm>
            <a:off x="6630930" y="1909643"/>
            <a:ext cx="2900278" cy="1636837"/>
          </a:xfrm>
          <a:prstGeom prst="rect">
            <a:avLst/>
          </a:prstGeom>
        </p:spPr>
      </p:pic>
      <p:pic>
        <p:nvPicPr>
          <p:cNvPr id="9" name="Imagen 8"/>
          <p:cNvPicPr>
            <a:picLocks noChangeAspect="1"/>
          </p:cNvPicPr>
          <p:nvPr/>
        </p:nvPicPr>
        <p:blipFill>
          <a:blip r:embed="rId5"/>
          <a:stretch>
            <a:fillRect/>
          </a:stretch>
        </p:blipFill>
        <p:spPr>
          <a:xfrm>
            <a:off x="6487105" y="5748349"/>
            <a:ext cx="2872801" cy="1176753"/>
          </a:xfrm>
          <a:prstGeom prst="rect">
            <a:avLst/>
          </a:prstGeom>
        </p:spPr>
      </p:pic>
    </p:spTree>
    <p:extLst>
      <p:ext uri="{BB962C8B-B14F-4D97-AF65-F5344CB8AC3E}">
        <p14:creationId xmlns:p14="http://schemas.microsoft.com/office/powerpoint/2010/main" val="424414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5605009"/>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2" name="Título 1"/>
          <p:cNvSpPr>
            <a:spLocks noGrp="1"/>
          </p:cNvSpPr>
          <p:nvPr>
            <p:ph type="ctrTitle" idx="4294967295"/>
          </p:nvPr>
        </p:nvSpPr>
        <p:spPr>
          <a:xfrm>
            <a:off x="760247" y="3123942"/>
            <a:ext cx="8402638" cy="1417638"/>
          </a:xfrm>
          <a:prstGeom prst="rect">
            <a:avLst/>
          </a:prstGeom>
        </p:spPr>
        <p:txBody>
          <a:bodyPr anchor="ctr">
            <a:noAutofit/>
          </a:bodyPr>
          <a:lstStyle/>
          <a:p>
            <a:pPr algn="ctr"/>
            <a:r>
              <a:rPr lang="es-MX" sz="3527" b="1" dirty="0">
                <a:solidFill>
                  <a:schemeClr val="tx1"/>
                </a:solidFill>
                <a:latin typeface="Montserrat" panose="00000500000000000000" pitchFamily="2" charset="0"/>
                <a:ea typeface="+mn-ea"/>
              </a:rPr>
              <a:t>Foros de consulta para el </a:t>
            </a:r>
            <a:r>
              <a:rPr lang="es-MX" sz="3527" b="1" dirty="0" err="1">
                <a:solidFill>
                  <a:schemeClr val="tx1"/>
                </a:solidFill>
                <a:latin typeface="Montserrat" panose="00000500000000000000" pitchFamily="2" charset="0"/>
                <a:ea typeface="+mn-ea"/>
              </a:rPr>
              <a:t>Promarnat</a:t>
            </a:r>
            <a:endParaRPr lang="es-MX" sz="3527" b="1" dirty="0">
              <a:solidFill>
                <a:schemeClr val="tx1"/>
              </a:solidFill>
              <a:latin typeface="Montserrat" panose="00000500000000000000" pitchFamily="2" charset="0"/>
              <a:ea typeface="+mn-ea"/>
            </a:endParaRPr>
          </a:p>
        </p:txBody>
      </p:sp>
    </p:spTree>
    <p:extLst>
      <p:ext uri="{BB962C8B-B14F-4D97-AF65-F5344CB8AC3E}">
        <p14:creationId xmlns:p14="http://schemas.microsoft.com/office/powerpoint/2010/main" val="67858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6589" y="1503870"/>
            <a:ext cx="8054419" cy="448713"/>
          </a:xfrm>
          <a:prstGeom prst="rect">
            <a:avLst/>
          </a:prstGeom>
        </p:spPr>
        <p:txBody>
          <a:bodyPr wrap="square">
            <a:spAutoFit/>
          </a:bodyPr>
          <a:lstStyle/>
          <a:p>
            <a:pPr algn="just">
              <a:defRPr/>
            </a:pPr>
            <a:endParaRPr lang="es-MX" sz="1158" b="1" kern="0" dirty="0">
              <a:solidFill>
                <a:prstClr val="black"/>
              </a:solidFill>
              <a:latin typeface="Montserrat" panose="00000500000000000000" pitchFamily="2" charset="0"/>
              <a:ea typeface="Calibri"/>
              <a:cs typeface="Calibri" panose="020F0502020204030204" pitchFamily="34" charset="0"/>
            </a:endParaRPr>
          </a:p>
          <a:p>
            <a:pPr algn="just">
              <a:defRPr/>
            </a:pPr>
            <a:endParaRPr lang="es-MX" sz="1158" b="1" kern="0" dirty="0">
              <a:solidFill>
                <a:prstClr val="black"/>
              </a:solidFill>
              <a:latin typeface="Montserrat" panose="00000500000000000000" pitchFamily="2" charset="0"/>
              <a:ea typeface="Calibri"/>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52260074"/>
              </p:ext>
            </p:extLst>
          </p:nvPr>
        </p:nvGraphicFramePr>
        <p:xfrm>
          <a:off x="736589" y="1432940"/>
          <a:ext cx="8621905" cy="5469408"/>
        </p:xfrm>
        <a:graphic>
          <a:graphicData uri="http://schemas.openxmlformats.org/drawingml/2006/table">
            <a:tbl>
              <a:tblPr firstRow="1" firstCol="1" bandRow="1"/>
              <a:tblGrid>
                <a:gridCol w="4247614">
                  <a:extLst>
                    <a:ext uri="{9D8B030D-6E8A-4147-A177-3AD203B41FA5}">
                      <a16:colId xmlns:a16="http://schemas.microsoft.com/office/drawing/2014/main" val="20000"/>
                    </a:ext>
                  </a:extLst>
                </a:gridCol>
                <a:gridCol w="4374291">
                  <a:extLst>
                    <a:ext uri="{9D8B030D-6E8A-4147-A177-3AD203B41FA5}">
                      <a16:colId xmlns:a16="http://schemas.microsoft.com/office/drawing/2014/main" val="20001"/>
                    </a:ext>
                  </a:extLst>
                </a:gridCol>
              </a:tblGrid>
              <a:tr h="301111">
                <a:tc>
                  <a:txBody>
                    <a:bodyPr/>
                    <a:lstStyle/>
                    <a:p>
                      <a:pPr algn="ctr">
                        <a:lnSpc>
                          <a:spcPct val="107000"/>
                        </a:lnSpc>
                        <a:spcAft>
                          <a:spcPts val="0"/>
                        </a:spcAft>
                      </a:pPr>
                      <a:endParaRPr lang="es-MX" sz="10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s-MX" sz="10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REGIÓN Y LUGAR</a:t>
                      </a:r>
                    </a:p>
                    <a:p>
                      <a:pPr algn="ctr">
                        <a:lnSpc>
                          <a:spcPct val="107000"/>
                        </a:lnSpc>
                        <a:spcAft>
                          <a:spcPts val="0"/>
                        </a:spcAft>
                      </a:pPr>
                      <a:endParaRPr lang="es-MX"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2449"/>
                    </a:solidFill>
                  </a:tcPr>
                </a:tc>
                <a:tc>
                  <a:txBody>
                    <a:bodyPr/>
                    <a:lstStyle/>
                    <a:p>
                      <a:pPr algn="ctr">
                        <a:lnSpc>
                          <a:spcPct val="107000"/>
                        </a:lnSpc>
                        <a:spcAft>
                          <a:spcPts val="0"/>
                        </a:spcAft>
                      </a:pPr>
                      <a:endParaRPr lang="es-MX" sz="10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r>
                        <a:rPr lang="es-MX" sz="10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FECHA</a:t>
                      </a:r>
                      <a:endParaRPr lang="es-MX"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2449"/>
                    </a:solidFill>
                  </a:tcPr>
                </a:tc>
                <a:extLst>
                  <a:ext uri="{0D108BD9-81ED-4DB2-BD59-A6C34878D82A}">
                    <a16:rowId xmlns:a16="http://schemas.microsoft.com/office/drawing/2014/main" val="10000"/>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NOROESTE</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Hermosillo, Sonora</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Miércoles, 14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GOLFO</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Xalapa, Veracruz</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Jueves, 15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OCCIDENTE</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Guadalajara, Jalisco</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Martes, 20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SUR</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Oaxaca, Oaxaca</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Martes, 20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SURESTE</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Mérida, Yucatán</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Jueves, 22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746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NORESTE</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Saltillo, Coahuila</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Jueves, 22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PACÍFICO SUR</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Acapulco, Guerrero</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Miércoles, 28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2220">
                <a:tc>
                  <a:txBody>
                    <a:bodyPr/>
                    <a:lstStyle/>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CENTRO</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Montserrat" panose="00000500000000000000" pitchFamily="2" charset="0"/>
                          <a:ea typeface="Calibri" panose="020F0502020204030204" pitchFamily="34" charset="0"/>
                          <a:cs typeface="Times New Roman" panose="02020603050405020304" pitchFamily="18" charset="0"/>
                        </a:rPr>
                        <a:t>Ciudad de México</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Montserrat" panose="00000500000000000000" pitchFamily="2" charset="0"/>
                          <a:ea typeface="Calibri" panose="020F0502020204030204" pitchFamily="34" charset="0"/>
                          <a:cs typeface="Times New Roman" panose="02020603050405020304" pitchFamily="18" charset="0"/>
                        </a:rPr>
                        <a:t>Jueves, 29 de agosto de 2019</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704" marR="56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ítulo 2"/>
          <p:cNvSpPr>
            <a:spLocks noGrp="1"/>
          </p:cNvSpPr>
          <p:nvPr>
            <p:ph type="ctrTitle"/>
          </p:nvPr>
        </p:nvSpPr>
        <p:spPr>
          <a:xfrm>
            <a:off x="1653756" y="545195"/>
            <a:ext cx="6393729" cy="315446"/>
          </a:xfrm>
        </p:spPr>
        <p:txBody>
          <a:bodyPr/>
          <a:lstStyle/>
          <a:p>
            <a:r>
              <a:rPr lang="es-MX" dirty="0"/>
              <a:t>Foros previstos por la SEMARNAT</a:t>
            </a:r>
            <a:br>
              <a:rPr lang="es-MX" dirty="0"/>
            </a:br>
            <a:r>
              <a:rPr lang="es-MX" dirty="0"/>
              <a:t>para el PROMARNAT 2019 - 2024</a:t>
            </a:r>
          </a:p>
        </p:txBody>
      </p:sp>
    </p:spTree>
    <p:extLst>
      <p:ext uri="{BB962C8B-B14F-4D97-AF65-F5344CB8AC3E}">
        <p14:creationId xmlns:p14="http://schemas.microsoft.com/office/powerpoint/2010/main" val="4179747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8880" y="1299328"/>
            <a:ext cx="9000535" cy="6201698"/>
          </a:xfrm>
          <a:prstGeom prst="rect">
            <a:avLst/>
          </a:prstGeom>
        </p:spPr>
        <p:txBody>
          <a:bodyPr wrap="square">
            <a:spAutoFit/>
          </a:bodyPr>
          <a:lstStyle/>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Hacer política pública desde el reconocimiento de las condiciones de emergencia medioambiental que se viven en las diferentes regiones del país y desde la visión territorial.</a:t>
            </a:r>
          </a:p>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Hacer política pública desde la sustentabilidad biocultural y la </a:t>
            </a:r>
            <a:r>
              <a:rPr lang="es-MX" sz="1400" b="1" kern="0" dirty="0" err="1">
                <a:solidFill>
                  <a:prstClr val="black"/>
                </a:solidFill>
                <a:latin typeface="Montserrat" panose="00000500000000000000" pitchFamily="2" charset="0"/>
                <a:ea typeface="Calibri"/>
                <a:cs typeface="Arial" panose="020B0604020202020204" pitchFamily="34" charset="0"/>
              </a:rPr>
              <a:t>resignificación</a:t>
            </a:r>
            <a:r>
              <a:rPr lang="es-MX" sz="1400" b="1" kern="0" dirty="0">
                <a:solidFill>
                  <a:prstClr val="black"/>
                </a:solidFill>
                <a:latin typeface="Montserrat" panose="00000500000000000000" pitchFamily="2" charset="0"/>
                <a:ea typeface="Calibri"/>
                <a:cs typeface="Arial" panose="020B0604020202020204" pitchFamily="34" charset="0"/>
              </a:rPr>
              <a:t> de lo ambiental desde una perspectiva </a:t>
            </a:r>
            <a:r>
              <a:rPr lang="es-MX" sz="1400" b="1" kern="0" dirty="0" err="1">
                <a:solidFill>
                  <a:prstClr val="black"/>
                </a:solidFill>
                <a:latin typeface="Montserrat" panose="00000500000000000000" pitchFamily="2" charset="0"/>
                <a:ea typeface="Calibri"/>
                <a:cs typeface="Arial" panose="020B0604020202020204" pitchFamily="34" charset="0"/>
              </a:rPr>
              <a:t>socioecológica</a:t>
            </a:r>
            <a:r>
              <a:rPr lang="es-MX" sz="1400" b="1" kern="0" dirty="0">
                <a:solidFill>
                  <a:prstClr val="black"/>
                </a:solidFill>
                <a:latin typeface="Montserrat" panose="00000500000000000000" pitchFamily="2" charset="0"/>
                <a:ea typeface="Calibri"/>
                <a:cs typeface="Arial" panose="020B0604020202020204" pitchFamily="34" charset="0"/>
              </a:rPr>
              <a:t>.</a:t>
            </a:r>
          </a:p>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Hacer política pública con enfoque de género y de igualdad sustantiva  de las mujeres.</a:t>
            </a:r>
          </a:p>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Celebrar y fortalecer las luchas medioambientales y de defensa de la vida y animar la constitución de una ciudadanía que participa activamente en las decisiones sobre el medio ambiente.</a:t>
            </a:r>
          </a:p>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Recuperar la rectoría del sector ambiental, asegurando un cumplimiento irrestricto de la normatividad vigente y la actualización de la normatividad ambiental.</a:t>
            </a:r>
          </a:p>
          <a:p>
            <a:pPr marL="283510" indent="-283510" algn="just">
              <a:spcBef>
                <a:spcPts val="496"/>
              </a:spcBef>
              <a:spcAft>
                <a:spcPts val="496"/>
              </a:spcAft>
              <a:buClr>
                <a:srgbClr val="9D2449"/>
              </a:buClr>
              <a:buFont typeface="+mj-lt"/>
              <a:buAutoNum type="arabicPeriod"/>
              <a:defRPr/>
            </a:pPr>
            <a:r>
              <a:rPr lang="es-MX" sz="1400" b="1" kern="0" dirty="0">
                <a:solidFill>
                  <a:srgbClr val="C00000"/>
                </a:solidFill>
                <a:latin typeface="Montserrat" panose="00000500000000000000" pitchFamily="2" charset="0"/>
                <a:ea typeface="Calibri"/>
                <a:cs typeface="Arial" panose="020B0604020202020204" pitchFamily="34" charset="0"/>
              </a:rPr>
              <a:t>Impulsar una racionalidad ambiental y productiva sustentada en el conservar produciendo y en el producir conservando.</a:t>
            </a:r>
          </a:p>
          <a:p>
            <a:pPr marL="283510" indent="-283510" algn="just">
              <a:spcBef>
                <a:spcPts val="496"/>
              </a:spcBef>
              <a:spcAft>
                <a:spcPts val="496"/>
              </a:spcAft>
              <a:buClr>
                <a:srgbClr val="9D2449"/>
              </a:buClr>
              <a:buFont typeface="+mj-lt"/>
              <a:buAutoNum type="arabicPeriod"/>
              <a:defRPr/>
            </a:pPr>
            <a:r>
              <a:rPr lang="es-MX" sz="1400" b="1" kern="0" dirty="0">
                <a:solidFill>
                  <a:prstClr val="black"/>
                </a:solidFill>
                <a:latin typeface="Montserrat" panose="00000500000000000000" pitchFamily="2" charset="0"/>
                <a:ea typeface="Calibri"/>
                <a:cs typeface="Arial" panose="020B0604020202020204" pitchFamily="34" charset="0"/>
              </a:rPr>
              <a:t>Impulsar la transición energética y un desarrollo ambiental con dimensión humana.</a:t>
            </a:r>
          </a:p>
          <a:p>
            <a:pPr marL="283510" indent="-283510" algn="just">
              <a:spcBef>
                <a:spcPts val="496"/>
              </a:spcBef>
              <a:spcAft>
                <a:spcPts val="496"/>
              </a:spcAft>
              <a:buClr>
                <a:srgbClr val="9D2449"/>
              </a:buClr>
              <a:buFont typeface="+mj-lt"/>
              <a:buAutoNum type="arabicPeriod"/>
              <a:defRPr/>
            </a:pPr>
            <a:r>
              <a:rPr lang="es-MX" sz="1400" b="1" kern="0" dirty="0">
                <a:solidFill>
                  <a:srgbClr val="C00000"/>
                </a:solidFill>
                <a:latin typeface="Montserrat" panose="00000500000000000000" pitchFamily="2" charset="0"/>
                <a:ea typeface="Calibri"/>
                <a:cs typeface="Arial" panose="020B0604020202020204" pitchFamily="34" charset="0"/>
              </a:rPr>
              <a:t>Promover el diálogo e inclusión de las concepciones y saberes pluriculturales de la nación, para conservar, usar y manejar los bosques, el agua, el suelo, la diversidad biológica y los recursos naturales.</a:t>
            </a:r>
          </a:p>
          <a:p>
            <a:pPr marL="283510" indent="-283510" algn="just">
              <a:spcBef>
                <a:spcPts val="496"/>
              </a:spcBef>
              <a:spcAft>
                <a:spcPts val="496"/>
              </a:spcAft>
              <a:buClr>
                <a:srgbClr val="9D2449"/>
              </a:buClr>
              <a:buFont typeface="+mj-lt"/>
              <a:buAutoNum type="arabicPeriod"/>
              <a:defRPr/>
            </a:pPr>
            <a:r>
              <a:rPr lang="es-MX" sz="1400" b="1" kern="0" dirty="0">
                <a:solidFill>
                  <a:srgbClr val="C00000"/>
                </a:solidFill>
                <a:latin typeface="Montserrat" panose="00000500000000000000" pitchFamily="2" charset="0"/>
                <a:ea typeface="Calibri"/>
                <a:cs typeface="Arial" panose="020B0604020202020204" pitchFamily="34" charset="0"/>
              </a:rPr>
              <a:t>Proteger e impulsar los territorios indígenas  y campesinos como espacios donde se mantienen formas ancestrales de relaciones con el ambiente y se gestan nuevos modelos organizativos y paradigmas civilizatorios.</a:t>
            </a:r>
          </a:p>
          <a:p>
            <a:pPr marL="283510" indent="-283510" algn="just">
              <a:spcBef>
                <a:spcPts val="496"/>
              </a:spcBef>
              <a:spcAft>
                <a:spcPts val="496"/>
              </a:spcAft>
              <a:buClr>
                <a:srgbClr val="9D2449"/>
              </a:buClr>
              <a:buFont typeface="+mj-lt"/>
              <a:buAutoNum type="arabicPeriod"/>
              <a:defRPr/>
            </a:pPr>
            <a:r>
              <a:rPr lang="es-MX" sz="1400" b="1" kern="0" dirty="0">
                <a:solidFill>
                  <a:srgbClr val="C00000"/>
                </a:solidFill>
                <a:latin typeface="Montserrat" panose="00000500000000000000" pitchFamily="2" charset="0"/>
                <a:ea typeface="Calibri"/>
                <a:cs typeface="Arial" panose="020B0604020202020204" pitchFamily="34" charset="0"/>
              </a:rPr>
              <a:t>Impulsar una conciencia ambiental que reconoce la gravedad del deterioro medioambiental, que asume responsabilidad y denuncia y se involucra en las decisiones sobre el medio ambiente.</a:t>
            </a:r>
            <a:endParaRPr lang="es-MX" sz="1158" b="1" kern="0" dirty="0">
              <a:solidFill>
                <a:srgbClr val="C00000"/>
              </a:solidFill>
              <a:latin typeface="Montserrat" panose="00000500000000000000" pitchFamily="2" charset="0"/>
              <a:ea typeface="Calibri"/>
              <a:cs typeface="Calibri" panose="020F0502020204030204" pitchFamily="34" charset="0"/>
            </a:endParaRPr>
          </a:p>
        </p:txBody>
      </p:sp>
      <p:sp>
        <p:nvSpPr>
          <p:cNvPr id="2" name="Título 1"/>
          <p:cNvSpPr>
            <a:spLocks noGrp="1"/>
          </p:cNvSpPr>
          <p:nvPr>
            <p:ph type="ctrTitle"/>
          </p:nvPr>
        </p:nvSpPr>
        <p:spPr/>
        <p:txBody>
          <a:bodyPr/>
          <a:lstStyle/>
          <a:p>
            <a:r>
              <a:rPr lang="es-MX" dirty="0"/>
              <a:t>Prioridades de la Política Ambiental de la </a:t>
            </a:r>
            <a:r>
              <a:rPr lang="es-MX" dirty="0" err="1"/>
              <a:t>Semarnat</a:t>
            </a:r>
            <a:endParaRPr lang="es-MX" dirty="0"/>
          </a:p>
        </p:txBody>
      </p:sp>
    </p:spTree>
    <p:extLst>
      <p:ext uri="{BB962C8B-B14F-4D97-AF65-F5344CB8AC3E}">
        <p14:creationId xmlns:p14="http://schemas.microsoft.com/office/powerpoint/2010/main" val="254612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Prioridades de la Política Ambiental de la </a:t>
            </a:r>
            <a:r>
              <a:rPr lang="es-MX" dirty="0" err="1"/>
              <a:t>Semarnat</a:t>
            </a:r>
            <a:endParaRPr lang="es-MX" dirty="0"/>
          </a:p>
        </p:txBody>
      </p:sp>
      <p:sp>
        <p:nvSpPr>
          <p:cNvPr id="5" name="Subtítulo 4"/>
          <p:cNvSpPr>
            <a:spLocks noGrp="1"/>
          </p:cNvSpPr>
          <p:nvPr>
            <p:ph type="subTitle" idx="1"/>
          </p:nvPr>
        </p:nvSpPr>
        <p:spPr/>
        <p:txBody>
          <a:bodyPr/>
          <a:lstStyle/>
          <a:p>
            <a:r>
              <a:rPr lang="es-MX" dirty="0"/>
              <a:t>www.participa.gob.mx</a:t>
            </a:r>
          </a:p>
        </p:txBody>
      </p:sp>
      <p:pic>
        <p:nvPicPr>
          <p:cNvPr id="3" name="Imagen 2"/>
          <p:cNvPicPr>
            <a:picLocks noChangeAspect="1"/>
          </p:cNvPicPr>
          <p:nvPr/>
        </p:nvPicPr>
        <p:blipFill rotWithShape="1">
          <a:blip r:embed="rId3"/>
          <a:srcRect l="3881" t="13931" r="50739" b="3125"/>
          <a:stretch/>
        </p:blipFill>
        <p:spPr>
          <a:xfrm>
            <a:off x="459601" y="1632331"/>
            <a:ext cx="9064275" cy="4657258"/>
          </a:xfrm>
          <a:prstGeom prst="rect">
            <a:avLst/>
          </a:prstGeom>
        </p:spPr>
      </p:pic>
    </p:spTree>
    <p:extLst>
      <p:ext uri="{BB962C8B-B14F-4D97-AF65-F5344CB8AC3E}">
        <p14:creationId xmlns:p14="http://schemas.microsoft.com/office/powerpoint/2010/main" val="291242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3122" y="567444"/>
            <a:ext cx="6393729" cy="315446"/>
          </a:xfrm>
        </p:spPr>
        <p:txBody>
          <a:bodyPr>
            <a:noAutofit/>
          </a:bodyPr>
          <a:lstStyle/>
          <a:p>
            <a:r>
              <a:rPr lang="es-MX" dirty="0">
                <a:ea typeface="+mn-ea"/>
              </a:rPr>
              <a:t>Correspondencia de los Objetivos del Programa Estatal Hídrico 2040 de Chihuahua con PNH 2019-2024</a:t>
            </a:r>
          </a:p>
        </p:txBody>
      </p:sp>
      <p:sp>
        <p:nvSpPr>
          <p:cNvPr id="3" name="Subtítulo 2"/>
          <p:cNvSpPr>
            <a:spLocks noGrp="1"/>
          </p:cNvSpPr>
          <p:nvPr>
            <p:ph type="subTitle" idx="1"/>
          </p:nvPr>
        </p:nvSpPr>
        <p:spPr>
          <a:xfrm>
            <a:off x="4731560" y="1393080"/>
            <a:ext cx="4809590" cy="4945064"/>
          </a:xfrm>
        </p:spPr>
        <p:txBody>
          <a:bodyPr>
            <a:noAutofit/>
          </a:bodyPr>
          <a:lstStyle/>
          <a:p>
            <a:pPr algn="just"/>
            <a:r>
              <a:rPr lang="es-MX" sz="2200" b="0" dirty="0">
                <a:latin typeface="Montserrat" panose="00000500000000000000" pitchFamily="2" charset="0"/>
              </a:rPr>
              <a:t>El Programa Estatal Hídrico 2040 ha sido un insumo importante para el proceso de Planificación Nacional Hídrica, ya que expone un diagnóstico preciso de la problemática del sector en esta entidad federativa y desarrolla una serie de propuestas de solución, que son referente para implementar en otras regiones de México.</a:t>
            </a:r>
          </a:p>
          <a:p>
            <a:pPr algn="just"/>
            <a:r>
              <a:rPr lang="es-MX" sz="2200" dirty="0">
                <a:latin typeface="Montserrat" panose="00000500000000000000" pitchFamily="2" charset="0"/>
              </a:rPr>
              <a:t>Es así que ambos instrumentos presentan un alto nivel de concordancia, alineación y vinculación.</a:t>
            </a:r>
            <a:endParaRPr lang="es-MX" sz="2200" b="0" dirty="0">
              <a:latin typeface="Montserrat" panose="00000500000000000000" pitchFamily="2" charset="0"/>
            </a:endParaRPr>
          </a:p>
          <a:p>
            <a:pPr algn="just"/>
            <a:endParaRPr lang="es-MX" sz="2200" dirty="0">
              <a:latin typeface="Montserrat" panose="00000500000000000000" pitchFamily="2" charset="0"/>
            </a:endParaRPr>
          </a:p>
        </p:txBody>
      </p:sp>
      <p:pic>
        <p:nvPicPr>
          <p:cNvPr id="7" name="Imagen 6">
            <a:extLst>
              <a:ext uri="{FF2B5EF4-FFF2-40B4-BE49-F238E27FC236}">
                <a16:creationId xmlns:a16="http://schemas.microsoft.com/office/drawing/2014/main" id="{F6CDC798-6C0C-489E-A87B-7BDD3A3BE83D}"/>
              </a:ext>
            </a:extLst>
          </p:cNvPr>
          <p:cNvPicPr>
            <a:picLocks noChangeAspect="1"/>
          </p:cNvPicPr>
          <p:nvPr/>
        </p:nvPicPr>
        <p:blipFill>
          <a:blip r:embed="rId3"/>
          <a:stretch>
            <a:fillRect/>
          </a:stretch>
        </p:blipFill>
        <p:spPr>
          <a:xfrm>
            <a:off x="375942" y="1497405"/>
            <a:ext cx="4080137" cy="5290019"/>
          </a:xfrm>
          <a:prstGeom prst="rect">
            <a:avLst/>
          </a:prstGeom>
        </p:spPr>
      </p:pic>
    </p:spTree>
    <p:extLst>
      <p:ext uri="{BB962C8B-B14F-4D97-AF65-F5344CB8AC3E}">
        <p14:creationId xmlns:p14="http://schemas.microsoft.com/office/powerpoint/2010/main" val="4147661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3122" y="567444"/>
            <a:ext cx="6393729" cy="315446"/>
          </a:xfrm>
        </p:spPr>
        <p:txBody>
          <a:bodyPr>
            <a:noAutofit/>
          </a:bodyPr>
          <a:lstStyle/>
          <a:p>
            <a:r>
              <a:rPr lang="es-MX" dirty="0">
                <a:ea typeface="+mn-ea"/>
              </a:rPr>
              <a:t>Correspondencia de los Objetivos del Programa Estatal Hídrico 2040 de Chihuahua con PNH 2019-2024</a:t>
            </a:r>
          </a:p>
        </p:txBody>
      </p:sp>
      <p:sp>
        <p:nvSpPr>
          <p:cNvPr id="4" name="Rectángulo: esquinas redondeadas 3">
            <a:extLst>
              <a:ext uri="{FF2B5EF4-FFF2-40B4-BE49-F238E27FC236}">
                <a16:creationId xmlns:a16="http://schemas.microsoft.com/office/drawing/2014/main" id="{2FA3C4DA-1A9C-4660-94C4-00A84C366732}"/>
              </a:ext>
            </a:extLst>
          </p:cNvPr>
          <p:cNvSpPr/>
          <p:nvPr/>
        </p:nvSpPr>
        <p:spPr>
          <a:xfrm>
            <a:off x="514437" y="1662572"/>
            <a:ext cx="3572611" cy="18525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Objetivo 1. Garantizar progresivamente los derechos humanos al agua y al saneamiento, especialmente a la población más vulnerable.</a:t>
            </a:r>
          </a:p>
        </p:txBody>
      </p:sp>
      <p:grpSp>
        <p:nvGrpSpPr>
          <p:cNvPr id="8" name="Grupo 7">
            <a:extLst>
              <a:ext uri="{FF2B5EF4-FFF2-40B4-BE49-F238E27FC236}">
                <a16:creationId xmlns:a16="http://schemas.microsoft.com/office/drawing/2014/main" id="{C6C4FE8B-F381-4788-9789-19D89DD1050A}"/>
              </a:ext>
            </a:extLst>
          </p:cNvPr>
          <p:cNvGrpSpPr/>
          <p:nvPr/>
        </p:nvGrpSpPr>
        <p:grpSpPr>
          <a:xfrm>
            <a:off x="4293006" y="2180731"/>
            <a:ext cx="1573883" cy="720679"/>
            <a:chOff x="4286869" y="1948878"/>
            <a:chExt cx="2280374" cy="939355"/>
          </a:xfrm>
        </p:grpSpPr>
        <p:sp>
          <p:nvSpPr>
            <p:cNvPr id="7" name="Flecha: a la derecha con bandas 6">
              <a:extLst>
                <a:ext uri="{FF2B5EF4-FFF2-40B4-BE49-F238E27FC236}">
                  <a16:creationId xmlns:a16="http://schemas.microsoft.com/office/drawing/2014/main" id="{38D501B1-F5C2-464F-9109-14DB10B711FE}"/>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 la derecha con bandas 8">
              <a:extLst>
                <a:ext uri="{FF2B5EF4-FFF2-40B4-BE49-F238E27FC236}">
                  <a16:creationId xmlns:a16="http://schemas.microsoft.com/office/drawing/2014/main" id="{FBD3EDF2-C048-43A8-986E-5423CF7E5C69}"/>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Rectángulo: esquinas redondeadas 9">
            <a:extLst>
              <a:ext uri="{FF2B5EF4-FFF2-40B4-BE49-F238E27FC236}">
                <a16:creationId xmlns:a16="http://schemas.microsoft.com/office/drawing/2014/main" id="{5705E62E-53AB-468D-A6CB-CB3A1E2CFB83}"/>
              </a:ext>
            </a:extLst>
          </p:cNvPr>
          <p:cNvSpPr/>
          <p:nvPr/>
        </p:nvSpPr>
        <p:spPr>
          <a:xfrm>
            <a:off x="6072847" y="1662571"/>
            <a:ext cx="3572611" cy="185252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Objetivo 1. Garantizar la seguridad hídrica del estado de Chihuahua.</a:t>
            </a:r>
          </a:p>
        </p:txBody>
      </p:sp>
      <p:sp>
        <p:nvSpPr>
          <p:cNvPr id="12" name="CuadroTexto 11">
            <a:extLst>
              <a:ext uri="{FF2B5EF4-FFF2-40B4-BE49-F238E27FC236}">
                <a16:creationId xmlns:a16="http://schemas.microsoft.com/office/drawing/2014/main" id="{547FC3C9-E059-4364-8FEA-1D00B9EDB98B}"/>
              </a:ext>
            </a:extLst>
          </p:cNvPr>
          <p:cNvSpPr txBox="1"/>
          <p:nvPr/>
        </p:nvSpPr>
        <p:spPr>
          <a:xfrm>
            <a:off x="831646" y="1075947"/>
            <a:ext cx="2987288" cy="499496"/>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PNH 2019 - 2024</a:t>
            </a:r>
          </a:p>
        </p:txBody>
      </p:sp>
      <p:sp>
        <p:nvSpPr>
          <p:cNvPr id="13" name="CuadroTexto 12">
            <a:extLst>
              <a:ext uri="{FF2B5EF4-FFF2-40B4-BE49-F238E27FC236}">
                <a16:creationId xmlns:a16="http://schemas.microsoft.com/office/drawing/2014/main" id="{27594EA8-1493-4FDD-8A06-FC7056FE767F}"/>
              </a:ext>
            </a:extLst>
          </p:cNvPr>
          <p:cNvSpPr txBox="1"/>
          <p:nvPr/>
        </p:nvSpPr>
        <p:spPr>
          <a:xfrm>
            <a:off x="6482110" y="1075947"/>
            <a:ext cx="2987288" cy="499496"/>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PEH 2040</a:t>
            </a:r>
          </a:p>
        </p:txBody>
      </p:sp>
      <p:sp>
        <p:nvSpPr>
          <p:cNvPr id="14" name="Rectángulo: esquinas redondeadas 13">
            <a:extLst>
              <a:ext uri="{FF2B5EF4-FFF2-40B4-BE49-F238E27FC236}">
                <a16:creationId xmlns:a16="http://schemas.microsoft.com/office/drawing/2014/main" id="{0E7C0F07-0642-48ED-A760-911B4499A0E8}"/>
              </a:ext>
            </a:extLst>
          </p:cNvPr>
          <p:cNvSpPr/>
          <p:nvPr/>
        </p:nvSpPr>
        <p:spPr>
          <a:xfrm>
            <a:off x="514437" y="3610018"/>
            <a:ext cx="3572611" cy="18525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Objetivo 3. Promover el uso eficiente del agua para aumentar la productividad en el campo, la ciudad y la industria.</a:t>
            </a:r>
          </a:p>
        </p:txBody>
      </p:sp>
      <p:grpSp>
        <p:nvGrpSpPr>
          <p:cNvPr id="15" name="Grupo 14">
            <a:extLst>
              <a:ext uri="{FF2B5EF4-FFF2-40B4-BE49-F238E27FC236}">
                <a16:creationId xmlns:a16="http://schemas.microsoft.com/office/drawing/2014/main" id="{E1409CBF-0498-4196-9B42-E716CDDBC898}"/>
              </a:ext>
            </a:extLst>
          </p:cNvPr>
          <p:cNvGrpSpPr/>
          <p:nvPr/>
        </p:nvGrpSpPr>
        <p:grpSpPr>
          <a:xfrm>
            <a:off x="4293006" y="4128177"/>
            <a:ext cx="1573883" cy="720679"/>
            <a:chOff x="4286869" y="1948878"/>
            <a:chExt cx="2280374" cy="939355"/>
          </a:xfrm>
        </p:grpSpPr>
        <p:sp>
          <p:nvSpPr>
            <p:cNvPr id="16" name="Flecha: a la derecha con bandas 15">
              <a:extLst>
                <a:ext uri="{FF2B5EF4-FFF2-40B4-BE49-F238E27FC236}">
                  <a16:creationId xmlns:a16="http://schemas.microsoft.com/office/drawing/2014/main" id="{CB3EB69C-4C5F-4962-B783-E317AD33498F}"/>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 la derecha con bandas 16">
              <a:extLst>
                <a:ext uri="{FF2B5EF4-FFF2-40B4-BE49-F238E27FC236}">
                  <a16:creationId xmlns:a16="http://schemas.microsoft.com/office/drawing/2014/main" id="{3E87C6D1-B0D3-4FBD-B84D-1B3A614DF887}"/>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Rectángulo: esquinas redondeadas 17">
            <a:extLst>
              <a:ext uri="{FF2B5EF4-FFF2-40B4-BE49-F238E27FC236}">
                <a16:creationId xmlns:a16="http://schemas.microsoft.com/office/drawing/2014/main" id="{D4698C15-2E52-4FDF-80FD-5B24141F5EF3}"/>
              </a:ext>
            </a:extLst>
          </p:cNvPr>
          <p:cNvSpPr/>
          <p:nvPr/>
        </p:nvSpPr>
        <p:spPr>
          <a:xfrm>
            <a:off x="6072847" y="3610017"/>
            <a:ext cx="3572611" cy="18525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Objetivo 2. Incentivar el uso racional del agua en la agricultura.</a:t>
            </a:r>
          </a:p>
          <a:p>
            <a:pPr algn="ctr"/>
            <a:endParaRPr lang="es-MX" dirty="0"/>
          </a:p>
        </p:txBody>
      </p:sp>
      <p:sp>
        <p:nvSpPr>
          <p:cNvPr id="19" name="Rectángulo: esquinas redondeadas 18">
            <a:extLst>
              <a:ext uri="{FF2B5EF4-FFF2-40B4-BE49-F238E27FC236}">
                <a16:creationId xmlns:a16="http://schemas.microsoft.com/office/drawing/2014/main" id="{F5C208DF-9A25-4FA9-92B4-6C61934388AD}"/>
              </a:ext>
            </a:extLst>
          </p:cNvPr>
          <p:cNvSpPr/>
          <p:nvPr/>
        </p:nvSpPr>
        <p:spPr>
          <a:xfrm>
            <a:off x="568646" y="5557464"/>
            <a:ext cx="3572611" cy="1852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Objetivo 2. Incrementar la seguridad de la población y zonas productivas, ante fenómenos hidrometeoro-lógicos</a:t>
            </a:r>
          </a:p>
        </p:txBody>
      </p:sp>
      <p:grpSp>
        <p:nvGrpSpPr>
          <p:cNvPr id="20" name="Grupo 19">
            <a:extLst>
              <a:ext uri="{FF2B5EF4-FFF2-40B4-BE49-F238E27FC236}">
                <a16:creationId xmlns:a16="http://schemas.microsoft.com/office/drawing/2014/main" id="{3B76CA03-3874-48DB-AA8E-82881CDCC515}"/>
              </a:ext>
            </a:extLst>
          </p:cNvPr>
          <p:cNvGrpSpPr/>
          <p:nvPr/>
        </p:nvGrpSpPr>
        <p:grpSpPr>
          <a:xfrm>
            <a:off x="4347215" y="6075623"/>
            <a:ext cx="1573883" cy="720679"/>
            <a:chOff x="4286869" y="1948878"/>
            <a:chExt cx="2280374" cy="939355"/>
          </a:xfrm>
        </p:grpSpPr>
        <p:sp>
          <p:nvSpPr>
            <p:cNvPr id="21" name="Flecha: a la derecha con bandas 20">
              <a:extLst>
                <a:ext uri="{FF2B5EF4-FFF2-40B4-BE49-F238E27FC236}">
                  <a16:creationId xmlns:a16="http://schemas.microsoft.com/office/drawing/2014/main" id="{706631AA-354B-4667-9357-7AEA9AB3E6F1}"/>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 la derecha con bandas 21">
              <a:extLst>
                <a:ext uri="{FF2B5EF4-FFF2-40B4-BE49-F238E27FC236}">
                  <a16:creationId xmlns:a16="http://schemas.microsoft.com/office/drawing/2014/main" id="{69D3CD10-4386-467C-B97D-8006305FD8D1}"/>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3" name="Rectángulo: esquinas redondeadas 22">
            <a:extLst>
              <a:ext uri="{FF2B5EF4-FFF2-40B4-BE49-F238E27FC236}">
                <a16:creationId xmlns:a16="http://schemas.microsoft.com/office/drawing/2014/main" id="{D034F6AB-F612-42E4-BB5A-AA567B6D8C66}"/>
              </a:ext>
            </a:extLst>
          </p:cNvPr>
          <p:cNvSpPr/>
          <p:nvPr/>
        </p:nvSpPr>
        <p:spPr>
          <a:xfrm>
            <a:off x="6127056" y="5557463"/>
            <a:ext cx="3572611" cy="18525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Objetivo 5. Reducir el riesgo de la población ante fenómenos meteorológicos.</a:t>
            </a:r>
          </a:p>
        </p:txBody>
      </p:sp>
    </p:spTree>
    <p:extLst>
      <p:ext uri="{BB962C8B-B14F-4D97-AF65-F5344CB8AC3E}">
        <p14:creationId xmlns:p14="http://schemas.microsoft.com/office/powerpoint/2010/main" val="384291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3122" y="567444"/>
            <a:ext cx="6393729" cy="315446"/>
          </a:xfrm>
        </p:spPr>
        <p:txBody>
          <a:bodyPr>
            <a:noAutofit/>
          </a:bodyPr>
          <a:lstStyle/>
          <a:p>
            <a:r>
              <a:rPr lang="es-MX" dirty="0">
                <a:ea typeface="+mn-ea"/>
              </a:rPr>
              <a:t>Correspondencia de los Objetivos del Programa Estatal Hídrico 2040 de Chihuahua con PNH 2019-2024</a:t>
            </a:r>
          </a:p>
        </p:txBody>
      </p:sp>
      <p:sp>
        <p:nvSpPr>
          <p:cNvPr id="4" name="Rectángulo: esquinas redondeadas 3">
            <a:extLst>
              <a:ext uri="{FF2B5EF4-FFF2-40B4-BE49-F238E27FC236}">
                <a16:creationId xmlns:a16="http://schemas.microsoft.com/office/drawing/2014/main" id="{2FA3C4DA-1A9C-4660-94C4-00A84C366732}"/>
              </a:ext>
            </a:extLst>
          </p:cNvPr>
          <p:cNvSpPr/>
          <p:nvPr/>
        </p:nvSpPr>
        <p:spPr>
          <a:xfrm>
            <a:off x="532847" y="1699393"/>
            <a:ext cx="3572611" cy="11358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Objetivo 4. Recuperar la calidad del agua y preservar la salud de los  ecosistemas asociados.</a:t>
            </a:r>
          </a:p>
        </p:txBody>
      </p:sp>
      <p:grpSp>
        <p:nvGrpSpPr>
          <p:cNvPr id="8" name="Grupo 7">
            <a:extLst>
              <a:ext uri="{FF2B5EF4-FFF2-40B4-BE49-F238E27FC236}">
                <a16:creationId xmlns:a16="http://schemas.microsoft.com/office/drawing/2014/main" id="{C6C4FE8B-F381-4788-9789-19D89DD1050A}"/>
              </a:ext>
            </a:extLst>
          </p:cNvPr>
          <p:cNvGrpSpPr/>
          <p:nvPr/>
        </p:nvGrpSpPr>
        <p:grpSpPr>
          <a:xfrm>
            <a:off x="4311416" y="2217552"/>
            <a:ext cx="1573883" cy="720679"/>
            <a:chOff x="4286869" y="1948878"/>
            <a:chExt cx="2280374" cy="939355"/>
          </a:xfrm>
        </p:grpSpPr>
        <p:sp>
          <p:nvSpPr>
            <p:cNvPr id="7" name="Flecha: a la derecha con bandas 6">
              <a:extLst>
                <a:ext uri="{FF2B5EF4-FFF2-40B4-BE49-F238E27FC236}">
                  <a16:creationId xmlns:a16="http://schemas.microsoft.com/office/drawing/2014/main" id="{38D501B1-F5C2-464F-9109-14DB10B711FE}"/>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 la derecha con bandas 8">
              <a:extLst>
                <a:ext uri="{FF2B5EF4-FFF2-40B4-BE49-F238E27FC236}">
                  <a16:creationId xmlns:a16="http://schemas.microsoft.com/office/drawing/2014/main" id="{FBD3EDF2-C048-43A8-986E-5423CF7E5C69}"/>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Rectángulo: esquinas redondeadas 9">
            <a:extLst>
              <a:ext uri="{FF2B5EF4-FFF2-40B4-BE49-F238E27FC236}">
                <a16:creationId xmlns:a16="http://schemas.microsoft.com/office/drawing/2014/main" id="{5705E62E-53AB-468D-A6CB-CB3A1E2CFB83}"/>
              </a:ext>
            </a:extLst>
          </p:cNvPr>
          <p:cNvSpPr/>
          <p:nvPr/>
        </p:nvSpPr>
        <p:spPr>
          <a:xfrm>
            <a:off x="6091257" y="1699392"/>
            <a:ext cx="3572611" cy="11358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u="sng" dirty="0"/>
              <a:t>Objetivo 1. </a:t>
            </a:r>
            <a:r>
              <a:rPr lang="es-MX" dirty="0"/>
              <a:t>Garantizar la seguridad hídrica del estado de Chihuahua.</a:t>
            </a:r>
          </a:p>
        </p:txBody>
      </p:sp>
      <p:sp>
        <p:nvSpPr>
          <p:cNvPr id="12" name="CuadroTexto 11">
            <a:extLst>
              <a:ext uri="{FF2B5EF4-FFF2-40B4-BE49-F238E27FC236}">
                <a16:creationId xmlns:a16="http://schemas.microsoft.com/office/drawing/2014/main" id="{547FC3C9-E059-4364-8FEA-1D00B9EDB98B}"/>
              </a:ext>
            </a:extLst>
          </p:cNvPr>
          <p:cNvSpPr txBox="1"/>
          <p:nvPr/>
        </p:nvSpPr>
        <p:spPr>
          <a:xfrm>
            <a:off x="831646" y="1075947"/>
            <a:ext cx="2987288" cy="499496"/>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PNH 2019 - 2024</a:t>
            </a:r>
          </a:p>
        </p:txBody>
      </p:sp>
      <p:sp>
        <p:nvSpPr>
          <p:cNvPr id="13" name="CuadroTexto 12">
            <a:extLst>
              <a:ext uri="{FF2B5EF4-FFF2-40B4-BE49-F238E27FC236}">
                <a16:creationId xmlns:a16="http://schemas.microsoft.com/office/drawing/2014/main" id="{27594EA8-1493-4FDD-8A06-FC7056FE767F}"/>
              </a:ext>
            </a:extLst>
          </p:cNvPr>
          <p:cNvSpPr txBox="1"/>
          <p:nvPr/>
        </p:nvSpPr>
        <p:spPr>
          <a:xfrm>
            <a:off x="6482110" y="1075947"/>
            <a:ext cx="2987288" cy="499496"/>
          </a:xfrm>
          <a:prstGeom prst="rect">
            <a:avLst/>
          </a:prstGeom>
          <a:noFill/>
        </p:spPr>
        <p:txBody>
          <a:bodyPr wrap="square" rtlCol="0">
            <a:spAutoFit/>
          </a:bodyPr>
          <a:lstStyle/>
          <a:p>
            <a:pPr algn="ctr"/>
            <a:r>
              <a:rPr lang="es-MX" sz="2646" b="1" dirty="0">
                <a:latin typeface="Arial" panose="020B0604020202020204" pitchFamily="34" charset="0"/>
                <a:cs typeface="Arial" panose="020B0604020202020204" pitchFamily="34" charset="0"/>
              </a:rPr>
              <a:t>PEH 2040</a:t>
            </a:r>
          </a:p>
        </p:txBody>
      </p:sp>
      <p:sp>
        <p:nvSpPr>
          <p:cNvPr id="14" name="Rectángulo: esquinas redondeadas 13">
            <a:extLst>
              <a:ext uri="{FF2B5EF4-FFF2-40B4-BE49-F238E27FC236}">
                <a16:creationId xmlns:a16="http://schemas.microsoft.com/office/drawing/2014/main" id="{0E7C0F07-0642-48ED-A760-911B4499A0E8}"/>
              </a:ext>
            </a:extLst>
          </p:cNvPr>
          <p:cNvSpPr/>
          <p:nvPr/>
        </p:nvSpPr>
        <p:spPr>
          <a:xfrm>
            <a:off x="532847" y="3132458"/>
            <a:ext cx="3572611" cy="12385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Objetivo 5 Eliminar el </a:t>
            </a:r>
            <a:r>
              <a:rPr lang="es-MX" dirty="0" err="1"/>
              <a:t>sobreconcesionamiento</a:t>
            </a:r>
            <a:r>
              <a:rPr lang="es-MX" dirty="0"/>
              <a:t> y sobreexplotación de los cuerpos de agua.</a:t>
            </a:r>
          </a:p>
        </p:txBody>
      </p:sp>
      <p:grpSp>
        <p:nvGrpSpPr>
          <p:cNvPr id="15" name="Grupo 14">
            <a:extLst>
              <a:ext uri="{FF2B5EF4-FFF2-40B4-BE49-F238E27FC236}">
                <a16:creationId xmlns:a16="http://schemas.microsoft.com/office/drawing/2014/main" id="{E1409CBF-0498-4196-9B42-E716CDDBC898}"/>
              </a:ext>
            </a:extLst>
          </p:cNvPr>
          <p:cNvGrpSpPr/>
          <p:nvPr/>
        </p:nvGrpSpPr>
        <p:grpSpPr>
          <a:xfrm>
            <a:off x="4328386" y="3373557"/>
            <a:ext cx="1573883" cy="720679"/>
            <a:chOff x="4286869" y="1948878"/>
            <a:chExt cx="2280374" cy="939355"/>
          </a:xfrm>
        </p:grpSpPr>
        <p:sp>
          <p:nvSpPr>
            <p:cNvPr id="16" name="Flecha: a la derecha con bandas 15">
              <a:extLst>
                <a:ext uri="{FF2B5EF4-FFF2-40B4-BE49-F238E27FC236}">
                  <a16:creationId xmlns:a16="http://schemas.microsoft.com/office/drawing/2014/main" id="{CB3EB69C-4C5F-4962-B783-E317AD33498F}"/>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 la derecha con bandas 16">
              <a:extLst>
                <a:ext uri="{FF2B5EF4-FFF2-40B4-BE49-F238E27FC236}">
                  <a16:creationId xmlns:a16="http://schemas.microsoft.com/office/drawing/2014/main" id="{3E87C6D1-B0D3-4FBD-B84D-1B3A614DF887}"/>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Rectángulo: esquinas redondeadas 17">
            <a:extLst>
              <a:ext uri="{FF2B5EF4-FFF2-40B4-BE49-F238E27FC236}">
                <a16:creationId xmlns:a16="http://schemas.microsoft.com/office/drawing/2014/main" id="{D4698C15-2E52-4FDF-80FD-5B24141F5EF3}"/>
              </a:ext>
            </a:extLst>
          </p:cNvPr>
          <p:cNvSpPr/>
          <p:nvPr/>
        </p:nvSpPr>
        <p:spPr>
          <a:xfrm>
            <a:off x="6091257" y="3132457"/>
            <a:ext cx="3572611" cy="12385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u="sng" dirty="0"/>
              <a:t>Objetivo 2. </a:t>
            </a:r>
            <a:r>
              <a:rPr lang="es-MX" dirty="0"/>
              <a:t>Incentivar el uso racional del agua en la agricultura.</a:t>
            </a:r>
          </a:p>
        </p:txBody>
      </p:sp>
      <p:sp>
        <p:nvSpPr>
          <p:cNvPr id="19" name="Rectángulo: esquinas redondeadas 18">
            <a:extLst>
              <a:ext uri="{FF2B5EF4-FFF2-40B4-BE49-F238E27FC236}">
                <a16:creationId xmlns:a16="http://schemas.microsoft.com/office/drawing/2014/main" id="{F5C208DF-9A25-4FA9-92B4-6C61934388AD}"/>
              </a:ext>
            </a:extLst>
          </p:cNvPr>
          <p:cNvSpPr/>
          <p:nvPr/>
        </p:nvSpPr>
        <p:spPr>
          <a:xfrm>
            <a:off x="536081" y="4918222"/>
            <a:ext cx="3572611" cy="1852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Objetivo 6. Fortalecer los instrumentos de transparencia y gobernanza del agua.</a:t>
            </a:r>
          </a:p>
        </p:txBody>
      </p:sp>
      <p:grpSp>
        <p:nvGrpSpPr>
          <p:cNvPr id="20" name="Grupo 19">
            <a:extLst>
              <a:ext uri="{FF2B5EF4-FFF2-40B4-BE49-F238E27FC236}">
                <a16:creationId xmlns:a16="http://schemas.microsoft.com/office/drawing/2014/main" id="{3B76CA03-3874-48DB-AA8E-82881CDCC515}"/>
              </a:ext>
            </a:extLst>
          </p:cNvPr>
          <p:cNvGrpSpPr/>
          <p:nvPr/>
        </p:nvGrpSpPr>
        <p:grpSpPr>
          <a:xfrm>
            <a:off x="4348654" y="5484146"/>
            <a:ext cx="1573883" cy="720679"/>
            <a:chOff x="4286869" y="1948878"/>
            <a:chExt cx="2280374" cy="939355"/>
          </a:xfrm>
        </p:grpSpPr>
        <p:sp>
          <p:nvSpPr>
            <p:cNvPr id="21" name="Flecha: a la derecha con bandas 20">
              <a:extLst>
                <a:ext uri="{FF2B5EF4-FFF2-40B4-BE49-F238E27FC236}">
                  <a16:creationId xmlns:a16="http://schemas.microsoft.com/office/drawing/2014/main" id="{706631AA-354B-4667-9357-7AEA9AB3E6F1}"/>
                </a:ext>
              </a:extLst>
            </p:cNvPr>
            <p:cNvSpPr/>
            <p:nvPr/>
          </p:nvSpPr>
          <p:spPr>
            <a:xfrm>
              <a:off x="5481010" y="1949285"/>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 la derecha con bandas 21">
              <a:extLst>
                <a:ext uri="{FF2B5EF4-FFF2-40B4-BE49-F238E27FC236}">
                  <a16:creationId xmlns:a16="http://schemas.microsoft.com/office/drawing/2014/main" id="{69D3CD10-4386-467C-B97D-8006305FD8D1}"/>
                </a:ext>
              </a:extLst>
            </p:cNvPr>
            <p:cNvSpPr/>
            <p:nvPr/>
          </p:nvSpPr>
          <p:spPr>
            <a:xfrm flipH="1">
              <a:off x="4286869" y="1948878"/>
              <a:ext cx="1086233" cy="938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3" name="Rectángulo: esquinas redondeadas 22">
            <a:extLst>
              <a:ext uri="{FF2B5EF4-FFF2-40B4-BE49-F238E27FC236}">
                <a16:creationId xmlns:a16="http://schemas.microsoft.com/office/drawing/2014/main" id="{D034F6AB-F612-42E4-BB5A-AA567B6D8C66}"/>
              </a:ext>
            </a:extLst>
          </p:cNvPr>
          <p:cNvSpPr/>
          <p:nvPr/>
        </p:nvSpPr>
        <p:spPr>
          <a:xfrm>
            <a:off x="6145466" y="4522904"/>
            <a:ext cx="3572611" cy="29239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u="sng" dirty="0"/>
              <a:t>Objetivo 3. </a:t>
            </a:r>
            <a:r>
              <a:rPr lang="es-MX" dirty="0"/>
              <a:t>Fortalecer a los organismos operadores</a:t>
            </a:r>
          </a:p>
          <a:p>
            <a:pPr algn="ctr"/>
            <a:r>
              <a:rPr lang="es-MX" u="sng" dirty="0"/>
              <a:t>Objetivo 4. </a:t>
            </a:r>
            <a:r>
              <a:rPr lang="es-MX" dirty="0"/>
              <a:t>Incentivar la gobernabilidad y gobernanza en el sector del agua</a:t>
            </a:r>
          </a:p>
          <a:p>
            <a:pPr algn="ctr"/>
            <a:r>
              <a:rPr lang="es-MX" u="sng" dirty="0"/>
              <a:t>Objetivo 6. </a:t>
            </a:r>
            <a:r>
              <a:rPr lang="es-MX" dirty="0"/>
              <a:t>Promover la educación, investigación e innovación en temas hídricos.</a:t>
            </a:r>
          </a:p>
        </p:txBody>
      </p:sp>
    </p:spTree>
    <p:extLst>
      <p:ext uri="{BB962C8B-B14F-4D97-AF65-F5344CB8AC3E}">
        <p14:creationId xmlns:p14="http://schemas.microsoft.com/office/powerpoint/2010/main" val="383557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6274799"/>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13" name="Rectangle 2"/>
          <p:cNvSpPr txBox="1">
            <a:spLocks noChangeArrowheads="1"/>
          </p:cNvSpPr>
          <p:nvPr/>
        </p:nvSpPr>
        <p:spPr>
          <a:xfrm>
            <a:off x="2196704" y="480523"/>
            <a:ext cx="4943205" cy="443606"/>
          </a:xfrm>
          <a:prstGeom prst="rect">
            <a:avLst/>
          </a:prstGeom>
        </p:spPr>
        <p:txBody>
          <a:bodyPr vert="horz" lIns="100796" tIns="50398" rIns="100796" bIns="50398" rtlCol="0" anchor="ctr">
            <a:noAutofit/>
          </a:bodyPr>
          <a:lstStyle>
            <a:lvl1pPr algn="ctr" defTabSz="342892" rtl="0" eaLnBrk="1" latinLnBrk="0" hangingPunct="1">
              <a:spcBef>
                <a:spcPct val="0"/>
              </a:spcBef>
              <a:buNone/>
              <a:defRPr sz="3300" kern="1200">
                <a:solidFill>
                  <a:schemeClr val="tx1"/>
                </a:solidFill>
                <a:latin typeface="+mj-lt"/>
                <a:ea typeface="+mj-ea"/>
                <a:cs typeface="+mj-cs"/>
              </a:defRPr>
            </a:lvl1pPr>
          </a:lstStyle>
          <a:p>
            <a:endParaRPr lang="es-MX" altLang="es-MX" sz="2205" b="1" dirty="0">
              <a:solidFill>
                <a:schemeClr val="accent2">
                  <a:lumMod val="75000"/>
                </a:schemeClr>
              </a:solidFill>
              <a:latin typeface="Arial" panose="020B0604020202020204" pitchFamily="34" charset="0"/>
              <a:cs typeface="Arial" panose="020B0604020202020204" pitchFamily="34" charset="0"/>
            </a:endParaRPr>
          </a:p>
        </p:txBody>
      </p:sp>
      <p:sp>
        <p:nvSpPr>
          <p:cNvPr id="2" name="Título 1"/>
          <p:cNvSpPr>
            <a:spLocks noGrp="1"/>
          </p:cNvSpPr>
          <p:nvPr>
            <p:ph type="ctrTitle"/>
          </p:nvPr>
        </p:nvSpPr>
        <p:spPr/>
        <p:txBody>
          <a:bodyPr>
            <a:normAutofit fontScale="90000"/>
          </a:bodyPr>
          <a:lstStyle/>
          <a:p>
            <a:r>
              <a:rPr lang="es-MX" dirty="0"/>
              <a:t>Plan Nacional de Desarrollo</a:t>
            </a:r>
          </a:p>
        </p:txBody>
      </p:sp>
      <p:sp>
        <p:nvSpPr>
          <p:cNvPr id="3" name="Subtítulo 2"/>
          <p:cNvSpPr>
            <a:spLocks noGrp="1"/>
          </p:cNvSpPr>
          <p:nvPr>
            <p:ph type="subTitle" idx="1"/>
          </p:nvPr>
        </p:nvSpPr>
        <p:spPr>
          <a:xfrm>
            <a:off x="721477" y="1035029"/>
            <a:ext cx="8204509" cy="771444"/>
          </a:xfrm>
        </p:spPr>
        <p:txBody>
          <a:bodyPr>
            <a:noAutofit/>
          </a:bodyPr>
          <a:lstStyle/>
          <a:p>
            <a:pPr marL="180000" indent="-285750">
              <a:spcBef>
                <a:spcPts val="600"/>
              </a:spcBef>
              <a:spcAft>
                <a:spcPts val="600"/>
              </a:spcAft>
              <a:buFont typeface="Arial" panose="020B0604020202020204" pitchFamily="34" charset="0"/>
              <a:buChar char="•"/>
            </a:pPr>
            <a:r>
              <a:rPr lang="es-ES" sz="2000" dirty="0">
                <a:solidFill>
                  <a:schemeClr val="tx1">
                    <a:lumMod val="95000"/>
                    <a:lumOff val="5000"/>
                  </a:schemeClr>
                </a:solidFill>
                <a:latin typeface="Montserrat" panose="00000500000000000000" pitchFamily="2" charset="0"/>
              </a:rPr>
              <a:t>El Plan Nacional de Desarrollo 2019-2024 se publicó el 12 de julio en el Diario Oficial de la Federación.  </a:t>
            </a:r>
          </a:p>
          <a:p>
            <a:pPr marL="180000" indent="-285750">
              <a:spcBef>
                <a:spcPts val="600"/>
              </a:spcBef>
              <a:spcAft>
                <a:spcPts val="600"/>
              </a:spcAft>
              <a:buFont typeface="Arial" panose="020B0604020202020204" pitchFamily="34" charset="0"/>
              <a:buChar char="•"/>
            </a:pPr>
            <a:r>
              <a:rPr lang="es-ES" sz="2000" dirty="0">
                <a:solidFill>
                  <a:schemeClr val="tx1">
                    <a:lumMod val="95000"/>
                    <a:lumOff val="5000"/>
                  </a:schemeClr>
                </a:solidFill>
                <a:latin typeface="Montserrat" panose="00000500000000000000" pitchFamily="2" charset="0"/>
              </a:rPr>
              <a:t>Se basa en 12 principios rectores y está organizado en 3 ejes.  </a:t>
            </a:r>
          </a:p>
          <a:p>
            <a:pPr marL="180000">
              <a:spcBef>
                <a:spcPts val="600"/>
              </a:spcBef>
              <a:spcAft>
                <a:spcPts val="600"/>
              </a:spcAft>
            </a:pPr>
            <a:endParaRPr lang="es-MX" sz="2000" dirty="0"/>
          </a:p>
        </p:txBody>
      </p:sp>
      <p:sp>
        <p:nvSpPr>
          <p:cNvPr id="10" name="Rectángulo redondeado 9"/>
          <p:cNvSpPr/>
          <p:nvPr/>
        </p:nvSpPr>
        <p:spPr>
          <a:xfrm>
            <a:off x="7096743" y="3863061"/>
            <a:ext cx="1829243" cy="625664"/>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23" b="1" dirty="0">
                <a:latin typeface="Arial" panose="020B0604020202020204" pitchFamily="34" charset="0"/>
                <a:cs typeface="Arial" panose="020B0604020202020204" pitchFamily="34" charset="0"/>
              </a:rPr>
              <a:t>I. Política y Gobierno </a:t>
            </a:r>
          </a:p>
        </p:txBody>
      </p:sp>
      <p:sp>
        <p:nvSpPr>
          <p:cNvPr id="11" name="Rectángulo redondeado 10"/>
          <p:cNvSpPr/>
          <p:nvPr/>
        </p:nvSpPr>
        <p:spPr>
          <a:xfrm>
            <a:off x="7096743" y="4841406"/>
            <a:ext cx="1829243" cy="625664"/>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23" b="1" dirty="0">
                <a:latin typeface="Arial" panose="020B0604020202020204" pitchFamily="34" charset="0"/>
                <a:cs typeface="Arial" panose="020B0604020202020204" pitchFamily="34" charset="0"/>
              </a:rPr>
              <a:t>II. Política Social</a:t>
            </a:r>
          </a:p>
        </p:txBody>
      </p:sp>
      <p:sp>
        <p:nvSpPr>
          <p:cNvPr id="14" name="Rectángulo redondeado 13"/>
          <p:cNvSpPr/>
          <p:nvPr/>
        </p:nvSpPr>
        <p:spPr>
          <a:xfrm>
            <a:off x="7096743" y="5819752"/>
            <a:ext cx="1829243" cy="625664"/>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23" b="1" dirty="0">
                <a:latin typeface="Arial" panose="020B0604020202020204" pitchFamily="34" charset="0"/>
                <a:cs typeface="Arial" panose="020B0604020202020204" pitchFamily="34" charset="0"/>
              </a:rPr>
              <a:t>III. Economía</a:t>
            </a:r>
          </a:p>
        </p:txBody>
      </p:sp>
      <p:sp>
        <p:nvSpPr>
          <p:cNvPr id="15" name="Rectángulo redondeado 14"/>
          <p:cNvSpPr/>
          <p:nvPr/>
        </p:nvSpPr>
        <p:spPr>
          <a:xfrm>
            <a:off x="7096727" y="2563913"/>
            <a:ext cx="1829262" cy="476200"/>
          </a:xfrm>
          <a:prstGeom prst="roundRect">
            <a:avLst/>
          </a:prstGeom>
          <a:solidFill>
            <a:srgbClr val="9D244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23" b="1" dirty="0">
                <a:latin typeface="Arial" panose="020B0604020202020204" pitchFamily="34" charset="0"/>
                <a:cs typeface="Arial" panose="020B0604020202020204" pitchFamily="34" charset="0"/>
              </a:rPr>
              <a:t>Ejes</a:t>
            </a:r>
          </a:p>
        </p:txBody>
      </p:sp>
      <p:sp>
        <p:nvSpPr>
          <p:cNvPr id="16" name="Rectángulo redondeado 15"/>
          <p:cNvSpPr/>
          <p:nvPr/>
        </p:nvSpPr>
        <p:spPr>
          <a:xfrm>
            <a:off x="1110229" y="2563913"/>
            <a:ext cx="5217104" cy="476200"/>
          </a:xfrm>
          <a:prstGeom prst="roundRect">
            <a:avLst/>
          </a:prstGeom>
          <a:solidFill>
            <a:srgbClr val="9D2449"/>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23" b="1" dirty="0">
                <a:latin typeface="Arial" panose="020B0604020202020204" pitchFamily="34" charset="0"/>
                <a:cs typeface="Arial" panose="020B0604020202020204" pitchFamily="34" charset="0"/>
              </a:rPr>
              <a:t>Principios rectores</a:t>
            </a:r>
          </a:p>
        </p:txBody>
      </p:sp>
      <p:sp>
        <p:nvSpPr>
          <p:cNvPr id="17" name="Rectángulo redondeado 15">
            <a:extLst>
              <a:ext uri="{FF2B5EF4-FFF2-40B4-BE49-F238E27FC236}">
                <a16:creationId xmlns:a16="http://schemas.microsoft.com/office/drawing/2014/main" id="{6A16F053-1459-41BE-8E2E-A6BF152E5CAD}"/>
              </a:ext>
            </a:extLst>
          </p:cNvPr>
          <p:cNvSpPr/>
          <p:nvPr/>
        </p:nvSpPr>
        <p:spPr>
          <a:xfrm>
            <a:off x="1045496" y="3169855"/>
            <a:ext cx="5281840" cy="3704675"/>
          </a:xfrm>
          <a:prstGeom prst="roundRect">
            <a:avLst/>
          </a:prstGeom>
          <a:solidFill>
            <a:srgbClr val="285C4D"/>
          </a:solidFill>
          <a:ln>
            <a:no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marL="369134" indent="-369134">
              <a:buFont typeface="+mj-lt"/>
              <a:buAutoNum type="arabicPeriod"/>
            </a:pPr>
            <a:endParaRPr lang="es-MX" sz="1507" dirty="0">
              <a:solidFill>
                <a:schemeClr val="bg1"/>
              </a:solidFill>
              <a:latin typeface="Arial" panose="020B0604020202020204" pitchFamily="34" charset="0"/>
              <a:cs typeface="Arial" panose="020B0604020202020204" pitchFamily="34" charset="0"/>
            </a:endParaRP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Honradez y honestidad</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No al gobierno rico con pueblo pobre</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Al margen de a ley, nada; por encima de la ley nadie</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Economía para el bienestar</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El mercado no sustituye al Estado</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Por el bien de todos, primero los pobres</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No dejar a nadie atrás, no dejar a nadie fuera</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No puede haber paz sin justicia</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El respeto al derecho ajeno es la paz</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No más migración por hambre o por violencia</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Democracia significa el poder del pueblo</a:t>
            </a:r>
          </a:p>
          <a:p>
            <a:pPr marL="861313" lvl="1" indent="-369134">
              <a:buFont typeface="+mj-lt"/>
              <a:buAutoNum type="arabicPeriod"/>
            </a:pPr>
            <a:r>
              <a:rPr lang="es-MX" sz="1507" dirty="0">
                <a:solidFill>
                  <a:schemeClr val="bg1"/>
                </a:solidFill>
                <a:latin typeface="Arial" panose="020B0604020202020204" pitchFamily="34" charset="0"/>
                <a:cs typeface="Arial" panose="020B0604020202020204" pitchFamily="34" charset="0"/>
              </a:rPr>
              <a:t>Ética, libertad y confianza</a:t>
            </a:r>
          </a:p>
          <a:p>
            <a:pPr marL="369134" indent="-369134">
              <a:buFont typeface="+mj-lt"/>
              <a:buAutoNum type="arabicPeriod"/>
            </a:pPr>
            <a:endParaRPr lang="es-MX" sz="1507"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1110229" y="5142693"/>
            <a:ext cx="5148000" cy="257656"/>
          </a:xfrm>
          <a:prstGeom prst="rect">
            <a:avLst/>
          </a:prstGeom>
          <a:noFill/>
          <a:ln w="38100">
            <a:solidFill>
              <a:srgbClr val="9D2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a:p>
        </p:txBody>
      </p:sp>
    </p:spTree>
    <p:extLst>
      <p:ext uri="{BB962C8B-B14F-4D97-AF65-F5344CB8AC3E}">
        <p14:creationId xmlns:p14="http://schemas.microsoft.com/office/powerpoint/2010/main" val="189439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90451" y="4053759"/>
            <a:ext cx="6796869" cy="707886"/>
          </a:xfrm>
          <a:prstGeom prst="rect">
            <a:avLst/>
          </a:prstGeom>
          <a:noFill/>
        </p:spPr>
        <p:txBody>
          <a:bodyPr wrap="square" rtlCol="0">
            <a:spAutoFit/>
          </a:bodyPr>
          <a:lstStyle/>
          <a:p>
            <a:pPr algn="ctr"/>
            <a:r>
              <a:rPr lang="es-ES" sz="4000" b="1" dirty="0">
                <a:solidFill>
                  <a:schemeClr val="bg1"/>
                </a:solidFill>
                <a:latin typeface="Montserrat" panose="00000500000000000000" pitchFamily="2" charset="0"/>
                <a:cs typeface="GMX Bold"/>
              </a:rPr>
              <a:t>¡Gracias por su atención!</a:t>
            </a:r>
          </a:p>
        </p:txBody>
      </p:sp>
      <p:sp>
        <p:nvSpPr>
          <p:cNvPr id="5" name="CuadroTexto 4">
            <a:extLst>
              <a:ext uri="{FF2B5EF4-FFF2-40B4-BE49-F238E27FC236}">
                <a16:creationId xmlns:a16="http://schemas.microsoft.com/office/drawing/2014/main" id="{16969D64-5D5E-484E-8AB3-E157CE2DD9BD}"/>
              </a:ext>
            </a:extLst>
          </p:cNvPr>
          <p:cNvSpPr txBox="1"/>
          <p:nvPr/>
        </p:nvSpPr>
        <p:spPr>
          <a:xfrm>
            <a:off x="90723" y="5397854"/>
            <a:ext cx="5020026" cy="1061829"/>
          </a:xfrm>
          <a:prstGeom prst="rect">
            <a:avLst/>
          </a:prstGeom>
          <a:noFill/>
        </p:spPr>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Manuel Alejandro Gómez Melchor</a:t>
            </a:r>
          </a:p>
          <a:p>
            <a:pPr algn="ctr"/>
            <a:r>
              <a:rPr lang="es-MX" sz="2100" dirty="0">
                <a:solidFill>
                  <a:schemeClr val="bg1"/>
                </a:solidFill>
                <a:latin typeface="Arial" panose="020B0604020202020204" pitchFamily="34" charset="0"/>
                <a:cs typeface="Arial" panose="020B0604020202020204" pitchFamily="34" charset="0"/>
              </a:rPr>
              <a:t>Gerente de Consejos de Cuenca</a:t>
            </a:r>
          </a:p>
          <a:p>
            <a:pPr algn="ctr"/>
            <a:r>
              <a:rPr lang="es-MX" sz="2100" dirty="0">
                <a:solidFill>
                  <a:schemeClr val="bg1"/>
                </a:solidFill>
                <a:latin typeface="Arial" panose="020B0604020202020204" pitchFamily="34" charset="0"/>
                <a:cs typeface="Arial" panose="020B0604020202020204" pitchFamily="34" charset="0"/>
              </a:rPr>
              <a:t>manuel.gomez@conagua.gob.mx</a:t>
            </a:r>
          </a:p>
        </p:txBody>
      </p:sp>
      <p:sp>
        <p:nvSpPr>
          <p:cNvPr id="6" name="CuadroTexto 5">
            <a:extLst>
              <a:ext uri="{FF2B5EF4-FFF2-40B4-BE49-F238E27FC236}">
                <a16:creationId xmlns:a16="http://schemas.microsoft.com/office/drawing/2014/main" id="{BDC64130-AE67-4CBD-B14D-23D840B45C28}"/>
              </a:ext>
            </a:extLst>
          </p:cNvPr>
          <p:cNvSpPr txBox="1"/>
          <p:nvPr/>
        </p:nvSpPr>
        <p:spPr>
          <a:xfrm>
            <a:off x="5060599" y="5397854"/>
            <a:ext cx="5020026" cy="1061829"/>
          </a:xfrm>
          <a:prstGeom prst="rect">
            <a:avLst/>
          </a:prstGeom>
          <a:noFill/>
        </p:spPr>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Ricardo Martínez Lagunes</a:t>
            </a:r>
          </a:p>
          <a:p>
            <a:pPr algn="ctr"/>
            <a:r>
              <a:rPr lang="es-MX" sz="2100" dirty="0">
                <a:solidFill>
                  <a:schemeClr val="bg1"/>
                </a:solidFill>
                <a:latin typeface="Arial" panose="020B0604020202020204" pitchFamily="34" charset="0"/>
                <a:cs typeface="Arial" panose="020B0604020202020204" pitchFamily="34" charset="0"/>
              </a:rPr>
              <a:t>Gerente de Planificación Hídrica</a:t>
            </a:r>
          </a:p>
          <a:p>
            <a:pPr algn="ctr"/>
            <a:r>
              <a:rPr lang="es-ES" sz="2100" dirty="0">
                <a:solidFill>
                  <a:schemeClr val="bg1"/>
                </a:solidFill>
                <a:latin typeface="Arial" panose="020B0604020202020204" pitchFamily="34" charset="0"/>
                <a:cs typeface="Arial" panose="020B0604020202020204" pitchFamily="34" charset="0"/>
              </a:rPr>
              <a:t>ricardo.martinez@conagua.gob.mx</a:t>
            </a:r>
          </a:p>
        </p:txBody>
      </p:sp>
    </p:spTree>
    <p:extLst>
      <p:ext uri="{BB962C8B-B14F-4D97-AF65-F5344CB8AC3E}">
        <p14:creationId xmlns:p14="http://schemas.microsoft.com/office/powerpoint/2010/main" val="97935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96704" y="480523"/>
            <a:ext cx="4943205" cy="443606"/>
          </a:xfrm>
          <a:prstGeom prst="rect">
            <a:avLst/>
          </a:prstGeom>
        </p:spPr>
        <p:txBody>
          <a:bodyPr vert="horz" lIns="100796" tIns="50398" rIns="100796" bIns="50398" rtlCol="0" anchor="ctr">
            <a:noAutofit/>
          </a:bodyPr>
          <a:lstStyle>
            <a:lvl1pPr algn="ctr" defTabSz="342892" rtl="0" eaLnBrk="1" latinLnBrk="0" hangingPunct="1">
              <a:spcBef>
                <a:spcPct val="0"/>
              </a:spcBef>
              <a:buNone/>
              <a:defRPr sz="3300" kern="1200">
                <a:solidFill>
                  <a:schemeClr val="tx1"/>
                </a:solidFill>
                <a:latin typeface="+mj-lt"/>
                <a:ea typeface="+mj-ea"/>
                <a:cs typeface="+mj-cs"/>
              </a:defRPr>
            </a:lvl1pPr>
          </a:lstStyle>
          <a:p>
            <a:endParaRPr lang="es-MX" altLang="es-MX" sz="2205" b="1" dirty="0">
              <a:solidFill>
                <a:schemeClr val="accent2">
                  <a:lumMod val="75000"/>
                </a:schemeClr>
              </a:solidFill>
              <a:latin typeface="Arial" panose="020B0604020202020204" pitchFamily="34" charset="0"/>
              <a:cs typeface="Arial" panose="020B0604020202020204" pitchFamily="34" charset="0"/>
            </a:endParaRPr>
          </a:p>
        </p:txBody>
      </p:sp>
      <p:sp>
        <p:nvSpPr>
          <p:cNvPr id="2" name="Título 1"/>
          <p:cNvSpPr>
            <a:spLocks noGrp="1"/>
          </p:cNvSpPr>
          <p:nvPr>
            <p:ph type="ctrTitle"/>
          </p:nvPr>
        </p:nvSpPr>
        <p:spPr/>
        <p:txBody>
          <a:bodyPr>
            <a:normAutofit fontScale="90000"/>
          </a:bodyPr>
          <a:lstStyle/>
          <a:p>
            <a:r>
              <a:rPr lang="es-MX" dirty="0"/>
              <a:t>PNH  2019-2024  Vs  PEH 2040, Chihuahua</a:t>
            </a:r>
          </a:p>
        </p:txBody>
      </p:sp>
      <p:sp>
        <p:nvSpPr>
          <p:cNvPr id="4" name="Subtítulo 3"/>
          <p:cNvSpPr>
            <a:spLocks noGrp="1"/>
          </p:cNvSpPr>
          <p:nvPr>
            <p:ph type="subTitle" idx="1"/>
          </p:nvPr>
        </p:nvSpPr>
        <p:spPr/>
        <p:txBody>
          <a:bodyPr/>
          <a:lstStyle/>
          <a:p>
            <a:endParaRPr lang="es-ES"/>
          </a:p>
        </p:txBody>
      </p:sp>
      <p:sp>
        <p:nvSpPr>
          <p:cNvPr id="5" name="Marcador de número de diapositiva 4"/>
          <p:cNvSpPr>
            <a:spLocks noGrp="1"/>
          </p:cNvSpPr>
          <p:nvPr>
            <p:ph type="sldNum" sz="quarter" idx="12"/>
          </p:nvPr>
        </p:nvSpPr>
        <p:spPr/>
        <p:txBody>
          <a:bodyPr/>
          <a:lstStyle/>
          <a:p>
            <a:fld id="{A2416F11-9577-442D-9014-FDB4FB0FECD8}" type="slidenum">
              <a:rPr lang="es-MX" smtClean="0"/>
              <a:t>30</a:t>
            </a:fld>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858194467"/>
              </p:ext>
            </p:extLst>
          </p:nvPr>
        </p:nvGraphicFramePr>
        <p:xfrm>
          <a:off x="303834" y="924129"/>
          <a:ext cx="9396661" cy="6330479"/>
        </p:xfrm>
        <a:graphic>
          <a:graphicData uri="http://schemas.openxmlformats.org/drawingml/2006/table">
            <a:tbl>
              <a:tblPr firstRow="1" bandRow="1">
                <a:tableStyleId>{8A107856-5554-42FB-B03E-39F5DBC370BA}</a:tableStyleId>
              </a:tblPr>
              <a:tblGrid>
                <a:gridCol w="904003">
                  <a:extLst>
                    <a:ext uri="{9D8B030D-6E8A-4147-A177-3AD203B41FA5}">
                      <a16:colId xmlns:a16="http://schemas.microsoft.com/office/drawing/2014/main" val="20000"/>
                    </a:ext>
                  </a:extLst>
                </a:gridCol>
                <a:gridCol w="3837128">
                  <a:extLst>
                    <a:ext uri="{9D8B030D-6E8A-4147-A177-3AD203B41FA5}">
                      <a16:colId xmlns:a16="http://schemas.microsoft.com/office/drawing/2014/main" val="20001"/>
                    </a:ext>
                  </a:extLst>
                </a:gridCol>
                <a:gridCol w="4655530">
                  <a:extLst>
                    <a:ext uri="{9D8B030D-6E8A-4147-A177-3AD203B41FA5}">
                      <a16:colId xmlns:a16="http://schemas.microsoft.com/office/drawing/2014/main" val="20002"/>
                    </a:ext>
                  </a:extLst>
                </a:gridCol>
              </a:tblGrid>
              <a:tr h="543690">
                <a:tc>
                  <a:txBody>
                    <a:bodyPr/>
                    <a:lstStyle/>
                    <a:p>
                      <a:pPr algn="ctr"/>
                      <a:r>
                        <a:rPr lang="es-MX" sz="1400" b="1" dirty="0"/>
                        <a:t>Objetivo</a:t>
                      </a:r>
                      <a:endParaRPr lang="es-ES" sz="1400" b="1" dirty="0"/>
                    </a:p>
                  </a:txBody>
                  <a:tcPr/>
                </a:tc>
                <a:tc>
                  <a:txBody>
                    <a:bodyPr/>
                    <a:lstStyle/>
                    <a:p>
                      <a:r>
                        <a:rPr lang="es-MX" sz="1400" b="1" dirty="0"/>
                        <a:t>Objetivo Programa Nacional Hídrico </a:t>
                      </a:r>
                      <a:r>
                        <a:rPr lang="es-MX" sz="1400" b="1" baseline="0" dirty="0"/>
                        <a:t>2019-2024</a:t>
                      </a:r>
                      <a:endParaRPr lang="es-ES" sz="1400" b="1" dirty="0"/>
                    </a:p>
                  </a:txBody>
                  <a:tcPr/>
                </a:tc>
                <a:tc>
                  <a:txBody>
                    <a:bodyPr/>
                    <a:lstStyle/>
                    <a:p>
                      <a:pPr algn="ctr"/>
                      <a:r>
                        <a:rPr lang="es-MX" sz="1400" b="1" dirty="0">
                          <a:solidFill>
                            <a:schemeClr val="accent2">
                              <a:lumMod val="50000"/>
                            </a:schemeClr>
                          </a:solidFill>
                        </a:rPr>
                        <a:t>Plan Estatal</a:t>
                      </a:r>
                      <a:r>
                        <a:rPr lang="es-MX" sz="1400" b="1" baseline="0" dirty="0">
                          <a:solidFill>
                            <a:schemeClr val="accent2">
                              <a:lumMod val="50000"/>
                            </a:schemeClr>
                          </a:solidFill>
                        </a:rPr>
                        <a:t> Hídrico 2040 </a:t>
                      </a:r>
                    </a:p>
                    <a:p>
                      <a:pPr algn="ctr"/>
                      <a:r>
                        <a:rPr lang="es-MX" sz="1400" b="1" baseline="0" dirty="0">
                          <a:solidFill>
                            <a:schemeClr val="accent2">
                              <a:lumMod val="50000"/>
                            </a:schemeClr>
                          </a:solidFill>
                        </a:rPr>
                        <a:t>Estado de Chihuahua</a:t>
                      </a:r>
                      <a:endParaRPr lang="es-ES" sz="1400" b="1" dirty="0">
                        <a:solidFill>
                          <a:schemeClr val="accent2">
                            <a:lumMod val="50000"/>
                          </a:schemeClr>
                        </a:solidFill>
                      </a:endParaRPr>
                    </a:p>
                  </a:txBody>
                  <a:tcPr/>
                </a:tc>
                <a:extLst>
                  <a:ext uri="{0D108BD9-81ED-4DB2-BD59-A6C34878D82A}">
                    <a16:rowId xmlns:a16="http://schemas.microsoft.com/office/drawing/2014/main" val="10000"/>
                  </a:ext>
                </a:extLst>
              </a:tr>
              <a:tr h="865293">
                <a:tc>
                  <a:txBody>
                    <a:bodyPr/>
                    <a:lstStyle/>
                    <a:p>
                      <a:pPr algn="ctr"/>
                      <a:r>
                        <a:rPr lang="es-MX" sz="1400" dirty="0">
                          <a:latin typeface="Arial" panose="020B0604020202020204" pitchFamily="34" charset="0"/>
                          <a:cs typeface="Arial" panose="020B0604020202020204" pitchFamily="34" charset="0"/>
                        </a:rPr>
                        <a:t>1.</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b="0" dirty="0">
                          <a:latin typeface="Arial" panose="020B0604020202020204" pitchFamily="34" charset="0"/>
                          <a:cs typeface="Arial" panose="020B0604020202020204" pitchFamily="34" charset="0"/>
                        </a:rPr>
                        <a:t>Garantizar progresivamente los derechos humanos al agua y al saneamiento, especialmente a la población más vulnerable.</a:t>
                      </a:r>
                      <a:endParaRPr lang="es-ES" sz="1400" dirty="0">
                        <a:latin typeface="Arial" panose="020B0604020202020204" pitchFamily="34" charset="0"/>
                        <a:cs typeface="Arial" panose="020B0604020202020204" pitchFamily="34" charset="0"/>
                      </a:endParaRPr>
                    </a:p>
                  </a:txBody>
                  <a:tcPr/>
                </a:tc>
                <a:tc>
                  <a:txBody>
                    <a:bodyPr/>
                    <a:lstStyle/>
                    <a:p>
                      <a:pPr marL="0" marR="0" indent="0" algn="just"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b="1" kern="1200" dirty="0">
                          <a:solidFill>
                            <a:schemeClr val="accent2">
                              <a:lumMod val="50000"/>
                            </a:schemeClr>
                          </a:solidFill>
                          <a:latin typeface="Arial" panose="020B0604020202020204" pitchFamily="34" charset="0"/>
                          <a:ea typeface="+mn-ea"/>
                          <a:cs typeface="Arial" panose="020B0604020202020204" pitchFamily="34" charset="0"/>
                        </a:rPr>
                        <a:t>Objetivo 1</a:t>
                      </a: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 Garantizar</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la seguridad hídrica del estado de Chihuahua</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pP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013594">
                <a:tc>
                  <a:txBody>
                    <a:bodyPr/>
                    <a:lstStyle/>
                    <a:p>
                      <a:pPr algn="ctr"/>
                      <a:r>
                        <a:rPr lang="es-MX" sz="1400" dirty="0">
                          <a:latin typeface="Arial" panose="020B0604020202020204" pitchFamily="34" charset="0"/>
                          <a:cs typeface="Arial" panose="020B0604020202020204" pitchFamily="34" charset="0"/>
                        </a:rPr>
                        <a:t>3.</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Promover el uso eficiente del agua para aumentar la productividad en el campo, la ciudad y la industria.</a:t>
                      </a:r>
                    </a:p>
                    <a:p>
                      <a:endParaRPr lang="es-ES" sz="1400" dirty="0">
                        <a:latin typeface="Arial" panose="020B0604020202020204" pitchFamily="34" charset="0"/>
                        <a:cs typeface="Arial" panose="020B0604020202020204" pitchFamily="34" charset="0"/>
                      </a:endParaRPr>
                    </a:p>
                  </a:txBody>
                  <a:tcPr/>
                </a:tc>
                <a:tc>
                  <a:txBody>
                    <a:bodyPr/>
                    <a:lstStyle/>
                    <a:p>
                      <a:pPr marL="0" marR="0" indent="0" algn="just"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Objetivo 2. Incentivar</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el uso racional del agua en la agricultura</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1013594">
                <a:tc>
                  <a:txBody>
                    <a:bodyPr/>
                    <a:lstStyle/>
                    <a:p>
                      <a:pPr algn="ctr"/>
                      <a:r>
                        <a:rPr lang="es-MX" sz="1400" dirty="0">
                          <a:latin typeface="Arial" panose="020B0604020202020204" pitchFamily="34" charset="0"/>
                          <a:cs typeface="Arial" panose="020B0604020202020204" pitchFamily="34" charset="0"/>
                        </a:rPr>
                        <a:t>2.</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Incrementar la seguridad de la población y zonas productivas, ante fenómenos hidrometeoro-lógicos</a:t>
                      </a:r>
                    </a:p>
                    <a:p>
                      <a:endParaRPr lang="es-ES" sz="14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Objetivo 5. Reducir el riesgo de la población ante fenómenos meteorológicos</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767563">
                <a:tc>
                  <a:txBody>
                    <a:bodyPr/>
                    <a:lstStyle/>
                    <a:p>
                      <a:pPr algn="ctr"/>
                      <a:r>
                        <a:rPr lang="es-MX" sz="1400" dirty="0">
                          <a:latin typeface="Arial" panose="020B0604020202020204" pitchFamily="34" charset="0"/>
                          <a:cs typeface="Arial" panose="020B0604020202020204" pitchFamily="34" charset="0"/>
                        </a:rPr>
                        <a:t>4.</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dirty="0">
                          <a:solidFill>
                            <a:schemeClr val="tx1"/>
                          </a:solidFill>
                          <a:latin typeface="Arial" panose="020B0604020202020204" pitchFamily="34" charset="0"/>
                          <a:cs typeface="Arial" panose="020B0604020202020204" pitchFamily="34" charset="0"/>
                        </a:rPr>
                        <a:t>Recuperar la calidad del agua y preservar la salud de los  ecosistemas asociados.</a:t>
                      </a:r>
                    </a:p>
                    <a:p>
                      <a:endParaRPr lang="es-ES" sz="1400" dirty="0">
                        <a:latin typeface="Arial" panose="020B0604020202020204" pitchFamily="34" charset="0"/>
                        <a:cs typeface="Arial" panose="020B0604020202020204" pitchFamily="34" charset="0"/>
                      </a:endParaRPr>
                    </a:p>
                  </a:txBody>
                  <a:tcPr/>
                </a:tc>
                <a:tc>
                  <a:txBody>
                    <a:bodyPr/>
                    <a:lstStyle/>
                    <a:p>
                      <a:pPr marL="0" marR="0" indent="0" algn="just"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Objetivo 1. Garantizar</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la seguridad hídrica del estado de Chihuahua</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endParaRPr lang="es-MX"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804422">
                <a:tc>
                  <a:txBody>
                    <a:bodyPr/>
                    <a:lstStyle/>
                    <a:p>
                      <a:pPr algn="ctr"/>
                      <a:r>
                        <a:rPr lang="es-MX" sz="1400" dirty="0">
                          <a:latin typeface="Arial" panose="020B0604020202020204" pitchFamily="34" charset="0"/>
                          <a:cs typeface="Arial" panose="020B0604020202020204" pitchFamily="34" charset="0"/>
                        </a:rPr>
                        <a:t>5.</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Eliminar el </a:t>
                      </a:r>
                      <a:r>
                        <a:rPr lang="es-MX" sz="1400" dirty="0" err="1">
                          <a:latin typeface="Arial" panose="020B0604020202020204" pitchFamily="34" charset="0"/>
                          <a:cs typeface="Arial" panose="020B0604020202020204" pitchFamily="34" charset="0"/>
                        </a:rPr>
                        <a:t>sobreconcesionamiento</a:t>
                      </a:r>
                      <a:r>
                        <a:rPr lang="es-MX" sz="1400" dirty="0">
                          <a:latin typeface="Arial" panose="020B0604020202020204" pitchFamily="34" charset="0"/>
                          <a:cs typeface="Arial" panose="020B0604020202020204" pitchFamily="34" charset="0"/>
                        </a:rPr>
                        <a:t> y sobreexplotación de los cuerpos de agua.</a:t>
                      </a:r>
                    </a:p>
                    <a:p>
                      <a:endParaRPr lang="es-ES" sz="1400" dirty="0">
                        <a:latin typeface="Arial" panose="020B0604020202020204" pitchFamily="34" charset="0"/>
                        <a:cs typeface="Arial" panose="020B0604020202020204" pitchFamily="34" charset="0"/>
                      </a:endParaRPr>
                    </a:p>
                  </a:txBody>
                  <a:tcPr/>
                </a:tc>
                <a:tc>
                  <a:txBody>
                    <a:bodyPr/>
                    <a:lstStyle/>
                    <a:p>
                      <a:pPr marL="0" marR="0" indent="0" algn="just"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Objetivo 2. Incentivar</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el uso racional del agua en la agricultura</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r h="1322323">
                <a:tc>
                  <a:txBody>
                    <a:bodyPr/>
                    <a:lstStyle/>
                    <a:p>
                      <a:pPr algn="ctr"/>
                      <a:r>
                        <a:rPr lang="es-MX" sz="1400" dirty="0">
                          <a:latin typeface="Arial" panose="020B0604020202020204" pitchFamily="34" charset="0"/>
                          <a:cs typeface="Arial" panose="020B0604020202020204" pitchFamily="34" charset="0"/>
                        </a:rPr>
                        <a:t>6.</a:t>
                      </a:r>
                      <a:endParaRPr lang="es-ES" sz="1400" dirty="0">
                        <a:latin typeface="Arial" panose="020B0604020202020204" pitchFamily="34" charset="0"/>
                        <a:cs typeface="Arial" panose="020B0604020202020204"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400" dirty="0">
                          <a:latin typeface="Arial" panose="020B0604020202020204" pitchFamily="34" charset="0"/>
                          <a:cs typeface="Arial" panose="020B0604020202020204" pitchFamily="34" charset="0"/>
                        </a:rPr>
                        <a:t>Fortalecer los instrumentos de transparencia y gobernanza del agua.</a:t>
                      </a:r>
                      <a:endParaRPr lang="es-MX" sz="1400" dirty="0">
                        <a:solidFill>
                          <a:srgbClr val="FF0000"/>
                        </a:solidFill>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Objetivo</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3. </a:t>
                      </a:r>
                      <a:r>
                        <a:rPr lang="es-MX" sz="1400" b="0" kern="1200" dirty="0">
                          <a:solidFill>
                            <a:schemeClr val="accent2">
                              <a:lumMod val="50000"/>
                            </a:schemeClr>
                          </a:solidFill>
                          <a:latin typeface="Arial" panose="020B0604020202020204" pitchFamily="34" charset="0"/>
                          <a:ea typeface="+mn-ea"/>
                          <a:cs typeface="Arial" panose="020B0604020202020204" pitchFamily="34" charset="0"/>
                        </a:rPr>
                        <a:t>Fortalecer</a:t>
                      </a: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 a los organismos operadores</a:t>
                      </a:r>
                    </a:p>
                    <a:p>
                      <a:pPr marL="0" indent="0" algn="just">
                        <a:buFont typeface="Arial" panose="020B0604020202020204" pitchFamily="34" charset="0"/>
                        <a:buNone/>
                      </a:pP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Objetivo 4. Incentivar la gobernabilidad y gobernanza en el sector del agua</a:t>
                      </a:r>
                    </a:p>
                    <a:p>
                      <a:pPr marL="0" indent="0" algn="just">
                        <a:buFont typeface="Arial" panose="020B0604020202020204" pitchFamily="34" charset="0"/>
                        <a:buNone/>
                      </a:pPr>
                      <a:r>
                        <a:rPr lang="es-MX" sz="1400" b="0" kern="1200" baseline="0" dirty="0">
                          <a:solidFill>
                            <a:schemeClr val="accent2">
                              <a:lumMod val="50000"/>
                            </a:schemeClr>
                          </a:solidFill>
                          <a:latin typeface="Arial" panose="020B0604020202020204" pitchFamily="34" charset="0"/>
                          <a:ea typeface="+mn-ea"/>
                          <a:cs typeface="Arial" panose="020B0604020202020204" pitchFamily="34" charset="0"/>
                        </a:rPr>
                        <a:t>Objetivo 6. Promover la educación, investigación e innovación en temas hídricos</a:t>
                      </a:r>
                      <a:endParaRPr lang="es-ES" sz="1400" b="0" kern="1200" dirty="0">
                        <a:solidFill>
                          <a:schemeClr val="accent2">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956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96704" y="480523"/>
            <a:ext cx="4943205" cy="443606"/>
          </a:xfrm>
          <a:prstGeom prst="rect">
            <a:avLst/>
          </a:prstGeom>
        </p:spPr>
        <p:txBody>
          <a:bodyPr vert="horz" lIns="100796" tIns="50398" rIns="100796" bIns="50398" rtlCol="0" anchor="ctr">
            <a:noAutofit/>
          </a:bodyPr>
          <a:lstStyle>
            <a:lvl1pPr algn="ctr" defTabSz="342892" rtl="0" eaLnBrk="1" latinLnBrk="0" hangingPunct="1">
              <a:spcBef>
                <a:spcPct val="0"/>
              </a:spcBef>
              <a:buNone/>
              <a:defRPr sz="3300" kern="1200">
                <a:solidFill>
                  <a:schemeClr val="tx1"/>
                </a:solidFill>
                <a:latin typeface="+mj-lt"/>
                <a:ea typeface="+mj-ea"/>
                <a:cs typeface="+mj-cs"/>
              </a:defRPr>
            </a:lvl1pPr>
          </a:lstStyle>
          <a:p>
            <a:endParaRPr lang="es-MX" altLang="es-MX" sz="2205" b="1" dirty="0">
              <a:solidFill>
                <a:schemeClr val="accent2">
                  <a:lumMod val="75000"/>
                </a:schemeClr>
              </a:solidFill>
              <a:latin typeface="Arial" panose="020B0604020202020204" pitchFamily="34" charset="0"/>
              <a:cs typeface="Arial" panose="020B0604020202020204" pitchFamily="34" charset="0"/>
            </a:endParaRPr>
          </a:p>
        </p:txBody>
      </p:sp>
      <p:sp>
        <p:nvSpPr>
          <p:cNvPr id="2" name="Título 1"/>
          <p:cNvSpPr>
            <a:spLocks noGrp="1"/>
          </p:cNvSpPr>
          <p:nvPr>
            <p:ph type="ctrTitle"/>
          </p:nvPr>
        </p:nvSpPr>
        <p:spPr/>
        <p:txBody>
          <a:bodyPr>
            <a:noAutofit/>
          </a:bodyPr>
          <a:lstStyle/>
          <a:p>
            <a:r>
              <a:rPr lang="es-MX" dirty="0"/>
              <a:t>Plan Nacional de Desarrollo</a:t>
            </a:r>
          </a:p>
        </p:txBody>
      </p:sp>
      <p:sp>
        <p:nvSpPr>
          <p:cNvPr id="5" name="Marcador de número de diapositiva 4"/>
          <p:cNvSpPr>
            <a:spLocks noGrp="1"/>
          </p:cNvSpPr>
          <p:nvPr>
            <p:ph type="sldNum" sz="quarter" idx="12"/>
          </p:nvPr>
        </p:nvSpPr>
        <p:spPr/>
        <p:txBody>
          <a:bodyPr/>
          <a:lstStyle/>
          <a:p>
            <a:fld id="{A2416F11-9577-442D-9014-FDB4FB0FECD8}" type="slidenum">
              <a:rPr lang="es-MX" smtClean="0"/>
              <a:t>3</a:t>
            </a:fld>
            <a:endParaRPr lang="es-MX" dirty="0"/>
          </a:p>
        </p:txBody>
      </p:sp>
      <p:cxnSp>
        <p:nvCxnSpPr>
          <p:cNvPr id="28" name="Conector recto 27">
            <a:extLst>
              <a:ext uri="{FF2B5EF4-FFF2-40B4-BE49-F238E27FC236}">
                <a16:creationId xmlns:a16="http://schemas.microsoft.com/office/drawing/2014/main" id="{657ABD17-0CA0-4A46-9980-D62648C1D571}"/>
              </a:ext>
            </a:extLst>
          </p:cNvPr>
          <p:cNvCxnSpPr>
            <a:cxnSpLocks/>
          </p:cNvCxnSpPr>
          <p:nvPr/>
        </p:nvCxnSpPr>
        <p:spPr>
          <a:xfrm>
            <a:off x="5268477" y="1558233"/>
            <a:ext cx="0" cy="349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559E4B2-8E3E-4616-9B48-31650E2CA38E}"/>
              </a:ext>
            </a:extLst>
          </p:cNvPr>
          <p:cNvCxnSpPr>
            <a:cxnSpLocks/>
          </p:cNvCxnSpPr>
          <p:nvPr/>
        </p:nvCxnSpPr>
        <p:spPr>
          <a:xfrm>
            <a:off x="1515526" y="1696343"/>
            <a:ext cx="75398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0609101-D188-4249-9BBE-BF3409D860CC}"/>
              </a:ext>
            </a:extLst>
          </p:cNvPr>
          <p:cNvCxnSpPr/>
          <p:nvPr/>
        </p:nvCxnSpPr>
        <p:spPr>
          <a:xfrm flipH="1">
            <a:off x="1526983" y="1689464"/>
            <a:ext cx="1" cy="218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3A6583C-CDE4-48A2-A02D-C372628B01BE}"/>
              </a:ext>
            </a:extLst>
          </p:cNvPr>
          <p:cNvCxnSpPr/>
          <p:nvPr/>
        </p:nvCxnSpPr>
        <p:spPr>
          <a:xfrm flipH="1">
            <a:off x="9042398" y="1689464"/>
            <a:ext cx="1" cy="218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ángulo redondeado 7">
            <a:extLst>
              <a:ext uri="{FF2B5EF4-FFF2-40B4-BE49-F238E27FC236}">
                <a16:creationId xmlns:a16="http://schemas.microsoft.com/office/drawing/2014/main" id="{713DE084-74DC-4B9B-9D28-CD992A2A8304}"/>
              </a:ext>
            </a:extLst>
          </p:cNvPr>
          <p:cNvSpPr/>
          <p:nvPr/>
        </p:nvSpPr>
        <p:spPr>
          <a:xfrm>
            <a:off x="3434032" y="1054612"/>
            <a:ext cx="3668897" cy="515883"/>
          </a:xfrm>
          <a:prstGeom prst="roundRect">
            <a:avLst/>
          </a:prstGeom>
          <a:solidFill>
            <a:srgbClr val="9D2449"/>
          </a:solidFill>
          <a:ln>
            <a:noFill/>
          </a:ln>
          <a:scene3d>
            <a:camera prst="orthographicFront"/>
            <a:lightRig rig="threePt" dir="t"/>
          </a:scene3d>
          <a:sp3d>
            <a:bevelT/>
            <a:bevelB/>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2187" b="1" dirty="0">
                <a:solidFill>
                  <a:schemeClr val="bg1"/>
                </a:solidFill>
                <a:latin typeface="Arial" panose="020B0604020202020204" pitchFamily="34" charset="0"/>
                <a:cs typeface="Arial" panose="020B0604020202020204" pitchFamily="34" charset="0"/>
              </a:rPr>
              <a:t>Ejes</a:t>
            </a:r>
          </a:p>
        </p:txBody>
      </p:sp>
      <p:sp>
        <p:nvSpPr>
          <p:cNvPr id="39" name="Rectángulo redondeado 15">
            <a:extLst>
              <a:ext uri="{FF2B5EF4-FFF2-40B4-BE49-F238E27FC236}">
                <a16:creationId xmlns:a16="http://schemas.microsoft.com/office/drawing/2014/main" id="{6A16F053-1459-41BE-8E2E-A6BF152E5CAD}"/>
              </a:ext>
            </a:extLst>
          </p:cNvPr>
          <p:cNvSpPr/>
          <p:nvPr/>
        </p:nvSpPr>
        <p:spPr>
          <a:xfrm>
            <a:off x="55014" y="2401578"/>
            <a:ext cx="3082815" cy="5039783"/>
          </a:xfrm>
          <a:prstGeom prst="roundRect">
            <a:avLst/>
          </a:prstGeom>
          <a:solidFill>
            <a:srgbClr val="285C4D"/>
          </a:solidFill>
          <a:ln>
            <a:no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Erradicar la corrupción, el dispendio y la frivolidad</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Recuperar el estado de derecho</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Separar el poder político del poder económico</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Cambio de paradigma en seguridad</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Hacia una democracia participativa</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Revocación del mandato</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Consulta popular</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Mandar obedeciendo</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Política exterior: recuperación de los principios</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Migración: soluciones de raíz</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Libertad e Igualdad</a:t>
            </a:r>
            <a:endParaRPr lang="es-MX" sz="1600" dirty="0">
              <a:solidFill>
                <a:schemeClr val="bg1"/>
              </a:solidFill>
              <a:latin typeface="Arial" panose="020B0604020202020204" pitchFamily="34" charset="0"/>
              <a:cs typeface="Arial" panose="020B0604020202020204" pitchFamily="34" charset="0"/>
            </a:endParaRPr>
          </a:p>
        </p:txBody>
      </p:sp>
      <p:sp>
        <p:nvSpPr>
          <p:cNvPr id="40" name="Rectángulo redondeado 39">
            <a:extLst>
              <a:ext uri="{FF2B5EF4-FFF2-40B4-BE49-F238E27FC236}">
                <a16:creationId xmlns:a16="http://schemas.microsoft.com/office/drawing/2014/main" id="{6A16F053-1459-41BE-8E2E-A6BF152E5CAD}"/>
              </a:ext>
            </a:extLst>
          </p:cNvPr>
          <p:cNvSpPr/>
          <p:nvPr/>
        </p:nvSpPr>
        <p:spPr>
          <a:xfrm>
            <a:off x="3287415" y="2481388"/>
            <a:ext cx="2675477" cy="3914633"/>
          </a:xfrm>
          <a:prstGeom prst="roundRect">
            <a:avLst/>
          </a:prstGeom>
          <a:solidFill>
            <a:srgbClr val="285C4D"/>
          </a:solidFill>
          <a:ln>
            <a:no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Construir un país con bienestar</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Desarrollo sostenible</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Programas sociales</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Derecho a la educación</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Salud para toda la población</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Instituto Nacional de Salud para el Bienestar</a:t>
            </a:r>
            <a:endParaRPr lang="es-MX" sz="1600" dirty="0">
              <a:solidFill>
                <a:schemeClr val="bg1"/>
              </a:solidFill>
              <a:latin typeface="Arial" panose="020B0604020202020204" pitchFamily="34" charset="0"/>
              <a:cs typeface="Arial" panose="020B0604020202020204" pitchFamily="34" charset="0"/>
            </a:endParaRPr>
          </a:p>
          <a:p>
            <a:pPr marL="250825" indent="-250825">
              <a:buFont typeface="+mj-lt"/>
              <a:buAutoNum type="arabicPeriod"/>
            </a:pPr>
            <a:r>
              <a:rPr lang="es-ES" sz="1600" dirty="0">
                <a:solidFill>
                  <a:schemeClr val="bg1"/>
                </a:solidFill>
                <a:latin typeface="Arial" panose="020B0604020202020204" pitchFamily="34" charset="0"/>
                <a:cs typeface="Arial" panose="020B0604020202020204" pitchFamily="34" charset="0"/>
              </a:rPr>
              <a:t>Cultura para la paz, para el bienestar y para todos</a:t>
            </a:r>
            <a:endParaRPr lang="es-MX" sz="1600" dirty="0">
              <a:solidFill>
                <a:schemeClr val="bg1"/>
              </a:solidFill>
              <a:latin typeface="Arial" panose="020B0604020202020204" pitchFamily="34" charset="0"/>
              <a:cs typeface="Arial" panose="020B0604020202020204" pitchFamily="34" charset="0"/>
            </a:endParaRPr>
          </a:p>
        </p:txBody>
      </p:sp>
      <p:sp>
        <p:nvSpPr>
          <p:cNvPr id="41" name="Rectángulo redondeado 15">
            <a:extLst>
              <a:ext uri="{FF2B5EF4-FFF2-40B4-BE49-F238E27FC236}">
                <a16:creationId xmlns:a16="http://schemas.microsoft.com/office/drawing/2014/main" id="{6A16F053-1459-41BE-8E2E-A6BF152E5CAD}"/>
              </a:ext>
            </a:extLst>
          </p:cNvPr>
          <p:cNvSpPr/>
          <p:nvPr/>
        </p:nvSpPr>
        <p:spPr>
          <a:xfrm>
            <a:off x="6089717" y="2420358"/>
            <a:ext cx="3853148" cy="5001952"/>
          </a:xfrm>
          <a:prstGeom prst="roundRect">
            <a:avLst/>
          </a:prstGeom>
          <a:solidFill>
            <a:srgbClr val="285C4D"/>
          </a:solidFill>
          <a:ln>
            <a:no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Detonar el crecimiento</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Mantener finanzas sanas</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No más incrementos impositivos</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Respeto a los contratos existentes y aliento a la inversión privada</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Rescate del sector energético</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Impulsar la reactivación económica, el mercado interno y el empleo</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Creación del Banco del Bienestar</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Construcción de caminos rurales</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Cobertura de Internet para todo el país</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Proyectos regionales</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Ciencia y tecnología</a:t>
            </a:r>
            <a:endParaRPr lang="es-MX" sz="1600" dirty="0">
              <a:solidFill>
                <a:schemeClr val="bg1"/>
              </a:solidFill>
              <a:latin typeface="Arial" panose="020B0604020202020204" pitchFamily="34" charset="0"/>
              <a:cs typeface="Arial" panose="020B0604020202020204" pitchFamily="34" charset="0"/>
            </a:endParaRPr>
          </a:p>
          <a:p>
            <a:pPr marL="288000" indent="-288000">
              <a:buFont typeface="+mj-lt"/>
              <a:buAutoNum type="arabicPeriod"/>
            </a:pPr>
            <a:r>
              <a:rPr lang="es-ES" sz="1600" dirty="0">
                <a:solidFill>
                  <a:schemeClr val="bg1"/>
                </a:solidFill>
                <a:latin typeface="Arial" panose="020B0604020202020204" pitchFamily="34" charset="0"/>
                <a:cs typeface="Arial" panose="020B0604020202020204" pitchFamily="34" charset="0"/>
              </a:rPr>
              <a:t>El deporte es salud, cohesión social y orgullo nacional</a:t>
            </a:r>
            <a:endParaRPr lang="es-MX" sz="1600" dirty="0">
              <a:solidFill>
                <a:schemeClr val="bg1"/>
              </a:solidFill>
              <a:latin typeface="Arial" panose="020B0604020202020204" pitchFamily="34" charset="0"/>
              <a:cs typeface="Arial" panose="020B0604020202020204" pitchFamily="34" charset="0"/>
            </a:endParaRPr>
          </a:p>
        </p:txBody>
      </p:sp>
      <p:sp>
        <p:nvSpPr>
          <p:cNvPr id="42" name="Rectángulo redondeado 12">
            <a:extLst>
              <a:ext uri="{FF2B5EF4-FFF2-40B4-BE49-F238E27FC236}">
                <a16:creationId xmlns:a16="http://schemas.microsoft.com/office/drawing/2014/main" id="{0D3F162B-23D5-4014-8FA3-B87EBCEA5BE5}"/>
              </a:ext>
            </a:extLst>
          </p:cNvPr>
          <p:cNvSpPr/>
          <p:nvPr/>
        </p:nvSpPr>
        <p:spPr>
          <a:xfrm>
            <a:off x="123833" y="1842815"/>
            <a:ext cx="2664000" cy="468000"/>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63" b="1" dirty="0">
                <a:latin typeface="Arial" panose="020B0604020202020204" pitchFamily="34" charset="0"/>
                <a:cs typeface="Arial" panose="020B0604020202020204" pitchFamily="34" charset="0"/>
              </a:rPr>
              <a:t>I. Política y Gobierno</a:t>
            </a:r>
          </a:p>
        </p:txBody>
      </p:sp>
      <p:sp>
        <p:nvSpPr>
          <p:cNvPr id="43" name="Rectángulo redondeado 18">
            <a:extLst>
              <a:ext uri="{FF2B5EF4-FFF2-40B4-BE49-F238E27FC236}">
                <a16:creationId xmlns:a16="http://schemas.microsoft.com/office/drawing/2014/main" id="{746CFE9E-92A4-4581-A84D-A1512F870ACF}"/>
              </a:ext>
            </a:extLst>
          </p:cNvPr>
          <p:cNvSpPr/>
          <p:nvPr/>
        </p:nvSpPr>
        <p:spPr>
          <a:xfrm>
            <a:off x="3362459" y="1842815"/>
            <a:ext cx="2664000" cy="468000"/>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63" b="1" dirty="0">
                <a:latin typeface="Arial" panose="020B0604020202020204" pitchFamily="34" charset="0"/>
                <a:cs typeface="Arial" panose="020B0604020202020204" pitchFamily="34" charset="0"/>
              </a:rPr>
              <a:t>II. Política Social</a:t>
            </a:r>
          </a:p>
        </p:txBody>
      </p:sp>
      <p:sp>
        <p:nvSpPr>
          <p:cNvPr id="44" name="Rectángulo redondeado 24">
            <a:extLst>
              <a:ext uri="{FF2B5EF4-FFF2-40B4-BE49-F238E27FC236}">
                <a16:creationId xmlns:a16="http://schemas.microsoft.com/office/drawing/2014/main" id="{4BE06C9E-8B76-4C18-AA41-581BB6F97083}"/>
              </a:ext>
            </a:extLst>
          </p:cNvPr>
          <p:cNvSpPr/>
          <p:nvPr/>
        </p:nvSpPr>
        <p:spPr>
          <a:xfrm>
            <a:off x="7099752" y="1842815"/>
            <a:ext cx="2664000" cy="468000"/>
          </a:xfrm>
          <a:prstGeom prst="roundRect">
            <a:avLst/>
          </a:prstGeom>
          <a:solidFill>
            <a:srgbClr val="B38E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63" b="1" dirty="0">
                <a:latin typeface="Arial" panose="020B0604020202020204" pitchFamily="34" charset="0"/>
                <a:cs typeface="Arial" panose="020B0604020202020204" pitchFamily="34" charset="0"/>
              </a:rPr>
              <a:t>III. Economía</a:t>
            </a:r>
          </a:p>
        </p:txBody>
      </p:sp>
      <p:sp>
        <p:nvSpPr>
          <p:cNvPr id="45" name="Rectángulo 44"/>
          <p:cNvSpPr/>
          <p:nvPr/>
        </p:nvSpPr>
        <p:spPr>
          <a:xfrm>
            <a:off x="3381509" y="3216596"/>
            <a:ext cx="2448000" cy="257656"/>
          </a:xfrm>
          <a:prstGeom prst="rect">
            <a:avLst/>
          </a:prstGeom>
          <a:noFill/>
          <a:ln w="38100">
            <a:solidFill>
              <a:srgbClr val="9D2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a:p>
        </p:txBody>
      </p:sp>
    </p:spTree>
    <p:extLst>
      <p:ext uri="{BB962C8B-B14F-4D97-AF65-F5344CB8AC3E}">
        <p14:creationId xmlns:p14="http://schemas.microsoft.com/office/powerpoint/2010/main" val="48555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5967952"/>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13" name="Rectangle 2"/>
          <p:cNvSpPr txBox="1">
            <a:spLocks noChangeArrowheads="1"/>
          </p:cNvSpPr>
          <p:nvPr/>
        </p:nvSpPr>
        <p:spPr>
          <a:xfrm>
            <a:off x="2196704" y="480523"/>
            <a:ext cx="4943205" cy="443606"/>
          </a:xfrm>
          <a:prstGeom prst="rect">
            <a:avLst/>
          </a:prstGeom>
        </p:spPr>
        <p:txBody>
          <a:bodyPr vert="horz" lIns="100796" tIns="50398" rIns="100796" bIns="50398" rtlCol="0" anchor="ctr">
            <a:noAutofit/>
          </a:bodyPr>
          <a:lstStyle>
            <a:lvl1pPr algn="ctr" defTabSz="342892" rtl="0" eaLnBrk="1" latinLnBrk="0" hangingPunct="1">
              <a:spcBef>
                <a:spcPct val="0"/>
              </a:spcBef>
              <a:buNone/>
              <a:defRPr sz="3300" kern="1200">
                <a:solidFill>
                  <a:schemeClr val="tx1"/>
                </a:solidFill>
                <a:latin typeface="+mj-lt"/>
                <a:ea typeface="+mj-ea"/>
                <a:cs typeface="+mj-cs"/>
              </a:defRPr>
            </a:lvl1pPr>
          </a:lstStyle>
          <a:p>
            <a:endParaRPr lang="es-MX" altLang="es-MX" sz="2205" b="1" dirty="0">
              <a:solidFill>
                <a:schemeClr val="accent2">
                  <a:lumMod val="75000"/>
                </a:schemeClr>
              </a:solidFill>
              <a:latin typeface="Arial" panose="020B0604020202020204" pitchFamily="34" charset="0"/>
              <a:cs typeface="Arial" panose="020B0604020202020204" pitchFamily="34" charset="0"/>
            </a:endParaRPr>
          </a:p>
        </p:txBody>
      </p:sp>
      <p:sp>
        <p:nvSpPr>
          <p:cNvPr id="2" name="Título 1"/>
          <p:cNvSpPr>
            <a:spLocks noGrp="1"/>
          </p:cNvSpPr>
          <p:nvPr>
            <p:ph type="ctrTitle"/>
          </p:nvPr>
        </p:nvSpPr>
        <p:spPr/>
        <p:txBody>
          <a:bodyPr/>
          <a:lstStyle/>
          <a:p>
            <a:r>
              <a:rPr lang="es-MX" dirty="0"/>
              <a:t>Visión al año 2024</a:t>
            </a:r>
          </a:p>
        </p:txBody>
      </p:sp>
      <p:sp>
        <p:nvSpPr>
          <p:cNvPr id="4" name="Subtítulo 3"/>
          <p:cNvSpPr>
            <a:spLocks noGrp="1"/>
          </p:cNvSpPr>
          <p:nvPr>
            <p:ph type="subTitle" idx="1"/>
          </p:nvPr>
        </p:nvSpPr>
        <p:spPr>
          <a:xfrm>
            <a:off x="693043" y="1169806"/>
            <a:ext cx="8450957" cy="771444"/>
          </a:xfrm>
        </p:spPr>
        <p:txBody>
          <a:bodyPr>
            <a:noAutofit/>
          </a:bodyPr>
          <a:lstStyle/>
          <a:p>
            <a:pPr algn="just"/>
            <a:r>
              <a:rPr lang="es-ES" sz="2000" b="0" dirty="0">
                <a:latin typeface="Montserrat" panose="00000500000000000000" pitchFamily="2" charset="0"/>
              </a:rPr>
              <a:t>En el Plan Nacional de Desarrollo se plantea que para el año 2024, en México:</a:t>
            </a:r>
            <a:endParaRPr lang="es-MX" sz="2000" dirty="0">
              <a:latin typeface="Montserrat" panose="00000500000000000000" pitchFamily="2" charset="0"/>
            </a:endParaRPr>
          </a:p>
        </p:txBody>
      </p:sp>
      <p:sp>
        <p:nvSpPr>
          <p:cNvPr id="21" name="Rectángulo redondeado 15">
            <a:extLst>
              <a:ext uri="{FF2B5EF4-FFF2-40B4-BE49-F238E27FC236}">
                <a16:creationId xmlns:a16="http://schemas.microsoft.com/office/drawing/2014/main" id="{6A16F053-1459-41BE-8E2E-A6BF152E5CAD}"/>
              </a:ext>
            </a:extLst>
          </p:cNvPr>
          <p:cNvSpPr/>
          <p:nvPr/>
        </p:nvSpPr>
        <p:spPr>
          <a:xfrm>
            <a:off x="704215" y="2464203"/>
            <a:ext cx="8514701" cy="4589165"/>
          </a:xfrm>
          <a:prstGeom prst="roundRect">
            <a:avLst/>
          </a:prstGeom>
          <a:solidFill>
            <a:srgbClr val="285C4D"/>
          </a:solid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lvl="1"/>
            <a:r>
              <a:rPr lang="es-MX" sz="2187" dirty="0">
                <a:solidFill>
                  <a:schemeClr val="bg1"/>
                </a:solidFill>
                <a:latin typeface="Arial" panose="020B0604020202020204" pitchFamily="34" charset="0"/>
                <a:cs typeface="Arial" panose="020B0604020202020204" pitchFamily="34" charset="0"/>
              </a:rPr>
              <a:t>“Se habrá garantizado </a:t>
            </a:r>
          </a:p>
          <a:p>
            <a:pPr lvl="1"/>
            <a:endParaRPr lang="es-MX" sz="2187" dirty="0">
              <a:solidFill>
                <a:schemeClr val="bg1"/>
              </a:solidFill>
              <a:latin typeface="Arial" panose="020B0604020202020204" pitchFamily="34" charset="0"/>
              <a:cs typeface="Arial" panose="020B0604020202020204" pitchFamily="34" charset="0"/>
            </a:endParaRPr>
          </a:p>
          <a:p>
            <a:pPr lvl="1"/>
            <a:r>
              <a:rPr lang="es-MX" sz="2187" dirty="0">
                <a:solidFill>
                  <a:schemeClr val="bg1"/>
                </a:solidFill>
                <a:latin typeface="Arial" panose="020B0604020202020204" pitchFamily="34" charset="0"/>
                <a:cs typeface="Arial" panose="020B0604020202020204" pitchFamily="34" charset="0"/>
              </a:rPr>
              <a:t>la preservación integral de la flora y de la fauna, se habrá reforestado buena parte del territorio nacional y </a:t>
            </a:r>
          </a:p>
          <a:p>
            <a:pPr lvl="1"/>
            <a:endParaRPr lang="es-MX" sz="2187" dirty="0">
              <a:solidFill>
                <a:schemeClr val="bg1"/>
              </a:solidFill>
              <a:latin typeface="Arial" panose="020B0604020202020204" pitchFamily="34" charset="0"/>
              <a:cs typeface="Arial" panose="020B0604020202020204" pitchFamily="34" charset="0"/>
            </a:endParaRPr>
          </a:p>
          <a:p>
            <a:pPr lvl="1"/>
            <a:r>
              <a:rPr lang="es-MX" sz="2187" dirty="0">
                <a:solidFill>
                  <a:schemeClr val="bg1"/>
                </a:solidFill>
                <a:latin typeface="Arial" panose="020B0604020202020204" pitchFamily="34" charset="0"/>
                <a:cs typeface="Arial" panose="020B0604020202020204" pitchFamily="34" charset="0"/>
              </a:rPr>
              <a:t>ríos, arroyos y lagunas estarán recuperados y saneados; </a:t>
            </a:r>
          </a:p>
          <a:p>
            <a:pPr lvl="1"/>
            <a:endParaRPr lang="es-MX" sz="2187" dirty="0">
              <a:solidFill>
                <a:schemeClr val="bg1"/>
              </a:solidFill>
              <a:latin typeface="Arial" panose="020B0604020202020204" pitchFamily="34" charset="0"/>
              <a:cs typeface="Arial" panose="020B0604020202020204" pitchFamily="34" charset="0"/>
            </a:endParaRPr>
          </a:p>
          <a:p>
            <a:pPr lvl="1"/>
            <a:r>
              <a:rPr lang="es-MX" sz="2187" dirty="0">
                <a:solidFill>
                  <a:schemeClr val="bg1"/>
                </a:solidFill>
                <a:latin typeface="Arial" panose="020B0604020202020204" pitchFamily="34" charset="0"/>
                <a:cs typeface="Arial" panose="020B0604020202020204" pitchFamily="34" charset="0"/>
              </a:rPr>
              <a:t>el tratamiento de aguas negras y el manejo adecuado de los desechos serán prácticas generalizadas en el territorio nacional </a:t>
            </a:r>
          </a:p>
          <a:p>
            <a:pPr lvl="1"/>
            <a:endParaRPr lang="es-MX" sz="2187" dirty="0">
              <a:solidFill>
                <a:schemeClr val="bg1"/>
              </a:solidFill>
              <a:latin typeface="Arial" panose="020B0604020202020204" pitchFamily="34" charset="0"/>
              <a:cs typeface="Arial" panose="020B0604020202020204" pitchFamily="34" charset="0"/>
            </a:endParaRPr>
          </a:p>
          <a:p>
            <a:pPr lvl="1"/>
            <a:r>
              <a:rPr lang="es-MX" sz="2187" dirty="0">
                <a:solidFill>
                  <a:schemeClr val="bg1"/>
                </a:solidFill>
                <a:latin typeface="Arial" panose="020B0604020202020204" pitchFamily="34" charset="0"/>
                <a:cs typeface="Arial" panose="020B0604020202020204" pitchFamily="34" charset="0"/>
              </a:rPr>
              <a:t>y se habrá expandido en la sociedad la conciencia ambiental y la convicción del cuidado del entorno”</a:t>
            </a:r>
          </a:p>
        </p:txBody>
      </p:sp>
    </p:spTree>
    <p:extLst>
      <p:ext uri="{BB962C8B-B14F-4D97-AF65-F5344CB8AC3E}">
        <p14:creationId xmlns:p14="http://schemas.microsoft.com/office/powerpoint/2010/main" val="73610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6757" y="5605009"/>
            <a:ext cx="8889618" cy="1111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5782"/>
                  </a:outerShdw>
                </a:effectLst>
              </a14:hiddenEffects>
            </a:ext>
          </a:extLst>
        </p:spPr>
        <p:txBody>
          <a:bodyPr/>
          <a:lstStyle>
            <a:lvl1pPr marL="476250" indent="-476250" eaLnBrk="0" hangingPunct="0">
              <a:defRPr sz="2400">
                <a:solidFill>
                  <a:schemeClr val="tx1"/>
                </a:solidFill>
                <a:latin typeface="Times New Roman" panose="02020603050405020304" pitchFamily="18" charset="0"/>
              </a:defRPr>
            </a:lvl1pPr>
            <a:lvl2pPr marL="952500" indent="-285750" eaLnBrk="0" hangingPunct="0">
              <a:defRPr sz="2400">
                <a:solidFill>
                  <a:schemeClr val="tx1"/>
                </a:solidFill>
                <a:latin typeface="Times New Roman" panose="02020603050405020304" pitchFamily="18" charset="0"/>
              </a:defRPr>
            </a:lvl2pPr>
            <a:lvl3pPr marL="1371600" indent="-228600" eaLnBrk="0" hangingPunct="0">
              <a:defRPr sz="2400">
                <a:solidFill>
                  <a:schemeClr val="tx1"/>
                </a:solidFill>
                <a:latin typeface="Times New Roman" panose="02020603050405020304" pitchFamily="18" charset="0"/>
              </a:defRPr>
            </a:lvl3pPr>
            <a:lvl4pPr marL="1790700" indent="-228600" eaLnBrk="0" hangingPunct="0">
              <a:defRPr sz="2400">
                <a:solidFill>
                  <a:schemeClr val="tx1"/>
                </a:solidFill>
                <a:latin typeface="Times New Roman" panose="02020603050405020304" pitchFamily="18" charset="0"/>
              </a:defRPr>
            </a:lvl4pPr>
            <a:lvl5pPr marL="2209800" indent="-228600" eaLnBrk="0" hangingPunct="0">
              <a:defRPr sz="2400">
                <a:solidFill>
                  <a:schemeClr val="tx1"/>
                </a:solidFill>
                <a:latin typeface="Times New Roman" panose="02020603050405020304" pitchFamily="18" charset="0"/>
              </a:defRPr>
            </a:lvl5pPr>
            <a:lvl6pPr marL="2667000" indent="-228600" eaLnBrk="0" fontAlgn="base" hangingPunct="0">
              <a:spcBef>
                <a:spcPct val="0"/>
              </a:spcBef>
              <a:spcAft>
                <a:spcPct val="0"/>
              </a:spcAft>
              <a:defRPr sz="2400">
                <a:solidFill>
                  <a:schemeClr val="tx1"/>
                </a:solidFill>
                <a:latin typeface="Times New Roman" panose="02020603050405020304" pitchFamily="18" charset="0"/>
              </a:defRPr>
            </a:lvl6pPr>
            <a:lvl7pPr marL="3124200" indent="-228600" eaLnBrk="0" fontAlgn="base" hangingPunct="0">
              <a:spcBef>
                <a:spcPct val="0"/>
              </a:spcBef>
              <a:spcAft>
                <a:spcPct val="0"/>
              </a:spcAft>
              <a:defRPr sz="2400">
                <a:solidFill>
                  <a:schemeClr val="tx1"/>
                </a:solidFill>
                <a:latin typeface="Times New Roman" panose="02020603050405020304" pitchFamily="18" charset="0"/>
              </a:defRPr>
            </a:lvl7pPr>
            <a:lvl8pPr marL="3581400" indent="-228600" eaLnBrk="0" fontAlgn="base" hangingPunct="0">
              <a:spcBef>
                <a:spcPct val="0"/>
              </a:spcBef>
              <a:spcAft>
                <a:spcPct val="0"/>
              </a:spcAft>
              <a:defRPr sz="2400">
                <a:solidFill>
                  <a:schemeClr val="tx1"/>
                </a:solidFill>
                <a:latin typeface="Times New Roman" panose="02020603050405020304" pitchFamily="18" charset="0"/>
              </a:defRPr>
            </a:lvl8pPr>
            <a:lvl9pPr marL="40386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20000"/>
              </a:spcAft>
              <a:buFontTx/>
              <a:buBlip>
                <a:blip r:embed="rId3"/>
              </a:buBlip>
            </a:pPr>
            <a:endParaRPr lang="es-MX" altLang="es-ES" sz="1984" dirty="0">
              <a:latin typeface="Arial" panose="020B0604020202020204" pitchFamily="34" charset="0"/>
              <a:cs typeface="Times New Roman" panose="02020603050405020304" pitchFamily="18" charset="0"/>
            </a:endParaRPr>
          </a:p>
        </p:txBody>
      </p:sp>
      <p:sp>
        <p:nvSpPr>
          <p:cNvPr id="2" name="Título 1"/>
          <p:cNvSpPr>
            <a:spLocks noGrp="1"/>
          </p:cNvSpPr>
          <p:nvPr>
            <p:ph type="ctrTitle"/>
          </p:nvPr>
        </p:nvSpPr>
        <p:spPr>
          <a:xfrm>
            <a:off x="1184679" y="3678333"/>
            <a:ext cx="7711265" cy="315446"/>
          </a:xfrm>
        </p:spPr>
        <p:txBody>
          <a:bodyPr anchor="ctr">
            <a:noAutofit/>
          </a:bodyPr>
          <a:lstStyle/>
          <a:p>
            <a:r>
              <a:rPr lang="es-MX" sz="3800" dirty="0">
                <a:solidFill>
                  <a:schemeClr val="tx1"/>
                </a:solidFill>
                <a:latin typeface="Montserrat" panose="00000500000000000000" pitchFamily="2" charset="0"/>
                <a:ea typeface="+mn-ea"/>
              </a:rPr>
              <a:t>2. Programa Nacional Hídrico 2019-2024</a:t>
            </a:r>
          </a:p>
        </p:txBody>
      </p:sp>
      <p:sp>
        <p:nvSpPr>
          <p:cNvPr id="5" name="Marcador de número de diapositiva 4"/>
          <p:cNvSpPr>
            <a:spLocks noGrp="1"/>
          </p:cNvSpPr>
          <p:nvPr>
            <p:ph type="sldNum" sz="quarter" idx="12"/>
          </p:nvPr>
        </p:nvSpPr>
        <p:spPr/>
        <p:txBody>
          <a:bodyPr/>
          <a:lstStyle/>
          <a:p>
            <a:fld id="{A2416F11-9577-442D-9014-FDB4FB0FECD8}" type="slidenum">
              <a:rPr lang="es-MX" smtClean="0"/>
              <a:t>5</a:t>
            </a:fld>
            <a:endParaRPr lang="es-MX" dirty="0"/>
          </a:p>
        </p:txBody>
      </p:sp>
    </p:spTree>
    <p:extLst>
      <p:ext uri="{BB962C8B-B14F-4D97-AF65-F5344CB8AC3E}">
        <p14:creationId xmlns:p14="http://schemas.microsoft.com/office/powerpoint/2010/main" val="417736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dirty="0">
                <a:ea typeface="+mn-ea"/>
              </a:rPr>
              <a:t>Introducción</a:t>
            </a:r>
          </a:p>
        </p:txBody>
      </p:sp>
      <p:sp>
        <p:nvSpPr>
          <p:cNvPr id="4" name="Subtítulo 3"/>
          <p:cNvSpPr>
            <a:spLocks noGrp="1"/>
          </p:cNvSpPr>
          <p:nvPr>
            <p:ph type="subTitle" idx="1"/>
          </p:nvPr>
        </p:nvSpPr>
        <p:spPr>
          <a:xfrm>
            <a:off x="938057" y="5069328"/>
            <a:ext cx="8204509" cy="771444"/>
          </a:xfrm>
        </p:spPr>
        <p:txBody>
          <a:bodyPr>
            <a:noAutofit/>
          </a:bodyPr>
          <a:lstStyle/>
          <a:p>
            <a:pPr algn="just">
              <a:lnSpc>
                <a:spcPct val="125000"/>
              </a:lnSpc>
              <a:spcBef>
                <a:spcPts val="0"/>
              </a:spcBef>
              <a:spcAft>
                <a:spcPts val="0"/>
              </a:spcAft>
            </a:pPr>
            <a:r>
              <a:rPr lang="es-MX" sz="1800" b="0" dirty="0">
                <a:latin typeface="Montserrat" panose="00000500000000000000" pitchFamily="2" charset="0"/>
              </a:rPr>
              <a:t>La Ley de Aguas Nacionales, Art. 9, fracción III, señala que la Conagua tiene la atribución de integrar, formular y proponer al Titular del Poder Ejecutivo Federal el Programa Nacional Hídrico (PNH), actualizarlo y vigilar su cumplimiento. </a:t>
            </a:r>
          </a:p>
          <a:p>
            <a:pPr algn="just">
              <a:lnSpc>
                <a:spcPct val="125000"/>
              </a:lnSpc>
              <a:spcBef>
                <a:spcPts val="0"/>
              </a:spcBef>
              <a:spcAft>
                <a:spcPts val="0"/>
              </a:spcAft>
            </a:pPr>
            <a:endParaRPr lang="es-MX" sz="1800" dirty="0">
              <a:latin typeface="Montserrat" panose="00000500000000000000" pitchFamily="2" charset="0"/>
            </a:endParaRPr>
          </a:p>
          <a:p>
            <a:pPr algn="just">
              <a:lnSpc>
                <a:spcPct val="125000"/>
              </a:lnSpc>
              <a:spcBef>
                <a:spcPts val="0"/>
              </a:spcBef>
              <a:spcAft>
                <a:spcPts val="0"/>
              </a:spcAft>
            </a:pPr>
            <a:r>
              <a:rPr lang="es-MX" sz="1800" b="0" dirty="0">
                <a:latin typeface="Montserrat" panose="00000500000000000000" pitchFamily="2" charset="0"/>
              </a:rPr>
              <a:t>*Es el documento rector de las Políticas Públicas del Sector Hídrico, sin embargo, no es un programa presupuestario.</a:t>
            </a:r>
          </a:p>
        </p:txBody>
      </p:sp>
      <p:sp>
        <p:nvSpPr>
          <p:cNvPr id="3" name="Rectángulo redondeado 2"/>
          <p:cNvSpPr/>
          <p:nvPr/>
        </p:nvSpPr>
        <p:spPr>
          <a:xfrm>
            <a:off x="180342" y="2629728"/>
            <a:ext cx="2901932" cy="934460"/>
          </a:xfrm>
          <a:prstGeom prst="roundRect">
            <a:avLst/>
          </a:prstGeom>
          <a:solidFill>
            <a:srgbClr val="9D2449"/>
          </a:solidFill>
          <a:ln/>
          <a:scene3d>
            <a:camera prst="orthographicFront"/>
            <a:lightRig rig="threePt" dir="t"/>
          </a:scene3d>
          <a:sp3d>
            <a:bevelT/>
            <a:bevelB/>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2187" b="1" dirty="0">
                <a:latin typeface="Arial" panose="020B0604020202020204" pitchFamily="34" charset="0"/>
                <a:cs typeface="Arial" panose="020B0604020202020204" pitchFamily="34" charset="0"/>
              </a:rPr>
              <a:t>Plan Nacional de Desarrollo</a:t>
            </a:r>
          </a:p>
        </p:txBody>
      </p:sp>
      <p:cxnSp>
        <p:nvCxnSpPr>
          <p:cNvPr id="8" name="Conector recto 7"/>
          <p:cNvCxnSpPr/>
          <p:nvPr/>
        </p:nvCxnSpPr>
        <p:spPr>
          <a:xfrm rot="16200000" flipH="1">
            <a:off x="3881929" y="1729274"/>
            <a:ext cx="1" cy="396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rot="5400000">
            <a:off x="2638750" y="2978059"/>
            <a:ext cx="21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rot="5400000" flipH="1">
            <a:off x="3395111" y="2779488"/>
            <a:ext cx="1" cy="634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rot="5400000" flipH="1">
            <a:off x="3860545" y="3865607"/>
            <a:ext cx="1" cy="3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4060671" y="1487869"/>
            <a:ext cx="2280890" cy="864070"/>
          </a:xfrm>
          <a:prstGeom prst="roundRect">
            <a:avLst/>
          </a:prstGeom>
          <a:gradFill>
            <a:gsLst>
              <a:gs pos="0">
                <a:schemeClr val="accent4">
                  <a:lumMod val="110000"/>
                  <a:satMod val="105000"/>
                  <a:tint val="67000"/>
                </a:schemeClr>
              </a:gs>
              <a:gs pos="0">
                <a:schemeClr val="bg1"/>
              </a:gs>
              <a:gs pos="100000">
                <a:srgbClr val="996633"/>
              </a:gs>
            </a:gsLst>
            <a:lin ang="5400000" scaled="0"/>
          </a:grad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187" dirty="0">
                <a:latin typeface="Arial" panose="020B0604020202020204" pitchFamily="34" charset="0"/>
                <a:cs typeface="Arial" panose="020B0604020202020204" pitchFamily="34" charset="0"/>
              </a:rPr>
              <a:t>Programas Sectoriales</a:t>
            </a:r>
          </a:p>
        </p:txBody>
      </p:sp>
      <p:sp>
        <p:nvSpPr>
          <p:cNvPr id="14" name="Rectángulo redondeado 13"/>
          <p:cNvSpPr/>
          <p:nvPr/>
        </p:nvSpPr>
        <p:spPr>
          <a:xfrm>
            <a:off x="4060671" y="3637591"/>
            <a:ext cx="2280890" cy="864070"/>
          </a:xfrm>
          <a:prstGeom prst="roundRect">
            <a:avLst/>
          </a:prstGeom>
          <a:gradFill>
            <a:gsLst>
              <a:gs pos="0">
                <a:schemeClr val="accent4">
                  <a:lumMod val="110000"/>
                  <a:satMod val="105000"/>
                  <a:tint val="67000"/>
                </a:schemeClr>
              </a:gs>
              <a:gs pos="0">
                <a:schemeClr val="bg1"/>
              </a:gs>
              <a:gs pos="100000">
                <a:srgbClr val="996633"/>
              </a:gs>
            </a:gsLst>
            <a:lin ang="5400000" scaled="0"/>
          </a:grad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187" dirty="0">
                <a:latin typeface="Arial" panose="020B0604020202020204" pitchFamily="34" charset="0"/>
                <a:cs typeface="Arial" panose="020B0604020202020204" pitchFamily="34" charset="0"/>
              </a:rPr>
              <a:t>Programas Especiales</a:t>
            </a:r>
          </a:p>
        </p:txBody>
      </p:sp>
      <p:cxnSp>
        <p:nvCxnSpPr>
          <p:cNvPr id="15" name="Conector recto 14"/>
          <p:cNvCxnSpPr/>
          <p:nvPr/>
        </p:nvCxnSpPr>
        <p:spPr>
          <a:xfrm rot="5400000" flipH="1">
            <a:off x="6825152" y="3557816"/>
            <a:ext cx="1" cy="992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ángulo redondeado 15"/>
          <p:cNvSpPr/>
          <p:nvPr/>
        </p:nvSpPr>
        <p:spPr>
          <a:xfrm>
            <a:off x="7325635" y="3270393"/>
            <a:ext cx="2478201" cy="1637930"/>
          </a:xfrm>
          <a:prstGeom prst="roundRect">
            <a:avLst/>
          </a:prstGeom>
          <a:solidFill>
            <a:srgbClr val="285C4D"/>
          </a:solidFill>
          <a:ln/>
          <a:scene3d>
            <a:camera prst="orthographicFront"/>
            <a:lightRig rig="threePt" dir="t"/>
          </a:scene3d>
          <a:sp3d>
            <a:bevelT/>
            <a:bevelB/>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187" dirty="0">
                <a:solidFill>
                  <a:schemeClr val="bg1"/>
                </a:solidFill>
                <a:latin typeface="Arial" panose="020B0604020202020204" pitchFamily="34" charset="0"/>
                <a:cs typeface="Arial" panose="020B0604020202020204" pitchFamily="34" charset="0"/>
              </a:rPr>
              <a:t>Programa Nacional Hídrico*</a:t>
            </a:r>
          </a:p>
          <a:p>
            <a:pPr algn="ctr"/>
            <a:r>
              <a:rPr lang="es-MX" sz="2187" dirty="0">
                <a:solidFill>
                  <a:schemeClr val="bg1"/>
                </a:solidFill>
                <a:latin typeface="Arial" panose="020B0604020202020204" pitchFamily="34" charset="0"/>
                <a:cs typeface="Arial" panose="020B0604020202020204" pitchFamily="34" charset="0"/>
              </a:rPr>
              <a:t>+</a:t>
            </a:r>
          </a:p>
          <a:p>
            <a:pPr algn="ctr"/>
            <a:r>
              <a:rPr lang="es-MX" sz="2187" dirty="0">
                <a:solidFill>
                  <a:schemeClr val="bg1"/>
                </a:solidFill>
                <a:latin typeface="Arial" panose="020B0604020202020204" pitchFamily="34" charset="0"/>
                <a:cs typeface="Arial" panose="020B0604020202020204" pitchFamily="34" charset="0"/>
              </a:rPr>
              <a:t>13 PHR</a:t>
            </a:r>
          </a:p>
        </p:txBody>
      </p:sp>
    </p:spTree>
    <p:extLst>
      <p:ext uri="{BB962C8B-B14F-4D97-AF65-F5344CB8AC3E}">
        <p14:creationId xmlns:p14="http://schemas.microsoft.com/office/powerpoint/2010/main" val="62538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sz="1984" dirty="0">
                <a:ea typeface="+mn-ea"/>
              </a:rPr>
              <a:t>El PNH es un programa del sector</a:t>
            </a:r>
          </a:p>
        </p:txBody>
      </p:sp>
      <p:sp>
        <p:nvSpPr>
          <p:cNvPr id="7" name="Subtítulo 6"/>
          <p:cNvSpPr>
            <a:spLocks noGrp="1"/>
          </p:cNvSpPr>
          <p:nvPr>
            <p:ph type="subTitle" idx="1"/>
          </p:nvPr>
        </p:nvSpPr>
        <p:spPr>
          <a:xfrm>
            <a:off x="693041" y="1292739"/>
            <a:ext cx="8690297" cy="771444"/>
          </a:xfrm>
        </p:spPr>
        <p:txBody>
          <a:bodyPr>
            <a:noAutofit/>
          </a:bodyPr>
          <a:lstStyle/>
          <a:p>
            <a:pPr algn="just"/>
            <a:r>
              <a:rPr lang="es-MX" sz="2000" dirty="0">
                <a:latin typeface="Montserrat" panose="00000500000000000000" pitchFamily="2" charset="0"/>
              </a:rPr>
              <a:t>El PNH es de responsabilidad compartida entre diversas instituciones del gobierno federal, así como de gobiernos estatales y municipales.  La Conagua es la entidad que custodia el programa.  </a:t>
            </a:r>
          </a:p>
          <a:p>
            <a:pPr algn="just"/>
            <a:endParaRPr lang="es-MX" sz="2000" dirty="0">
              <a:latin typeface="Montserrat" panose="00000500000000000000" pitchFamily="2" charset="0"/>
            </a:endParaRPr>
          </a:p>
        </p:txBody>
      </p:sp>
      <p:grpSp>
        <p:nvGrpSpPr>
          <p:cNvPr id="8" name="Grupo 7"/>
          <p:cNvGrpSpPr/>
          <p:nvPr/>
        </p:nvGrpSpPr>
        <p:grpSpPr>
          <a:xfrm>
            <a:off x="904294" y="2504415"/>
            <a:ext cx="8267793" cy="4653889"/>
            <a:chOff x="624582" y="1689717"/>
            <a:chExt cx="7500392" cy="4221924"/>
          </a:xfrm>
        </p:grpSpPr>
        <p:sp>
          <p:nvSpPr>
            <p:cNvPr id="6" name="Elipse 5"/>
            <p:cNvSpPr/>
            <p:nvPr/>
          </p:nvSpPr>
          <p:spPr>
            <a:xfrm>
              <a:off x="624582" y="1689717"/>
              <a:ext cx="7500392" cy="4221924"/>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solidFill>
                  <a:schemeClr val="tx1"/>
                </a:solidFill>
              </a:endParaRPr>
            </a:p>
          </p:txBody>
        </p:sp>
        <p:pic>
          <p:nvPicPr>
            <p:cNvPr id="15" name="Imagen 14"/>
            <p:cNvPicPr>
              <a:picLocks noChangeAspect="1"/>
            </p:cNvPicPr>
            <p:nvPr/>
          </p:nvPicPr>
          <p:blipFill>
            <a:blip r:embed="rId3"/>
            <a:stretch>
              <a:fillRect/>
            </a:stretch>
          </p:blipFill>
          <p:spPr>
            <a:xfrm>
              <a:off x="2711865" y="2026177"/>
              <a:ext cx="739556" cy="699263"/>
            </a:xfrm>
            <a:prstGeom prst="rect">
              <a:avLst/>
            </a:prstGeom>
          </p:spPr>
        </p:pic>
        <p:pic>
          <p:nvPicPr>
            <p:cNvPr id="18" name="Imagen 17"/>
            <p:cNvPicPr>
              <a:picLocks noChangeAspect="1"/>
            </p:cNvPicPr>
            <p:nvPr/>
          </p:nvPicPr>
          <p:blipFill>
            <a:blip r:embed="rId4"/>
            <a:stretch>
              <a:fillRect/>
            </a:stretch>
          </p:blipFill>
          <p:spPr>
            <a:xfrm>
              <a:off x="4365308" y="1870939"/>
              <a:ext cx="1237822" cy="815044"/>
            </a:xfrm>
            <a:prstGeom prst="rect">
              <a:avLst/>
            </a:prstGeom>
          </p:spPr>
        </p:pic>
        <p:pic>
          <p:nvPicPr>
            <p:cNvPr id="19" name="Imagen 18"/>
            <p:cNvPicPr>
              <a:picLocks noChangeAspect="1"/>
            </p:cNvPicPr>
            <p:nvPr/>
          </p:nvPicPr>
          <p:blipFill>
            <a:blip r:embed="rId5"/>
            <a:stretch>
              <a:fillRect/>
            </a:stretch>
          </p:blipFill>
          <p:spPr>
            <a:xfrm>
              <a:off x="5453181" y="2289111"/>
              <a:ext cx="1261841" cy="648065"/>
            </a:xfrm>
            <a:prstGeom prst="rect">
              <a:avLst/>
            </a:prstGeom>
          </p:spPr>
        </p:pic>
        <p:pic>
          <p:nvPicPr>
            <p:cNvPr id="20" name="Imagen 19"/>
            <p:cNvPicPr>
              <a:picLocks noChangeAspect="1"/>
            </p:cNvPicPr>
            <p:nvPr/>
          </p:nvPicPr>
          <p:blipFill>
            <a:blip r:embed="rId6"/>
            <a:stretch>
              <a:fillRect/>
            </a:stretch>
          </p:blipFill>
          <p:spPr>
            <a:xfrm>
              <a:off x="3423518" y="2613144"/>
              <a:ext cx="1439902" cy="987361"/>
            </a:xfrm>
            <a:prstGeom prst="rect">
              <a:avLst/>
            </a:prstGeom>
          </p:spPr>
        </p:pic>
        <p:pic>
          <p:nvPicPr>
            <p:cNvPr id="21" name="Imagen 20"/>
            <p:cNvPicPr>
              <a:picLocks noChangeAspect="1"/>
            </p:cNvPicPr>
            <p:nvPr/>
          </p:nvPicPr>
          <p:blipFill>
            <a:blip r:embed="rId7"/>
            <a:stretch>
              <a:fillRect/>
            </a:stretch>
          </p:blipFill>
          <p:spPr>
            <a:xfrm>
              <a:off x="6606412" y="3142499"/>
              <a:ext cx="1065307" cy="707514"/>
            </a:xfrm>
            <a:prstGeom prst="rect">
              <a:avLst/>
            </a:prstGeom>
          </p:spPr>
        </p:pic>
        <p:pic>
          <p:nvPicPr>
            <p:cNvPr id="22" name="Imagen 21"/>
            <p:cNvPicPr>
              <a:picLocks noChangeAspect="1"/>
            </p:cNvPicPr>
            <p:nvPr/>
          </p:nvPicPr>
          <p:blipFill>
            <a:blip r:embed="rId8"/>
            <a:stretch>
              <a:fillRect/>
            </a:stretch>
          </p:blipFill>
          <p:spPr>
            <a:xfrm>
              <a:off x="2079092" y="4636397"/>
              <a:ext cx="1102889" cy="819538"/>
            </a:xfrm>
            <a:prstGeom prst="rect">
              <a:avLst/>
            </a:prstGeom>
          </p:spPr>
        </p:pic>
        <p:pic>
          <p:nvPicPr>
            <p:cNvPr id="23" name="Imagen 22"/>
            <p:cNvPicPr>
              <a:picLocks noChangeAspect="1"/>
            </p:cNvPicPr>
            <p:nvPr/>
          </p:nvPicPr>
          <p:blipFill>
            <a:blip r:embed="rId9"/>
            <a:stretch>
              <a:fillRect/>
            </a:stretch>
          </p:blipFill>
          <p:spPr>
            <a:xfrm>
              <a:off x="5581522" y="3075754"/>
              <a:ext cx="988310" cy="949468"/>
            </a:xfrm>
            <a:prstGeom prst="rect">
              <a:avLst/>
            </a:prstGeom>
          </p:spPr>
        </p:pic>
        <p:pic>
          <p:nvPicPr>
            <p:cNvPr id="24" name="Imagen 23"/>
            <p:cNvPicPr>
              <a:picLocks noChangeAspect="1"/>
            </p:cNvPicPr>
            <p:nvPr/>
          </p:nvPicPr>
          <p:blipFill>
            <a:blip r:embed="rId10"/>
            <a:stretch>
              <a:fillRect/>
            </a:stretch>
          </p:blipFill>
          <p:spPr>
            <a:xfrm>
              <a:off x="4490099" y="3229686"/>
              <a:ext cx="1199897" cy="840837"/>
            </a:xfrm>
            <a:prstGeom prst="rect">
              <a:avLst/>
            </a:prstGeom>
          </p:spPr>
        </p:pic>
        <p:pic>
          <p:nvPicPr>
            <p:cNvPr id="1026" name="Picture 2" descr="Resultado de imagen para logo conagua 20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5678" y="3334486"/>
              <a:ext cx="1915965" cy="704263"/>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936645" y="2922028"/>
              <a:ext cx="2429253" cy="1587512"/>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87" dirty="0"/>
            </a:p>
          </p:txBody>
        </p:sp>
        <p:pic>
          <p:nvPicPr>
            <p:cNvPr id="26" name="Imagen 25"/>
            <p:cNvPicPr/>
            <p:nvPr/>
          </p:nvPicPr>
          <p:blipFill rotWithShape="1">
            <a:blip r:embed="rId12"/>
            <a:srcRect l="42498" t="25851" r="43110" b="52208"/>
            <a:stretch/>
          </p:blipFill>
          <p:spPr bwMode="auto">
            <a:xfrm>
              <a:off x="3578362" y="3665907"/>
              <a:ext cx="858147" cy="818087"/>
            </a:xfrm>
            <a:prstGeom prst="rect">
              <a:avLst/>
            </a:prstGeom>
            <a:ln>
              <a:noFill/>
            </a:ln>
            <a:extLst>
              <a:ext uri="{53640926-AAD7-44D8-BBD7-CCE9431645EC}">
                <a14:shadowObscured xmlns:a14="http://schemas.microsoft.com/office/drawing/2010/main"/>
              </a:ext>
            </a:extLst>
          </p:spPr>
        </p:pic>
        <p:pic>
          <p:nvPicPr>
            <p:cNvPr id="27" name="Imagen 26" descr="C:\Users\lmartin\AppData\Local\Microsoft\Windows\Temporary Internet Files\Content.Outlook\WXRA7VLG\Sedena_logo18.png"/>
            <p:cNvPicPr/>
            <p:nvPr/>
          </p:nvPicPr>
          <p:blipFill rotWithShape="1">
            <a:blip r:embed="rId13" cstate="print">
              <a:extLst>
                <a:ext uri="{28A0092B-C50C-407E-A947-70E740481C1C}">
                  <a14:useLocalDpi xmlns:a14="http://schemas.microsoft.com/office/drawing/2010/main" val="0"/>
                </a:ext>
              </a:extLst>
            </a:blip>
            <a:srcRect t="23800" b="20000"/>
            <a:stretch/>
          </p:blipFill>
          <p:spPr bwMode="auto">
            <a:xfrm>
              <a:off x="4471247" y="4218491"/>
              <a:ext cx="1135223" cy="667227"/>
            </a:xfrm>
            <a:prstGeom prst="rect">
              <a:avLst/>
            </a:prstGeom>
            <a:noFill/>
            <a:ln>
              <a:noFill/>
            </a:ln>
            <a:extLst>
              <a:ext uri="{53640926-AAD7-44D8-BBD7-CCE9431645EC}">
                <a14:shadowObscured xmlns:a14="http://schemas.microsoft.com/office/drawing/2010/main"/>
              </a:ext>
            </a:extLst>
          </p:spPr>
        </p:pic>
        <p:pic>
          <p:nvPicPr>
            <p:cNvPr id="28" name="Imagen 27" descr="C:\Users\lmartin\AppData\Local\Microsoft\Windows\Temporary Internet Files\Content.Outlook\WXRA7VLG\Logo SEMAR.png"/>
            <p:cNvPicPr/>
            <p:nvPr/>
          </p:nvPicPr>
          <p:blipFill rotWithShape="1">
            <a:blip r:embed="rId14" cstate="print">
              <a:extLst>
                <a:ext uri="{28A0092B-C50C-407E-A947-70E740481C1C}">
                  <a14:useLocalDpi xmlns:a14="http://schemas.microsoft.com/office/drawing/2010/main" val="0"/>
                </a:ext>
              </a:extLst>
            </a:blip>
            <a:srcRect l="21184" t="41904" r="29252" b="34863"/>
            <a:stretch/>
          </p:blipFill>
          <p:spPr bwMode="auto">
            <a:xfrm>
              <a:off x="3175642" y="4891303"/>
              <a:ext cx="1314458" cy="404745"/>
            </a:xfrm>
            <a:prstGeom prst="rect">
              <a:avLst/>
            </a:prstGeom>
            <a:noFill/>
            <a:ln>
              <a:noFill/>
            </a:ln>
            <a:extLst>
              <a:ext uri="{53640926-AAD7-44D8-BBD7-CCE9431645EC}">
                <a14:shadowObscured xmlns:a14="http://schemas.microsoft.com/office/drawing/2010/main"/>
              </a:ext>
            </a:extLst>
          </p:spPr>
        </p:pic>
        <p:pic>
          <p:nvPicPr>
            <p:cNvPr id="29" name="Imagen 28" descr="Resultado de imagen para shcp logo"/>
            <p:cNvPicPr/>
            <p:nvPr/>
          </p:nvPicPr>
          <p:blipFill rotWithShape="1">
            <a:blip r:embed="rId15">
              <a:extLst>
                <a:ext uri="{28A0092B-C50C-407E-A947-70E740481C1C}">
                  <a14:useLocalDpi xmlns:a14="http://schemas.microsoft.com/office/drawing/2010/main" val="0"/>
                </a:ext>
              </a:extLst>
            </a:blip>
            <a:srcRect l="16490" t="20741" r="15171" b="11852"/>
            <a:stretch/>
          </p:blipFill>
          <p:spPr bwMode="auto">
            <a:xfrm>
              <a:off x="6730671" y="3850013"/>
              <a:ext cx="923827" cy="881176"/>
            </a:xfrm>
            <a:prstGeom prst="rect">
              <a:avLst/>
            </a:prstGeom>
            <a:noFill/>
            <a:ln>
              <a:noFill/>
            </a:ln>
            <a:extLst>
              <a:ext uri="{53640926-AAD7-44D8-BBD7-CCE9431645EC}">
                <a14:shadowObscured xmlns:a14="http://schemas.microsoft.com/office/drawing/2010/main"/>
              </a:ext>
            </a:extLst>
          </p:spPr>
        </p:pic>
        <p:pic>
          <p:nvPicPr>
            <p:cNvPr id="30" name="Imagen 29"/>
            <p:cNvPicPr/>
            <p:nvPr/>
          </p:nvPicPr>
          <p:blipFill rotWithShape="1">
            <a:blip r:embed="rId16"/>
            <a:srcRect l="41548" t="24982" r="42702" b="51774"/>
            <a:stretch/>
          </p:blipFill>
          <p:spPr bwMode="auto">
            <a:xfrm>
              <a:off x="5815745" y="4365773"/>
              <a:ext cx="964731" cy="806122"/>
            </a:xfrm>
            <a:prstGeom prst="rect">
              <a:avLst/>
            </a:prstGeom>
            <a:ln>
              <a:noFill/>
            </a:ln>
            <a:extLst>
              <a:ext uri="{53640926-AAD7-44D8-BBD7-CCE9431645EC}">
                <a14:shadowObscured xmlns:a14="http://schemas.microsoft.com/office/drawing/2010/main"/>
              </a:ext>
            </a:extLst>
          </p:spPr>
        </p:pic>
        <p:pic>
          <p:nvPicPr>
            <p:cNvPr id="31" name="Imagen 30" descr="Imagen relacionada"/>
            <p:cNvPicPr/>
            <p:nvPr/>
          </p:nvPicPr>
          <p:blipFill rotWithShape="1">
            <a:blip r:embed="rId17">
              <a:extLst>
                <a:ext uri="{28A0092B-C50C-407E-A947-70E740481C1C}">
                  <a14:useLocalDpi xmlns:a14="http://schemas.microsoft.com/office/drawing/2010/main" val="0"/>
                </a:ext>
              </a:extLst>
            </a:blip>
            <a:srcRect l="26407" t="11309" r="26250" b="16964"/>
            <a:stretch/>
          </p:blipFill>
          <p:spPr bwMode="auto">
            <a:xfrm>
              <a:off x="4618399" y="4885718"/>
              <a:ext cx="1071598" cy="82113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7439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436749" y="4229454"/>
            <a:ext cx="4393573" cy="3027396"/>
          </a:xfrm>
          <a:prstGeom prst="rect">
            <a:avLst/>
          </a:prstGeom>
        </p:spPr>
      </p:pic>
      <p:sp>
        <p:nvSpPr>
          <p:cNvPr id="2" name="Título 1"/>
          <p:cNvSpPr>
            <a:spLocks noGrp="1"/>
          </p:cNvSpPr>
          <p:nvPr>
            <p:ph type="ctrTitle"/>
          </p:nvPr>
        </p:nvSpPr>
        <p:spPr/>
        <p:txBody>
          <a:bodyPr>
            <a:noAutofit/>
          </a:bodyPr>
          <a:lstStyle/>
          <a:p>
            <a:r>
              <a:rPr lang="es-MX" dirty="0">
                <a:ea typeface="+mn-ea"/>
              </a:rPr>
              <a:t>Programa Nacional Hídrico</a:t>
            </a:r>
          </a:p>
        </p:txBody>
      </p:sp>
      <p:sp>
        <p:nvSpPr>
          <p:cNvPr id="4" name="Subtítulo 3"/>
          <p:cNvSpPr>
            <a:spLocks noGrp="1"/>
          </p:cNvSpPr>
          <p:nvPr>
            <p:ph type="subTitle" idx="1"/>
          </p:nvPr>
        </p:nvSpPr>
        <p:spPr>
          <a:xfrm>
            <a:off x="637817" y="1049902"/>
            <a:ext cx="9033957" cy="771444"/>
          </a:xfrm>
        </p:spPr>
        <p:txBody>
          <a:bodyPr>
            <a:noAutofit/>
          </a:bodyPr>
          <a:lstStyle/>
          <a:p>
            <a:pPr>
              <a:lnSpc>
                <a:spcPct val="125000"/>
              </a:lnSpc>
              <a:spcBef>
                <a:spcPts val="0"/>
              </a:spcBef>
              <a:spcAft>
                <a:spcPts val="0"/>
              </a:spcAft>
            </a:pPr>
            <a:r>
              <a:rPr lang="es-MX" sz="2000" b="0" dirty="0">
                <a:latin typeface="Montserrat" panose="00000500000000000000" pitchFamily="2" charset="0"/>
              </a:rPr>
              <a:t>Conagua coordina la elaboración del PNH, considerando:</a:t>
            </a:r>
          </a:p>
          <a:p>
            <a:pPr marL="689461" indent="-299234">
              <a:lnSpc>
                <a:spcPct val="125000"/>
              </a:lnSpc>
              <a:spcBef>
                <a:spcPts val="0"/>
              </a:spcBef>
              <a:spcAft>
                <a:spcPts val="0"/>
              </a:spcAft>
              <a:buFont typeface="Wingdings" panose="05000000000000000000" pitchFamily="2" charset="2"/>
              <a:buChar char="§"/>
            </a:pPr>
            <a:r>
              <a:rPr lang="es-MX" sz="2000" b="0" dirty="0">
                <a:latin typeface="Montserrat" panose="00000500000000000000" pitchFamily="2" charset="0"/>
              </a:rPr>
              <a:t>Planteamientos estratégicos del grupo directivo de la Conagua.</a:t>
            </a:r>
          </a:p>
          <a:p>
            <a:pPr marL="689461" indent="-299234">
              <a:lnSpc>
                <a:spcPct val="125000"/>
              </a:lnSpc>
              <a:spcBef>
                <a:spcPts val="0"/>
              </a:spcBef>
              <a:spcAft>
                <a:spcPts val="0"/>
              </a:spcAft>
              <a:buFont typeface="Wingdings" panose="05000000000000000000" pitchFamily="2" charset="2"/>
              <a:buChar char="§"/>
            </a:pPr>
            <a:r>
              <a:rPr lang="es-MX" sz="2000" b="0" dirty="0">
                <a:latin typeface="Montserrat" panose="00000500000000000000" pitchFamily="2" charset="0"/>
              </a:rPr>
              <a:t>Foros y talleres con expertos en materia hídrica.</a:t>
            </a:r>
          </a:p>
          <a:p>
            <a:pPr marL="689461" indent="-299234">
              <a:lnSpc>
                <a:spcPct val="125000"/>
              </a:lnSpc>
              <a:spcBef>
                <a:spcPts val="0"/>
              </a:spcBef>
              <a:spcAft>
                <a:spcPts val="0"/>
              </a:spcAft>
              <a:buFont typeface="Wingdings" panose="05000000000000000000" pitchFamily="2" charset="2"/>
              <a:buChar char="§"/>
            </a:pPr>
            <a:r>
              <a:rPr lang="es-MX" sz="2000" b="0" dirty="0">
                <a:latin typeface="Montserrat" panose="00000500000000000000" pitchFamily="2" charset="0"/>
              </a:rPr>
              <a:t>Consultas con ONG, usuarios del agua a través de los Consejos de Cuenca e Instituciones académicas.</a:t>
            </a:r>
          </a:p>
          <a:p>
            <a:pPr marL="689461" indent="-299234">
              <a:lnSpc>
                <a:spcPct val="125000"/>
              </a:lnSpc>
              <a:spcBef>
                <a:spcPts val="0"/>
              </a:spcBef>
              <a:spcAft>
                <a:spcPts val="0"/>
              </a:spcAft>
              <a:buFont typeface="Wingdings" panose="05000000000000000000" pitchFamily="2" charset="2"/>
              <a:buChar char="§"/>
            </a:pPr>
            <a:r>
              <a:rPr lang="es-MX" sz="2000" b="0" dirty="0">
                <a:latin typeface="Montserrat" panose="00000500000000000000" pitchFamily="2" charset="0"/>
              </a:rPr>
              <a:t>Consulta pública en línea, entre otras.</a:t>
            </a:r>
          </a:p>
        </p:txBody>
      </p:sp>
      <p:sp>
        <p:nvSpPr>
          <p:cNvPr id="10" name="Subtítulo 3"/>
          <p:cNvSpPr txBox="1">
            <a:spLocks/>
          </p:cNvSpPr>
          <p:nvPr/>
        </p:nvSpPr>
        <p:spPr>
          <a:xfrm>
            <a:off x="3458304" y="4387736"/>
            <a:ext cx="3288552" cy="1765172"/>
          </a:xfrm>
          <a:prstGeom prst="rect">
            <a:avLst/>
          </a:prstGeom>
        </p:spPr>
        <p:txBody>
          <a:bodyPr>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90227">
              <a:lnSpc>
                <a:spcPct val="125000"/>
              </a:lnSpc>
              <a:spcBef>
                <a:spcPts val="0"/>
              </a:spcBef>
              <a:spcAft>
                <a:spcPts val="0"/>
              </a:spcAft>
            </a:pPr>
            <a:r>
              <a:rPr lang="es-MX" sz="1800" dirty="0">
                <a:solidFill>
                  <a:srgbClr val="C00000"/>
                </a:solidFill>
                <a:latin typeface="Montserrat" panose="00000500000000000000" pitchFamily="2" charset="0"/>
              </a:rPr>
              <a:t>44</a:t>
            </a:r>
            <a:r>
              <a:rPr lang="es-MX" sz="1800" b="0" dirty="0">
                <a:solidFill>
                  <a:srgbClr val="C00000"/>
                </a:solidFill>
                <a:latin typeface="Montserrat" panose="00000500000000000000" pitchFamily="2" charset="0"/>
              </a:rPr>
              <a:t> Foros de Consulta </a:t>
            </a:r>
          </a:p>
          <a:p>
            <a:pPr marL="390227">
              <a:lnSpc>
                <a:spcPct val="125000"/>
              </a:lnSpc>
              <a:spcBef>
                <a:spcPts val="0"/>
              </a:spcBef>
              <a:spcAft>
                <a:spcPts val="0"/>
              </a:spcAft>
            </a:pPr>
            <a:endParaRPr lang="es-MX" sz="1800" b="0" dirty="0">
              <a:solidFill>
                <a:srgbClr val="C00000"/>
              </a:solidFill>
              <a:latin typeface="Montserrat" panose="00000500000000000000" pitchFamily="2" charset="0"/>
            </a:endParaRPr>
          </a:p>
          <a:p>
            <a:pPr marL="390227">
              <a:lnSpc>
                <a:spcPct val="125000"/>
              </a:lnSpc>
              <a:spcBef>
                <a:spcPts val="0"/>
              </a:spcBef>
              <a:spcAft>
                <a:spcPts val="0"/>
              </a:spcAft>
            </a:pPr>
            <a:r>
              <a:rPr lang="es-MX" sz="1800" dirty="0">
                <a:solidFill>
                  <a:srgbClr val="C00000"/>
                </a:solidFill>
                <a:latin typeface="Montserrat" panose="00000500000000000000" pitchFamily="2" charset="0"/>
              </a:rPr>
              <a:t>2,900 participantes</a:t>
            </a:r>
            <a:r>
              <a:rPr lang="es-MX" sz="1800" dirty="0">
                <a:latin typeface="Montserrat" panose="00000500000000000000" pitchFamily="2" charset="0"/>
              </a:rPr>
              <a:t>.</a:t>
            </a:r>
            <a:endParaRPr lang="es-MX" sz="1800" b="0" dirty="0">
              <a:latin typeface="Montserrat" panose="00000500000000000000" pitchFamily="2" charset="0"/>
            </a:endParaRPr>
          </a:p>
        </p:txBody>
      </p:sp>
      <p:sp>
        <p:nvSpPr>
          <p:cNvPr id="11" name="Subtítulo 3"/>
          <p:cNvSpPr txBox="1">
            <a:spLocks/>
          </p:cNvSpPr>
          <p:nvPr/>
        </p:nvSpPr>
        <p:spPr>
          <a:xfrm>
            <a:off x="3879985" y="3917329"/>
            <a:ext cx="2284770" cy="438323"/>
          </a:xfrm>
          <a:prstGeom prst="rect">
            <a:avLst/>
          </a:prstGeom>
        </p:spPr>
        <p:txBody>
          <a:bodyPr>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spcAft>
                <a:spcPts val="0"/>
              </a:spcAft>
            </a:pPr>
            <a:r>
              <a:rPr lang="es-MX" sz="1800" b="0" dirty="0">
                <a:latin typeface="Montserrat" panose="00000500000000000000" pitchFamily="2" charset="0"/>
              </a:rPr>
              <a:t>Se han realizado:</a:t>
            </a:r>
          </a:p>
        </p:txBody>
      </p:sp>
      <p:graphicFrame>
        <p:nvGraphicFramePr>
          <p:cNvPr id="3" name="Tabla 2"/>
          <p:cNvGraphicFramePr>
            <a:graphicFrameLocks noGrp="1"/>
          </p:cNvGraphicFramePr>
          <p:nvPr>
            <p:extLst>
              <p:ext uri="{D42A27DB-BD31-4B8C-83A1-F6EECF244321}">
                <p14:modId xmlns:p14="http://schemas.microsoft.com/office/powerpoint/2010/main" val="1460676284"/>
              </p:ext>
            </p:extLst>
          </p:nvPr>
        </p:nvGraphicFramePr>
        <p:xfrm>
          <a:off x="6746856" y="3632843"/>
          <a:ext cx="2490945" cy="3471152"/>
        </p:xfrm>
        <a:graphic>
          <a:graphicData uri="http://schemas.openxmlformats.org/drawingml/2006/table">
            <a:tbl>
              <a:tblPr firstRow="1" bandRow="1">
                <a:tableStyleId>{5C22544A-7EE6-4342-B048-85BDC9FD1C3A}</a:tableStyleId>
              </a:tblPr>
              <a:tblGrid>
                <a:gridCol w="2490945">
                  <a:extLst>
                    <a:ext uri="{9D8B030D-6E8A-4147-A177-3AD203B41FA5}">
                      <a16:colId xmlns:a16="http://schemas.microsoft.com/office/drawing/2014/main" val="20000"/>
                    </a:ext>
                  </a:extLst>
                </a:gridCol>
              </a:tblGrid>
              <a:tr h="296734">
                <a:tc>
                  <a:txBody>
                    <a:bodyPr/>
                    <a:lstStyle/>
                    <a:p>
                      <a:pPr algn="ctr"/>
                      <a:r>
                        <a:rPr lang="es-MX" sz="1800" dirty="0">
                          <a:solidFill>
                            <a:srgbClr val="C00000"/>
                          </a:solidFill>
                          <a:latin typeface="Montserrat" panose="00000500000000000000" pitchFamily="2" charset="0"/>
                          <a:cs typeface="Arial" panose="020B0604020202020204" pitchFamily="34" charset="0"/>
                        </a:rPr>
                        <a:t>Participantes: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Público urbano</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Agrícola</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Industrial</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Pecuario</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Académico</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Ambiental</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Indígena</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70380">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Gobierno Federal,  Estatal y Municipal</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6734">
                <a:tc>
                  <a:txBody>
                    <a:bodyPr/>
                    <a:lstStyle/>
                    <a:p>
                      <a:pPr marL="285750" indent="-285750">
                        <a:buFont typeface="Arial" panose="020B0604020202020204" pitchFamily="34" charset="0"/>
                        <a:buChar char="•"/>
                      </a:pPr>
                      <a:r>
                        <a:rPr lang="es-MX" sz="1800" b="0" dirty="0">
                          <a:solidFill>
                            <a:schemeClr val="tx1"/>
                          </a:solidFill>
                          <a:latin typeface="Montserrat" panose="00000500000000000000" pitchFamily="2" charset="0"/>
                          <a:cs typeface="Arial" panose="020B0604020202020204" pitchFamily="34" charset="0"/>
                        </a:rPr>
                        <a:t> IMTA, ANEAS y ANUR</a:t>
                      </a:r>
                      <a:endParaRPr lang="es-MX" sz="1800" dirty="0">
                        <a:solidFill>
                          <a:schemeClr val="tx1"/>
                        </a:solidFill>
                        <a:latin typeface="Montserrat" panose="00000500000000000000" pitchFamily="2" charset="0"/>
                        <a:cs typeface="Arial" panose="020B0604020202020204" pitchFamily="34" charset="0"/>
                      </a:endParaRPr>
                    </a:p>
                  </a:txBody>
                  <a:tcPr marL="0" marR="396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591225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uevo 2018">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plantilla nueva [solo lectura]" id="{98D0ED96-B60D-4522-A84A-71D881AF7197}" vid="{D7DE7459-A471-461A-B2D4-88B816B71378}"/>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6651</TotalTime>
  <Words>2473</Words>
  <Application>Microsoft Office PowerPoint</Application>
  <PresentationFormat>Personalizado</PresentationFormat>
  <Paragraphs>368</Paragraphs>
  <Slides>31</Slides>
  <Notes>31</Notes>
  <HiddenSlides>1</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31</vt:i4>
      </vt:variant>
    </vt:vector>
  </HeadingPairs>
  <TitlesOfParts>
    <vt:vector size="40" baseType="lpstr">
      <vt:lpstr>Arial</vt:lpstr>
      <vt:lpstr>Calibri</vt:lpstr>
      <vt:lpstr>Calibri Light</vt:lpstr>
      <vt:lpstr>Montserrat</vt:lpstr>
      <vt:lpstr>Montserrat Black</vt:lpstr>
      <vt:lpstr>Wingdings</vt:lpstr>
      <vt:lpstr>Tema de Office</vt:lpstr>
      <vt:lpstr>nuevo 2018</vt:lpstr>
      <vt:lpstr>1_Tema de Office</vt:lpstr>
      <vt:lpstr>Avances en el Proceso de Formulación del Programa Nacional Hídrico</vt:lpstr>
      <vt:lpstr>1.Plan Nacional de Desarrollo  2019-2024</vt:lpstr>
      <vt:lpstr>Plan Nacional de Desarrollo</vt:lpstr>
      <vt:lpstr>Plan Nacional de Desarrollo</vt:lpstr>
      <vt:lpstr>Visión al año 2024</vt:lpstr>
      <vt:lpstr>2. Programa Nacional Hídrico 2019-2024</vt:lpstr>
      <vt:lpstr>Introducción</vt:lpstr>
      <vt:lpstr>El PNH es un programa del sector</vt:lpstr>
      <vt:lpstr>Programa Nacional Hídrico</vt:lpstr>
      <vt:lpstr>Foros de Consulta</vt:lpstr>
      <vt:lpstr>Consultas Especiales</vt:lpstr>
      <vt:lpstr>Consultas Especiales</vt:lpstr>
      <vt:lpstr>Consultas especiales</vt:lpstr>
      <vt:lpstr>Foro de Ciencia y Tecnología</vt:lpstr>
      <vt:lpstr>Objetivos del PNH 2019-2024</vt:lpstr>
      <vt:lpstr>Objetivo 1 y estrategias</vt:lpstr>
      <vt:lpstr>Objetivo 2 y estrategias</vt:lpstr>
      <vt:lpstr>Objetivo 3 y estrategias</vt:lpstr>
      <vt:lpstr>Objetivo 4 y estrategias</vt:lpstr>
      <vt:lpstr>Objetivo 5 y estrategias</vt:lpstr>
      <vt:lpstr>Objetivo 6 y estrategias</vt:lpstr>
      <vt:lpstr>Enfoques de la planeación</vt:lpstr>
      <vt:lpstr>Foros de consulta para el Promarnat</vt:lpstr>
      <vt:lpstr>Foros previstos por la SEMARNAT para el PROMARNAT 2019 - 2024</vt:lpstr>
      <vt:lpstr>Prioridades de la Política Ambiental de la Semarnat</vt:lpstr>
      <vt:lpstr>Prioridades de la Política Ambiental de la Semarnat</vt:lpstr>
      <vt:lpstr>Correspondencia de los Objetivos del Programa Estatal Hídrico 2040 de Chihuahua con PNH 2019-2024</vt:lpstr>
      <vt:lpstr>Correspondencia de los Objetivos del Programa Estatal Hídrico 2040 de Chihuahua con PNH 2019-2024</vt:lpstr>
      <vt:lpstr>Correspondencia de los Objetivos del Programa Estatal Hídrico 2040 de Chihuahua con PNH 2019-2024</vt:lpstr>
      <vt:lpstr>Presentación de PowerPoint</vt:lpstr>
      <vt:lpstr>PNH  2019-2024  Vs  PEH 2040, Chihuahua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 Guadalupe Cortés Guzmán</dc:creator>
  <cp:lastModifiedBy>José Alfredo Galindo Sosa</cp:lastModifiedBy>
  <cp:revision>657</cp:revision>
  <cp:lastPrinted>2019-08-14T22:02:58Z</cp:lastPrinted>
  <dcterms:created xsi:type="dcterms:W3CDTF">2019-03-07T18:46:14Z</dcterms:created>
  <dcterms:modified xsi:type="dcterms:W3CDTF">2019-08-16T12:40:34Z</dcterms:modified>
</cp:coreProperties>
</file>