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7A2F6-5BB0-4D83-9EA9-82A39C0662F7}" v="16" dt="2026-06-12T13:43:1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751" autoAdjust="0"/>
  </p:normalViewPr>
  <p:slideViewPr>
    <p:cSldViewPr>
      <p:cViewPr varScale="1">
        <p:scale>
          <a:sx n="109" d="100"/>
          <a:sy n="109" d="100"/>
        </p:scale>
        <p:origin x="80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Torrão" userId="74125411-0448-4e5e-8f5d-1c409318f823" providerId="ADAL" clId="{69FFB160-196D-4C1B-B0F2-DB7EF3B0A942}"/>
    <pc:docChg chg="undo custSel addSld modSld">
      <pc:chgData name="Edgar Torrão" userId="74125411-0448-4e5e-8f5d-1c409318f823" providerId="ADAL" clId="{69FFB160-196D-4C1B-B0F2-DB7EF3B0A942}" dt="2026-06-12T13:45:53.079" v="111" actId="1440"/>
      <pc:docMkLst>
        <pc:docMk/>
      </pc:docMkLst>
      <pc:sldChg chg="addSp modSp">
        <pc:chgData name="Edgar Torrão" userId="74125411-0448-4e5e-8f5d-1c409318f823" providerId="ADAL" clId="{69FFB160-196D-4C1B-B0F2-DB7EF3B0A942}" dt="2026-06-12T13:39:34.775" v="60"/>
        <pc:sldMkLst>
          <pc:docMk/>
          <pc:sldMk cId="0" sldId="256"/>
        </pc:sldMkLst>
        <pc:picChg chg="add mod">
          <ac:chgData name="Edgar Torrão" userId="74125411-0448-4e5e-8f5d-1c409318f823" providerId="ADAL" clId="{69FFB160-196D-4C1B-B0F2-DB7EF3B0A942}" dt="2026-06-12T13:39:34.775" v="60"/>
          <ac:picMkLst>
            <pc:docMk/>
            <pc:sldMk cId="0" sldId="256"/>
            <ac:picMk id="3" creationId="{EFED435E-46EB-B512-2D55-836BDB4F9D94}"/>
          </ac:picMkLst>
        </pc:picChg>
      </pc:sldChg>
      <pc:sldChg chg="addSp modSp">
        <pc:chgData name="Edgar Torrão" userId="74125411-0448-4e5e-8f5d-1c409318f823" providerId="ADAL" clId="{69FFB160-196D-4C1B-B0F2-DB7EF3B0A942}" dt="2026-06-12T13:39:38.578" v="61"/>
        <pc:sldMkLst>
          <pc:docMk/>
          <pc:sldMk cId="0" sldId="257"/>
        </pc:sldMkLst>
        <pc:picChg chg="add mod">
          <ac:chgData name="Edgar Torrão" userId="74125411-0448-4e5e-8f5d-1c409318f823" providerId="ADAL" clId="{69FFB160-196D-4C1B-B0F2-DB7EF3B0A942}" dt="2026-06-12T13:39:38.578" v="61"/>
          <ac:picMkLst>
            <pc:docMk/>
            <pc:sldMk cId="0" sldId="257"/>
            <ac:picMk id="3" creationId="{B06CDAF6-ADA4-B55C-A240-41E34041EBDD}"/>
          </ac:picMkLst>
        </pc:picChg>
      </pc:sldChg>
      <pc:sldChg chg="addSp modSp">
        <pc:chgData name="Edgar Torrão" userId="74125411-0448-4e5e-8f5d-1c409318f823" providerId="ADAL" clId="{69FFB160-196D-4C1B-B0F2-DB7EF3B0A942}" dt="2026-06-12T13:39:41.163" v="62"/>
        <pc:sldMkLst>
          <pc:docMk/>
          <pc:sldMk cId="0" sldId="258"/>
        </pc:sldMkLst>
        <pc:picChg chg="add mod">
          <ac:chgData name="Edgar Torrão" userId="74125411-0448-4e5e-8f5d-1c409318f823" providerId="ADAL" clId="{69FFB160-196D-4C1B-B0F2-DB7EF3B0A942}" dt="2026-06-12T13:39:41.163" v="62"/>
          <ac:picMkLst>
            <pc:docMk/>
            <pc:sldMk cId="0" sldId="258"/>
            <ac:picMk id="3" creationId="{46E3F262-8CD9-A142-5C66-7C3F1FE25403}"/>
          </ac:picMkLst>
        </pc:picChg>
      </pc:sldChg>
      <pc:sldChg chg="addSp modSp">
        <pc:chgData name="Edgar Torrão" userId="74125411-0448-4e5e-8f5d-1c409318f823" providerId="ADAL" clId="{69FFB160-196D-4C1B-B0F2-DB7EF3B0A942}" dt="2026-06-12T13:39:44.024" v="63"/>
        <pc:sldMkLst>
          <pc:docMk/>
          <pc:sldMk cId="0" sldId="259"/>
        </pc:sldMkLst>
        <pc:picChg chg="add mod">
          <ac:chgData name="Edgar Torrão" userId="74125411-0448-4e5e-8f5d-1c409318f823" providerId="ADAL" clId="{69FFB160-196D-4C1B-B0F2-DB7EF3B0A942}" dt="2026-06-12T13:39:44.024" v="63"/>
          <ac:picMkLst>
            <pc:docMk/>
            <pc:sldMk cId="0" sldId="259"/>
            <ac:picMk id="3" creationId="{15466ABF-1790-4795-1A7C-854F5944CD9C}"/>
          </ac:picMkLst>
        </pc:picChg>
      </pc:sldChg>
      <pc:sldChg chg="addSp modSp">
        <pc:chgData name="Edgar Torrão" userId="74125411-0448-4e5e-8f5d-1c409318f823" providerId="ADAL" clId="{69FFB160-196D-4C1B-B0F2-DB7EF3B0A942}" dt="2026-06-12T13:39:47.042" v="64"/>
        <pc:sldMkLst>
          <pc:docMk/>
          <pc:sldMk cId="0" sldId="260"/>
        </pc:sldMkLst>
        <pc:picChg chg="add mod">
          <ac:chgData name="Edgar Torrão" userId="74125411-0448-4e5e-8f5d-1c409318f823" providerId="ADAL" clId="{69FFB160-196D-4C1B-B0F2-DB7EF3B0A942}" dt="2026-06-12T13:39:47.042" v="64"/>
          <ac:picMkLst>
            <pc:docMk/>
            <pc:sldMk cId="0" sldId="260"/>
            <ac:picMk id="3" creationId="{289393CE-2822-F579-C122-08267951A139}"/>
          </ac:picMkLst>
        </pc:picChg>
      </pc:sldChg>
      <pc:sldChg chg="addSp modSp">
        <pc:chgData name="Edgar Torrão" userId="74125411-0448-4e5e-8f5d-1c409318f823" providerId="ADAL" clId="{69FFB160-196D-4C1B-B0F2-DB7EF3B0A942}" dt="2026-06-12T13:39:51.144" v="65"/>
        <pc:sldMkLst>
          <pc:docMk/>
          <pc:sldMk cId="0" sldId="261"/>
        </pc:sldMkLst>
        <pc:picChg chg="add mod">
          <ac:chgData name="Edgar Torrão" userId="74125411-0448-4e5e-8f5d-1c409318f823" providerId="ADAL" clId="{69FFB160-196D-4C1B-B0F2-DB7EF3B0A942}" dt="2026-06-12T13:39:51.144" v="65"/>
          <ac:picMkLst>
            <pc:docMk/>
            <pc:sldMk cId="0" sldId="261"/>
            <ac:picMk id="3" creationId="{28CAC695-D100-3E52-42B1-429AFC96F44A}"/>
          </ac:picMkLst>
        </pc:picChg>
      </pc:sldChg>
      <pc:sldChg chg="addSp modSp">
        <pc:chgData name="Edgar Torrão" userId="74125411-0448-4e5e-8f5d-1c409318f823" providerId="ADAL" clId="{69FFB160-196D-4C1B-B0F2-DB7EF3B0A942}" dt="2026-06-12T13:39:55.014" v="66"/>
        <pc:sldMkLst>
          <pc:docMk/>
          <pc:sldMk cId="0" sldId="262"/>
        </pc:sldMkLst>
        <pc:picChg chg="add mod">
          <ac:chgData name="Edgar Torrão" userId="74125411-0448-4e5e-8f5d-1c409318f823" providerId="ADAL" clId="{69FFB160-196D-4C1B-B0F2-DB7EF3B0A942}" dt="2026-06-12T13:39:55.014" v="66"/>
          <ac:picMkLst>
            <pc:docMk/>
            <pc:sldMk cId="0" sldId="262"/>
            <ac:picMk id="3" creationId="{18E0BC6E-5940-4D0C-97EF-29484C5DB611}"/>
          </ac:picMkLst>
        </pc:picChg>
      </pc:sldChg>
      <pc:sldChg chg="addSp modSp">
        <pc:chgData name="Edgar Torrão" userId="74125411-0448-4e5e-8f5d-1c409318f823" providerId="ADAL" clId="{69FFB160-196D-4C1B-B0F2-DB7EF3B0A942}" dt="2026-06-12T13:40:01.357" v="67"/>
        <pc:sldMkLst>
          <pc:docMk/>
          <pc:sldMk cId="0" sldId="263"/>
        </pc:sldMkLst>
        <pc:picChg chg="add mod">
          <ac:chgData name="Edgar Torrão" userId="74125411-0448-4e5e-8f5d-1c409318f823" providerId="ADAL" clId="{69FFB160-196D-4C1B-B0F2-DB7EF3B0A942}" dt="2026-06-12T13:40:01.357" v="67"/>
          <ac:picMkLst>
            <pc:docMk/>
            <pc:sldMk cId="0" sldId="263"/>
            <ac:picMk id="3" creationId="{A80A81FC-0C3D-5F04-F80D-5B592B58B6D4}"/>
          </ac:picMkLst>
        </pc:picChg>
      </pc:sldChg>
      <pc:sldChg chg="addSp modSp">
        <pc:chgData name="Edgar Torrão" userId="74125411-0448-4e5e-8f5d-1c409318f823" providerId="ADAL" clId="{69FFB160-196D-4C1B-B0F2-DB7EF3B0A942}" dt="2026-06-12T13:40:05.164" v="68"/>
        <pc:sldMkLst>
          <pc:docMk/>
          <pc:sldMk cId="0" sldId="264"/>
        </pc:sldMkLst>
        <pc:picChg chg="add mod">
          <ac:chgData name="Edgar Torrão" userId="74125411-0448-4e5e-8f5d-1c409318f823" providerId="ADAL" clId="{69FFB160-196D-4C1B-B0F2-DB7EF3B0A942}" dt="2026-06-12T13:40:05.164" v="68"/>
          <ac:picMkLst>
            <pc:docMk/>
            <pc:sldMk cId="0" sldId="264"/>
            <ac:picMk id="3" creationId="{96BC8E54-74D3-A36B-46DA-60D9025BF262}"/>
          </ac:picMkLst>
        </pc:picChg>
      </pc:sldChg>
      <pc:sldChg chg="addSp modSp">
        <pc:chgData name="Edgar Torrão" userId="74125411-0448-4e5e-8f5d-1c409318f823" providerId="ADAL" clId="{69FFB160-196D-4C1B-B0F2-DB7EF3B0A942}" dt="2026-06-12T13:40:26.578" v="69"/>
        <pc:sldMkLst>
          <pc:docMk/>
          <pc:sldMk cId="0" sldId="265"/>
        </pc:sldMkLst>
        <pc:picChg chg="add mod">
          <ac:chgData name="Edgar Torrão" userId="74125411-0448-4e5e-8f5d-1c409318f823" providerId="ADAL" clId="{69FFB160-196D-4C1B-B0F2-DB7EF3B0A942}" dt="2026-06-12T13:40:26.578" v="69"/>
          <ac:picMkLst>
            <pc:docMk/>
            <pc:sldMk cId="0" sldId="265"/>
            <ac:picMk id="3" creationId="{F93C1BF3-4673-90C9-0E61-36AA145EF55A}"/>
          </ac:picMkLst>
        </pc:picChg>
      </pc:sldChg>
      <pc:sldChg chg="addSp modSp">
        <pc:chgData name="Edgar Torrão" userId="74125411-0448-4e5e-8f5d-1c409318f823" providerId="ADAL" clId="{69FFB160-196D-4C1B-B0F2-DB7EF3B0A942}" dt="2026-06-12T13:40:31.543" v="70"/>
        <pc:sldMkLst>
          <pc:docMk/>
          <pc:sldMk cId="0" sldId="266"/>
        </pc:sldMkLst>
        <pc:picChg chg="add mod">
          <ac:chgData name="Edgar Torrão" userId="74125411-0448-4e5e-8f5d-1c409318f823" providerId="ADAL" clId="{69FFB160-196D-4C1B-B0F2-DB7EF3B0A942}" dt="2026-06-12T13:40:31.543" v="70"/>
          <ac:picMkLst>
            <pc:docMk/>
            <pc:sldMk cId="0" sldId="266"/>
            <ac:picMk id="3" creationId="{CBE73E09-844D-0078-F7B9-B25F7A13B6E1}"/>
          </ac:picMkLst>
        </pc:picChg>
      </pc:sldChg>
      <pc:sldChg chg="addSp modSp">
        <pc:chgData name="Edgar Torrão" userId="74125411-0448-4e5e-8f5d-1c409318f823" providerId="ADAL" clId="{69FFB160-196D-4C1B-B0F2-DB7EF3B0A942}" dt="2026-06-12T13:41:07.332" v="71"/>
        <pc:sldMkLst>
          <pc:docMk/>
          <pc:sldMk cId="0" sldId="267"/>
        </pc:sldMkLst>
        <pc:picChg chg="add mod">
          <ac:chgData name="Edgar Torrão" userId="74125411-0448-4e5e-8f5d-1c409318f823" providerId="ADAL" clId="{69FFB160-196D-4C1B-B0F2-DB7EF3B0A942}" dt="2026-06-12T13:41:07.332" v="71"/>
          <ac:picMkLst>
            <pc:docMk/>
            <pc:sldMk cId="0" sldId="267"/>
            <ac:picMk id="3" creationId="{2638FDC6-54CC-E715-58E2-5AED551B2A59}"/>
          </ac:picMkLst>
        </pc:picChg>
      </pc:sldChg>
      <pc:sldChg chg="addSp modSp">
        <pc:chgData name="Edgar Torrão" userId="74125411-0448-4e5e-8f5d-1c409318f823" providerId="ADAL" clId="{69FFB160-196D-4C1B-B0F2-DB7EF3B0A942}" dt="2026-06-12T13:41:22.254" v="72"/>
        <pc:sldMkLst>
          <pc:docMk/>
          <pc:sldMk cId="0" sldId="268"/>
        </pc:sldMkLst>
        <pc:picChg chg="add mod">
          <ac:chgData name="Edgar Torrão" userId="74125411-0448-4e5e-8f5d-1c409318f823" providerId="ADAL" clId="{69FFB160-196D-4C1B-B0F2-DB7EF3B0A942}" dt="2026-06-12T13:41:22.254" v="72"/>
          <ac:picMkLst>
            <pc:docMk/>
            <pc:sldMk cId="0" sldId="268"/>
            <ac:picMk id="3" creationId="{6151219E-1C5C-D89F-5A65-2A6A9ADA1361}"/>
          </ac:picMkLst>
        </pc:picChg>
      </pc:sldChg>
      <pc:sldChg chg="addSp modSp">
        <pc:chgData name="Edgar Torrão" userId="74125411-0448-4e5e-8f5d-1c409318f823" providerId="ADAL" clId="{69FFB160-196D-4C1B-B0F2-DB7EF3B0A942}" dt="2026-06-12T13:42:35.860" v="73"/>
        <pc:sldMkLst>
          <pc:docMk/>
          <pc:sldMk cId="0" sldId="269"/>
        </pc:sldMkLst>
        <pc:picChg chg="add mod">
          <ac:chgData name="Edgar Torrão" userId="74125411-0448-4e5e-8f5d-1c409318f823" providerId="ADAL" clId="{69FFB160-196D-4C1B-B0F2-DB7EF3B0A942}" dt="2026-06-12T13:42:35.860" v="73"/>
          <ac:picMkLst>
            <pc:docMk/>
            <pc:sldMk cId="0" sldId="269"/>
            <ac:picMk id="3" creationId="{90D9910D-95FA-2B43-D59D-37ACAAE0CD3C}"/>
          </ac:picMkLst>
        </pc:picChg>
      </pc:sldChg>
      <pc:sldChg chg="addSp modSp mod">
        <pc:chgData name="Edgar Torrão" userId="74125411-0448-4e5e-8f5d-1c409318f823" providerId="ADAL" clId="{69FFB160-196D-4C1B-B0F2-DB7EF3B0A942}" dt="2026-06-12T13:45:53.079" v="111" actId="1440"/>
        <pc:sldMkLst>
          <pc:docMk/>
          <pc:sldMk cId="0" sldId="270"/>
        </pc:sldMkLst>
        <pc:picChg chg="mod">
          <ac:chgData name="Edgar Torrão" userId="74125411-0448-4e5e-8f5d-1c409318f823" providerId="ADAL" clId="{69FFB160-196D-4C1B-B0F2-DB7EF3B0A942}" dt="2026-06-12T13:45:52.313" v="110" actId="1076"/>
          <ac:picMkLst>
            <pc:docMk/>
            <pc:sldMk cId="0" sldId="270"/>
            <ac:picMk id="2" creationId="{00000000-0000-0000-0000-000000000000}"/>
          </ac:picMkLst>
        </pc:picChg>
        <pc:picChg chg="add mod">
          <ac:chgData name="Edgar Torrão" userId="74125411-0448-4e5e-8f5d-1c409318f823" providerId="ADAL" clId="{69FFB160-196D-4C1B-B0F2-DB7EF3B0A942}" dt="2026-06-12T13:43:13.387" v="74"/>
          <ac:picMkLst>
            <pc:docMk/>
            <pc:sldMk cId="0" sldId="270"/>
            <ac:picMk id="3" creationId="{2AE0238D-22F3-9E87-1E84-8EDCDE84DCCF}"/>
          </ac:picMkLst>
        </pc:picChg>
        <pc:picChg chg="add mod">
          <ac:chgData name="Edgar Torrão" userId="74125411-0448-4e5e-8f5d-1c409318f823" providerId="ADAL" clId="{69FFB160-196D-4C1B-B0F2-DB7EF3B0A942}" dt="2026-06-12T13:45:53.079" v="111" actId="1440"/>
          <ac:picMkLst>
            <pc:docMk/>
            <pc:sldMk cId="0" sldId="270"/>
            <ac:picMk id="5" creationId="{8B4931D9-70C4-774C-4E8B-E20EFDB46671}"/>
          </ac:picMkLst>
        </pc:picChg>
        <pc:picChg chg="add mod">
          <ac:chgData name="Edgar Torrão" userId="74125411-0448-4e5e-8f5d-1c409318f823" providerId="ADAL" clId="{69FFB160-196D-4C1B-B0F2-DB7EF3B0A942}" dt="2026-06-12T13:45:40.313" v="105" actId="14100"/>
          <ac:picMkLst>
            <pc:docMk/>
            <pc:sldMk cId="0" sldId="270"/>
            <ac:picMk id="7" creationId="{B7E60D64-A6FB-B5E9-CC60-DDF07FBFEB3B}"/>
          </ac:picMkLst>
        </pc:picChg>
        <pc:picChg chg="add mod">
          <ac:chgData name="Edgar Torrão" userId="74125411-0448-4e5e-8f5d-1c409318f823" providerId="ADAL" clId="{69FFB160-196D-4C1B-B0F2-DB7EF3B0A942}" dt="2026-06-12T13:45:04.833" v="94" actId="1076"/>
          <ac:picMkLst>
            <pc:docMk/>
            <pc:sldMk cId="0" sldId="270"/>
            <ac:picMk id="9" creationId="{ACBD4574-8423-AC77-A062-70EDB1DD322F}"/>
          </ac:picMkLst>
        </pc:picChg>
      </pc:sldChg>
      <pc:sldChg chg="modSp add mod">
        <pc:chgData name="Edgar Torrão" userId="74125411-0448-4e5e-8f5d-1c409318f823" providerId="ADAL" clId="{69FFB160-196D-4C1B-B0F2-DB7EF3B0A942}" dt="2026-06-12T13:39:18.837" v="59" actId="20577"/>
        <pc:sldMkLst>
          <pc:docMk/>
          <pc:sldMk cId="2793796883" sldId="271"/>
        </pc:sldMkLst>
        <pc:spChg chg="mod">
          <ac:chgData name="Edgar Torrão" userId="74125411-0448-4e5e-8f5d-1c409318f823" providerId="ADAL" clId="{69FFB160-196D-4C1B-B0F2-DB7EF3B0A942}" dt="2026-06-12T13:39:18.837" v="59" actId="20577"/>
          <ac:spMkLst>
            <pc:docMk/>
            <pc:sldMk cId="2793796883" sldId="271"/>
            <ac:spMk id="6" creationId="{EFB50112-E954-9680-8263-BA8B6D6563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00D09-D4E5-45AA-9894-7A9BEBE53B31}" type="datetimeFigureOut">
              <a:rPr lang="pt-PT" smtClean="0"/>
              <a:t>12/06/2026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5AB2-47E3-44BD-AFD0-2ABD83CDC4A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7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AFC3B-B9D7-37C2-2C38-25225978B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5D4558-6308-2E4C-007A-C800BEF9E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5BF0D-EDCF-0CF3-7B41-9F44C4B42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A8593-79AA-9AD3-8900-EBB581361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25AB2-47E3-44BD-AFD0-2ABD83CDC4A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618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 sz="200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 sz="2000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2C639E12-D974-B396-B899-3786ADEA2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09"/>
            <a:ext cx="16256000" cy="9116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1CE8B-FABF-3B63-FE23-A8D8B1B9B892}"/>
              </a:ext>
            </a:extLst>
          </p:cNvPr>
          <p:cNvSpPr txBox="1"/>
          <p:nvPr userDrawn="1"/>
        </p:nvSpPr>
        <p:spPr>
          <a:xfrm>
            <a:off x="10561675" y="8679318"/>
            <a:ext cx="387497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pt-PT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CC639-C4C6-2394-2B98-8B1590BB7B46}"/>
              </a:ext>
            </a:extLst>
          </p:cNvPr>
          <p:cNvSpPr txBox="1"/>
          <p:nvPr userDrawn="1"/>
        </p:nvSpPr>
        <p:spPr>
          <a:xfrm>
            <a:off x="10635377" y="8761835"/>
            <a:ext cx="3801274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78" dirty="0"/>
              <a:t>Edgar Torrão | eat@esht.ipp.pt</a:t>
            </a:r>
          </a:p>
        </p:txBody>
      </p:sp>
    </p:spTree>
    <p:extLst>
      <p:ext uri="{BB962C8B-B14F-4D97-AF65-F5344CB8AC3E}">
        <p14:creationId xmlns:p14="http://schemas.microsoft.com/office/powerpoint/2010/main" val="317576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A1FD-29E0-E9F8-6369-E9851CF2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22A61768-072C-A7CC-C56F-B971CE5AAAB9}"/>
              </a:ext>
            </a:extLst>
          </p:cNvPr>
          <p:cNvSpPr/>
          <p:nvPr/>
        </p:nvSpPr>
        <p:spPr>
          <a:xfrm>
            <a:off x="196600" y="5936069"/>
            <a:ext cx="14196734" cy="180703"/>
          </a:xfrm>
          <a:prstGeom prst="rect">
            <a:avLst/>
          </a:prstGeom>
          <a:solidFill>
            <a:srgbClr val="B20000"/>
          </a:solidFill>
          <a:ln>
            <a:solidFill>
              <a:srgbClr val="9B0D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B2018D57-2771-0C45-6FB4-E42C2C423440}"/>
              </a:ext>
            </a:extLst>
          </p:cNvPr>
          <p:cNvSpPr/>
          <p:nvPr/>
        </p:nvSpPr>
        <p:spPr>
          <a:xfrm>
            <a:off x="775473" y="6327163"/>
            <a:ext cx="12991327" cy="92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t-PT" sz="2222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Fundamentos de Gestão – Gestão e Administração Hoteleira | Gestão de Atividades Turísticas</a:t>
            </a:r>
          </a:p>
          <a:p>
            <a:r>
              <a:rPr lang="en-US" sz="2222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r>
              <a:rPr lang="en-US" sz="2222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2222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2222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22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Animação</a:t>
            </a:r>
            <a:r>
              <a:rPr lang="en-US" sz="2222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22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Turística</a:t>
            </a:r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22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- </a:t>
            </a:r>
            <a:r>
              <a:rPr lang="en-US" sz="1333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333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</a:t>
            </a:r>
            <a:r>
              <a:rPr lang="en-US" sz="1333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AI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FB50112-E954-9680-8263-BA8B6D65633F}"/>
              </a:ext>
            </a:extLst>
          </p:cNvPr>
          <p:cNvSpPr/>
          <p:nvPr/>
        </p:nvSpPr>
        <p:spPr>
          <a:xfrm>
            <a:off x="775473" y="5010968"/>
            <a:ext cx="12991327" cy="92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t-PT" sz="2222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Diagnóstico estratégico</a:t>
            </a:r>
            <a:br>
              <a:rPr lang="pt-PT" sz="2222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</a:br>
            <a:r>
              <a:rPr lang="pt-PT" sz="2222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  <a:t>SWOT | BCG | VRIO</a:t>
            </a:r>
            <a:br>
              <a:rPr lang="pt-PT" sz="2222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arela Round" pitchFamily="34" charset="-122"/>
                <a:cs typeface="Arial" panose="020B0604020202020204" pitchFamily="34" charset="0"/>
              </a:rPr>
            </a:br>
            <a:endParaRPr lang="en-US" sz="2222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0"/>
    </mc:Choice>
    <mc:Fallback xmlns="">
      <p:transition spd="slow" advTm="21820"/>
    </mc:Fallback>
  </mc:AlternateContent>
  <p:extLst>
    <p:ext uri="{E180D4A7-C9FB-4DFB-919C-405C955672EB}">
      <p14:showEvtLst xmlns:p14="http://schemas.microsoft.com/office/powerpoint/2010/main">
        <p14:playEvt time="4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C8E54-74D3-A36B-46DA-60D9025BF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C1BF3-4673-90C9-0E61-36AA145E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73E09-844D-0078-F7B9-B25F7A13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8FDC6-54CC-E715-58E2-5AED551B2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1219E-1C5C-D89F-5A65-2A6A9ADA1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9910D-95FA-2B43-D59D-37ACAAE0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597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0238D-22F3-9E87-1E84-8EDCDE84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931D9-70C4-774C-4E8B-E20EFDB46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4600" y="7924800"/>
            <a:ext cx="1219200" cy="212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60D64-A6FB-B5E9-CC60-DDF07FBFE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4770" y="8153400"/>
            <a:ext cx="1927860" cy="231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D4574-8423-AC77-A062-70EDB1DD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606" y="7886699"/>
            <a:ext cx="1124008" cy="22035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D435E-46EB-B512-2D55-836BDB4F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CDAF6-ADA4-B55C-A240-41E34041E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3F262-8CD9-A142-5C66-7C3F1FE2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66ABF-1790-4795-1A7C-854F5944C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393CE-2822-F579-C122-08267951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AC695-D100-3E52-42B1-429AFC96F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0BC6E-5940-4D0C-97EF-29484C5D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A81FC-0C3D-5F04-F80D-5B592B58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354" y="8711913"/>
            <a:ext cx="1892483" cy="3939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</Words>
  <Application>Microsoft Office PowerPoint</Application>
  <PresentationFormat>Custom</PresentationFormat>
  <Paragraphs>11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Edgar Torrão</cp:lastModifiedBy>
  <cp:revision>1</cp:revision>
  <dcterms:created xsi:type="dcterms:W3CDTF">2006-08-16T00:00:00Z</dcterms:created>
  <dcterms:modified xsi:type="dcterms:W3CDTF">2026-06-12T13:46:21Z</dcterms:modified>
</cp:coreProperties>
</file>