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4" r:id="rId5"/>
    <p:sldId id="260" r:id="rId6"/>
    <p:sldId id="265" r:id="rId7"/>
    <p:sldId id="266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rren Downs" userId="84bfebcd015dac25" providerId="LiveId" clId="{08C9F6A1-C8CD-4D9E-8726-41C07DE6CD34}"/>
    <pc:docChg chg="addSld delSld">
      <pc:chgData name="Darren Downs" userId="84bfebcd015dac25" providerId="LiveId" clId="{08C9F6A1-C8CD-4D9E-8726-41C07DE6CD34}" dt="2022-10-05T17:53:58.150" v="3" actId="47"/>
      <pc:docMkLst>
        <pc:docMk/>
      </pc:docMkLst>
      <pc:sldChg chg="new del">
        <pc:chgData name="Darren Downs" userId="84bfebcd015dac25" providerId="LiveId" clId="{08C9F6A1-C8CD-4D9E-8726-41C07DE6CD34}" dt="2022-10-05T17:53:58.150" v="3" actId="47"/>
        <pc:sldMkLst>
          <pc:docMk/>
          <pc:sldMk cId="820171390" sldId="267"/>
        </pc:sldMkLst>
      </pc:sldChg>
      <pc:sldChg chg="new del">
        <pc:chgData name="Darren Downs" userId="84bfebcd015dac25" providerId="LiveId" clId="{08C9F6A1-C8CD-4D9E-8726-41C07DE6CD34}" dt="2022-10-05T17:50:59.224" v="1" actId="47"/>
        <pc:sldMkLst>
          <pc:docMk/>
          <pc:sldMk cId="833704420" sldId="267"/>
        </pc:sldMkLst>
      </pc:sldChg>
    </pc:docChg>
  </pc:docChgLst>
  <pc:docChgLst>
    <pc:chgData name="Darren Downs" userId="84bfebcd015dac25" providerId="LiveId" clId="{71BCF930-0EC2-40AC-9B54-B8B765744002}"/>
    <pc:docChg chg="custSel addSld delSld modSld sldOrd">
      <pc:chgData name="Darren Downs" userId="84bfebcd015dac25" providerId="LiveId" clId="{71BCF930-0EC2-40AC-9B54-B8B765744002}" dt="2022-09-01T19:00:50.636" v="702" actId="20577"/>
      <pc:docMkLst>
        <pc:docMk/>
      </pc:docMkLst>
      <pc:sldChg chg="addSp modSp mod modAnim">
        <pc:chgData name="Darren Downs" userId="84bfebcd015dac25" providerId="LiveId" clId="{71BCF930-0EC2-40AC-9B54-B8B765744002}" dt="2022-09-01T18:30:24.314" v="322"/>
        <pc:sldMkLst>
          <pc:docMk/>
          <pc:sldMk cId="2794934311" sldId="258"/>
        </pc:sldMkLst>
        <pc:spChg chg="add mod">
          <ac:chgData name="Darren Downs" userId="84bfebcd015dac25" providerId="LiveId" clId="{71BCF930-0EC2-40AC-9B54-B8B765744002}" dt="2022-09-01T18:14:20.378" v="29" actId="255"/>
          <ac:spMkLst>
            <pc:docMk/>
            <pc:sldMk cId="2794934311" sldId="258"/>
            <ac:spMk id="2" creationId="{21DAF34C-4DC2-238C-3991-86A88356DFC1}"/>
          </ac:spMkLst>
        </pc:spChg>
        <pc:spChg chg="mod">
          <ac:chgData name="Darren Downs" userId="84bfebcd015dac25" providerId="LiveId" clId="{71BCF930-0EC2-40AC-9B54-B8B765744002}" dt="2022-09-01T18:14:54.933" v="38" actId="20577"/>
          <ac:spMkLst>
            <pc:docMk/>
            <pc:sldMk cId="2794934311" sldId="258"/>
            <ac:spMk id="3" creationId="{1E483BC0-7377-53F8-50DC-7841D5B870D8}"/>
          </ac:spMkLst>
        </pc:spChg>
        <pc:spChg chg="mod">
          <ac:chgData name="Darren Downs" userId="84bfebcd015dac25" providerId="LiveId" clId="{71BCF930-0EC2-40AC-9B54-B8B765744002}" dt="2022-09-01T18:12:46.501" v="14" actId="14100"/>
          <ac:spMkLst>
            <pc:docMk/>
            <pc:sldMk cId="2794934311" sldId="258"/>
            <ac:spMk id="4" creationId="{BFC84E04-08EE-6D91-9BE7-A874531E80BC}"/>
          </ac:spMkLst>
        </pc:spChg>
        <pc:spChg chg="mod">
          <ac:chgData name="Darren Downs" userId="84bfebcd015dac25" providerId="LiveId" clId="{71BCF930-0EC2-40AC-9B54-B8B765744002}" dt="2022-09-01T18:30:08.435" v="320" actId="1076"/>
          <ac:spMkLst>
            <pc:docMk/>
            <pc:sldMk cId="2794934311" sldId="258"/>
            <ac:spMk id="6" creationId="{D955AD7A-725C-7190-0B95-D7F32740BC1A}"/>
          </ac:spMkLst>
        </pc:spChg>
      </pc:sldChg>
      <pc:sldChg chg="modSp">
        <pc:chgData name="Darren Downs" userId="84bfebcd015dac25" providerId="LiveId" clId="{71BCF930-0EC2-40AC-9B54-B8B765744002}" dt="2022-09-01T19:00:50.636" v="702" actId="20577"/>
        <pc:sldMkLst>
          <pc:docMk/>
          <pc:sldMk cId="959086131" sldId="259"/>
        </pc:sldMkLst>
        <pc:spChg chg="mod">
          <ac:chgData name="Darren Downs" userId="84bfebcd015dac25" providerId="LiveId" clId="{71BCF930-0EC2-40AC-9B54-B8B765744002}" dt="2022-09-01T19:00:50.636" v="702" actId="20577"/>
          <ac:spMkLst>
            <pc:docMk/>
            <pc:sldMk cId="959086131" sldId="259"/>
            <ac:spMk id="7" creationId="{CECE8A51-D640-770C-C283-44BE8D9AF494}"/>
          </ac:spMkLst>
        </pc:spChg>
      </pc:sldChg>
      <pc:sldChg chg="modSp mod modAnim">
        <pc:chgData name="Darren Downs" userId="84bfebcd015dac25" providerId="LiveId" clId="{71BCF930-0EC2-40AC-9B54-B8B765744002}" dt="2022-09-01T18:58:28.901" v="662"/>
        <pc:sldMkLst>
          <pc:docMk/>
          <pc:sldMk cId="2756981238" sldId="260"/>
        </pc:sldMkLst>
        <pc:picChg chg="mod">
          <ac:chgData name="Darren Downs" userId="84bfebcd015dac25" providerId="LiveId" clId="{71BCF930-0EC2-40AC-9B54-B8B765744002}" dt="2022-09-01T18:58:08.808" v="657" actId="14100"/>
          <ac:picMkLst>
            <pc:docMk/>
            <pc:sldMk cId="2756981238" sldId="260"/>
            <ac:picMk id="8" creationId="{0FF20116-8E6E-A08E-0093-E9F6F1D0EB17}"/>
          </ac:picMkLst>
        </pc:picChg>
        <pc:picChg chg="mod">
          <ac:chgData name="Darren Downs" userId="84bfebcd015dac25" providerId="LiveId" clId="{71BCF930-0EC2-40AC-9B54-B8B765744002}" dt="2022-09-01T18:58:14.128" v="659" actId="14100"/>
          <ac:picMkLst>
            <pc:docMk/>
            <pc:sldMk cId="2756981238" sldId="260"/>
            <ac:picMk id="10" creationId="{F9184C0C-028D-4727-7D71-4F86533D7AC7}"/>
          </ac:picMkLst>
        </pc:picChg>
      </pc:sldChg>
      <pc:sldChg chg="addSp modSp mod">
        <pc:chgData name="Darren Downs" userId="84bfebcd015dac25" providerId="LiveId" clId="{71BCF930-0EC2-40AC-9B54-B8B765744002}" dt="2022-09-01T18:44:37.210" v="447" actId="1076"/>
        <pc:sldMkLst>
          <pc:docMk/>
          <pc:sldMk cId="2728117616" sldId="261"/>
        </pc:sldMkLst>
        <pc:spChg chg="add mod">
          <ac:chgData name="Darren Downs" userId="84bfebcd015dac25" providerId="LiveId" clId="{71BCF930-0EC2-40AC-9B54-B8B765744002}" dt="2022-09-01T18:41:01.205" v="388" actId="20577"/>
          <ac:spMkLst>
            <pc:docMk/>
            <pc:sldMk cId="2728117616" sldId="261"/>
            <ac:spMk id="2" creationId="{4AE93EA6-20D5-7321-DDBE-938491172E46}"/>
          </ac:spMkLst>
        </pc:spChg>
        <pc:spChg chg="add mod">
          <ac:chgData name="Darren Downs" userId="84bfebcd015dac25" providerId="LiveId" clId="{71BCF930-0EC2-40AC-9B54-B8B765744002}" dt="2022-09-01T18:44:02.930" v="443" actId="1076"/>
          <ac:spMkLst>
            <pc:docMk/>
            <pc:sldMk cId="2728117616" sldId="261"/>
            <ac:spMk id="4" creationId="{E07DA318-0ACC-12F3-CB19-38ADC1FAD452}"/>
          </ac:spMkLst>
        </pc:spChg>
        <pc:spChg chg="add mod">
          <ac:chgData name="Darren Downs" userId="84bfebcd015dac25" providerId="LiveId" clId="{71BCF930-0EC2-40AC-9B54-B8B765744002}" dt="2022-09-01T18:44:37.210" v="447" actId="1076"/>
          <ac:spMkLst>
            <pc:docMk/>
            <pc:sldMk cId="2728117616" sldId="261"/>
            <ac:spMk id="7" creationId="{7FCAED3E-45CE-AC79-513F-FD9C02803CB5}"/>
          </ac:spMkLst>
        </pc:spChg>
        <pc:picChg chg="add mod">
          <ac:chgData name="Darren Downs" userId="84bfebcd015dac25" providerId="LiveId" clId="{71BCF930-0EC2-40AC-9B54-B8B765744002}" dt="2022-09-01T18:43:56.157" v="442" actId="1076"/>
          <ac:picMkLst>
            <pc:docMk/>
            <pc:sldMk cId="2728117616" sldId="261"/>
            <ac:picMk id="3" creationId="{88E49B58-650B-B9C4-054C-C667011BDA60}"/>
          </ac:picMkLst>
        </pc:picChg>
        <pc:picChg chg="add mod">
          <ac:chgData name="Darren Downs" userId="84bfebcd015dac25" providerId="LiveId" clId="{71BCF930-0EC2-40AC-9B54-B8B765744002}" dt="2022-09-01T18:44:07.180" v="444" actId="1076"/>
          <ac:picMkLst>
            <pc:docMk/>
            <pc:sldMk cId="2728117616" sldId="261"/>
            <ac:picMk id="6" creationId="{AEE754F6-7CC7-7C25-6FA6-0F2BE2C3DF96}"/>
          </ac:picMkLst>
        </pc:picChg>
      </pc:sldChg>
      <pc:sldChg chg="del">
        <pc:chgData name="Darren Downs" userId="84bfebcd015dac25" providerId="LiveId" clId="{71BCF930-0EC2-40AC-9B54-B8B765744002}" dt="2022-09-01T18:44:51.722" v="449" actId="47"/>
        <pc:sldMkLst>
          <pc:docMk/>
          <pc:sldMk cId="1373878298" sldId="262"/>
        </pc:sldMkLst>
      </pc:sldChg>
      <pc:sldChg chg="del">
        <pc:chgData name="Darren Downs" userId="84bfebcd015dac25" providerId="LiveId" clId="{71BCF930-0EC2-40AC-9B54-B8B765744002}" dt="2022-09-01T18:44:43.537" v="448" actId="47"/>
        <pc:sldMkLst>
          <pc:docMk/>
          <pc:sldMk cId="3604218314" sldId="263"/>
        </pc:sldMkLst>
      </pc:sldChg>
      <pc:sldChg chg="addSp delSp modSp mod ord modAnim">
        <pc:chgData name="Darren Downs" userId="84bfebcd015dac25" providerId="LiveId" clId="{71BCF930-0EC2-40AC-9B54-B8B765744002}" dt="2022-09-01T18:30:55.426" v="326"/>
        <pc:sldMkLst>
          <pc:docMk/>
          <pc:sldMk cId="3873527535" sldId="264"/>
        </pc:sldMkLst>
        <pc:spChg chg="add mod">
          <ac:chgData name="Darren Downs" userId="84bfebcd015dac25" providerId="LiveId" clId="{71BCF930-0EC2-40AC-9B54-B8B765744002}" dt="2022-09-01T18:26:36.719" v="213" actId="113"/>
          <ac:spMkLst>
            <pc:docMk/>
            <pc:sldMk cId="3873527535" sldId="264"/>
            <ac:spMk id="3" creationId="{521CD019-5849-4D14-BD21-A6E088FFC911}"/>
          </ac:spMkLst>
        </pc:spChg>
        <pc:spChg chg="add mod">
          <ac:chgData name="Darren Downs" userId="84bfebcd015dac25" providerId="LiveId" clId="{71BCF930-0EC2-40AC-9B54-B8B765744002}" dt="2022-09-01T18:27:25.458" v="264" actId="313"/>
          <ac:spMkLst>
            <pc:docMk/>
            <pc:sldMk cId="3873527535" sldId="264"/>
            <ac:spMk id="4" creationId="{9A16BF53-37C3-4CFF-E57E-04A909785AF5}"/>
          </ac:spMkLst>
        </pc:spChg>
        <pc:spChg chg="add del">
          <ac:chgData name="Darren Downs" userId="84bfebcd015dac25" providerId="LiveId" clId="{71BCF930-0EC2-40AC-9B54-B8B765744002}" dt="2022-09-01T18:22:56.322" v="137" actId="21"/>
          <ac:spMkLst>
            <pc:docMk/>
            <pc:sldMk cId="3873527535" sldId="264"/>
            <ac:spMk id="6" creationId="{BF3999C7-1D2D-885B-7A2E-83C5C4CF1989}"/>
          </ac:spMkLst>
        </pc:spChg>
        <pc:spChg chg="add mod">
          <ac:chgData name="Darren Downs" userId="84bfebcd015dac25" providerId="LiveId" clId="{71BCF930-0EC2-40AC-9B54-B8B765744002}" dt="2022-09-01T18:27:21.520" v="262" actId="313"/>
          <ac:spMkLst>
            <pc:docMk/>
            <pc:sldMk cId="3873527535" sldId="264"/>
            <ac:spMk id="7" creationId="{7751F5AE-B537-2968-DF96-5D33413B535D}"/>
          </ac:spMkLst>
        </pc:spChg>
        <pc:spChg chg="add mod">
          <ac:chgData name="Darren Downs" userId="84bfebcd015dac25" providerId="LiveId" clId="{71BCF930-0EC2-40AC-9B54-B8B765744002}" dt="2022-09-01T18:28:02.002" v="290" actId="115"/>
          <ac:spMkLst>
            <pc:docMk/>
            <pc:sldMk cId="3873527535" sldId="264"/>
            <ac:spMk id="8" creationId="{FA8299AD-C282-CB89-7DFC-B590928B786A}"/>
          </ac:spMkLst>
        </pc:spChg>
        <pc:spChg chg="add mod">
          <ac:chgData name="Darren Downs" userId="84bfebcd015dac25" providerId="LiveId" clId="{71BCF930-0EC2-40AC-9B54-B8B765744002}" dt="2022-09-01T18:29:30.353" v="319" actId="207"/>
          <ac:spMkLst>
            <pc:docMk/>
            <pc:sldMk cId="3873527535" sldId="264"/>
            <ac:spMk id="10" creationId="{0B80A753-5188-1C69-407A-03E57605732A}"/>
          </ac:spMkLst>
        </pc:spChg>
        <pc:graphicFrameChg chg="add mod modGraphic">
          <ac:chgData name="Darren Downs" userId="84bfebcd015dac25" providerId="LiveId" clId="{71BCF930-0EC2-40AC-9B54-B8B765744002}" dt="2022-09-01T18:26:24.340" v="211" actId="113"/>
          <ac:graphicFrameMkLst>
            <pc:docMk/>
            <pc:sldMk cId="3873527535" sldId="264"/>
            <ac:graphicFrameMk id="2" creationId="{992FACB3-BD96-FD70-545B-974F0A3A7075}"/>
          </ac:graphicFrameMkLst>
        </pc:graphicFrameChg>
      </pc:sldChg>
      <pc:sldChg chg="addSp modSp mod modAnim">
        <pc:chgData name="Darren Downs" userId="84bfebcd015dac25" providerId="LiveId" clId="{71BCF930-0EC2-40AC-9B54-B8B765744002}" dt="2022-09-01T18:45:05.445" v="451"/>
        <pc:sldMkLst>
          <pc:docMk/>
          <pc:sldMk cId="3572057622" sldId="265"/>
        </pc:sldMkLst>
        <pc:picChg chg="add mod">
          <ac:chgData name="Darren Downs" userId="84bfebcd015dac25" providerId="LiveId" clId="{71BCF930-0EC2-40AC-9B54-B8B765744002}" dt="2022-09-01T18:36:41.200" v="328" actId="1076"/>
          <ac:picMkLst>
            <pc:docMk/>
            <pc:sldMk cId="3572057622" sldId="265"/>
            <ac:picMk id="2" creationId="{F383C4BA-6EE7-4526-4437-65BCC6010C0C}"/>
          </ac:picMkLst>
        </pc:picChg>
        <pc:picChg chg="add mod">
          <ac:chgData name="Darren Downs" userId="84bfebcd015dac25" providerId="LiveId" clId="{71BCF930-0EC2-40AC-9B54-B8B765744002}" dt="2022-09-01T18:39:14.288" v="331" actId="1076"/>
          <ac:picMkLst>
            <pc:docMk/>
            <pc:sldMk cId="3572057622" sldId="265"/>
            <ac:picMk id="3" creationId="{08CDF22C-D937-7545-7550-D327AE136B67}"/>
          </ac:picMkLst>
        </pc:picChg>
      </pc:sldChg>
      <pc:sldChg chg="addSp delSp modSp add mod delAnim">
        <pc:chgData name="Darren Downs" userId="84bfebcd015dac25" providerId="LiveId" clId="{71BCF930-0EC2-40AC-9B54-B8B765744002}" dt="2022-09-01T18:52:54.115" v="621"/>
        <pc:sldMkLst>
          <pc:docMk/>
          <pc:sldMk cId="2813588056" sldId="266"/>
        </pc:sldMkLst>
        <pc:spChg chg="add mod">
          <ac:chgData name="Darren Downs" userId="84bfebcd015dac25" providerId="LiveId" clId="{71BCF930-0EC2-40AC-9B54-B8B765744002}" dt="2022-09-01T18:49:02.215" v="595" actId="122"/>
          <ac:spMkLst>
            <pc:docMk/>
            <pc:sldMk cId="2813588056" sldId="266"/>
            <ac:spMk id="6" creationId="{1D01C110-6AF1-381A-6CC3-C5C29554CB45}"/>
          </ac:spMkLst>
        </pc:spChg>
        <pc:graphicFrameChg chg="add del mod modGraphic">
          <ac:chgData name="Darren Downs" userId="84bfebcd015dac25" providerId="LiveId" clId="{71BCF930-0EC2-40AC-9B54-B8B765744002}" dt="2022-09-01T18:47:33.511" v="484" actId="21"/>
          <ac:graphicFrameMkLst>
            <pc:docMk/>
            <pc:sldMk cId="2813588056" sldId="266"/>
            <ac:graphicFrameMk id="4" creationId="{96195811-AC20-B04B-C682-61DFA3BAE9CA}"/>
          </ac:graphicFrameMkLst>
        </pc:graphicFrameChg>
        <pc:graphicFrameChg chg="add mod modGraphic">
          <ac:chgData name="Darren Downs" userId="84bfebcd015dac25" providerId="LiveId" clId="{71BCF930-0EC2-40AC-9B54-B8B765744002}" dt="2022-09-01T18:52:54.115" v="621"/>
          <ac:graphicFrameMkLst>
            <pc:docMk/>
            <pc:sldMk cId="2813588056" sldId="266"/>
            <ac:graphicFrameMk id="7" creationId="{860DCFEA-BB97-4D9E-7D60-9B27925464F1}"/>
          </ac:graphicFrameMkLst>
        </pc:graphicFrameChg>
        <pc:picChg chg="del">
          <ac:chgData name="Darren Downs" userId="84bfebcd015dac25" providerId="LiveId" clId="{71BCF930-0EC2-40AC-9B54-B8B765744002}" dt="2022-09-01T18:45:34.923" v="455" actId="478"/>
          <ac:picMkLst>
            <pc:docMk/>
            <pc:sldMk cId="2813588056" sldId="266"/>
            <ac:picMk id="2" creationId="{F383C4BA-6EE7-4526-4437-65BCC6010C0C}"/>
          </ac:picMkLst>
        </pc:picChg>
        <pc:picChg chg="del">
          <ac:chgData name="Darren Downs" userId="84bfebcd015dac25" providerId="LiveId" clId="{71BCF930-0EC2-40AC-9B54-B8B765744002}" dt="2022-09-01T18:45:37.327" v="456" actId="478"/>
          <ac:picMkLst>
            <pc:docMk/>
            <pc:sldMk cId="2813588056" sldId="266"/>
            <ac:picMk id="3" creationId="{08CDF22C-D937-7545-7550-D327AE136B67}"/>
          </ac:picMkLst>
        </pc:picChg>
      </pc:sldChg>
      <pc:sldChg chg="new del">
        <pc:chgData name="Darren Downs" userId="84bfebcd015dac25" providerId="LiveId" clId="{71BCF930-0EC2-40AC-9B54-B8B765744002}" dt="2022-09-01T18:45:24.612" v="453" actId="47"/>
        <pc:sldMkLst>
          <pc:docMk/>
          <pc:sldMk cId="4170269986" sldId="266"/>
        </pc:sldMkLst>
      </pc:sldChg>
      <pc:sldChg chg="new del">
        <pc:chgData name="Darren Downs" userId="84bfebcd015dac25" providerId="LiveId" clId="{71BCF930-0EC2-40AC-9B54-B8B765744002}" dt="2022-09-01T18:56:53.377" v="651" actId="47"/>
        <pc:sldMkLst>
          <pc:docMk/>
          <pc:sldMk cId="2265644842" sldId="267"/>
        </pc:sldMkLst>
      </pc:sldChg>
      <pc:sldChg chg="new del">
        <pc:chgData name="Darren Downs" userId="84bfebcd015dac25" providerId="LiveId" clId="{71BCF930-0EC2-40AC-9B54-B8B765744002}" dt="2022-09-01T18:56:53.377" v="651" actId="47"/>
        <pc:sldMkLst>
          <pc:docMk/>
          <pc:sldMk cId="2168766500" sldId="268"/>
        </pc:sldMkLst>
      </pc:sldChg>
      <pc:sldChg chg="new del">
        <pc:chgData name="Darren Downs" userId="84bfebcd015dac25" providerId="LiveId" clId="{71BCF930-0EC2-40AC-9B54-B8B765744002}" dt="2022-09-01T18:56:53.377" v="651" actId="47"/>
        <pc:sldMkLst>
          <pc:docMk/>
          <pc:sldMk cId="3015797312" sldId="269"/>
        </pc:sldMkLst>
      </pc:sldChg>
      <pc:sldChg chg="new del">
        <pc:chgData name="Darren Downs" userId="84bfebcd015dac25" providerId="LiveId" clId="{71BCF930-0EC2-40AC-9B54-B8B765744002}" dt="2022-09-01T18:56:53.377" v="651" actId="47"/>
        <pc:sldMkLst>
          <pc:docMk/>
          <pc:sldMk cId="1750961814" sldId="270"/>
        </pc:sldMkLst>
      </pc:sldChg>
      <pc:sldChg chg="new del">
        <pc:chgData name="Darren Downs" userId="84bfebcd015dac25" providerId="LiveId" clId="{71BCF930-0EC2-40AC-9B54-B8B765744002}" dt="2022-09-01T18:56:53.377" v="651" actId="47"/>
        <pc:sldMkLst>
          <pc:docMk/>
          <pc:sldMk cId="3344631797" sldId="271"/>
        </pc:sldMkLst>
      </pc:sldChg>
      <pc:sldChg chg="new del">
        <pc:chgData name="Darren Downs" userId="84bfebcd015dac25" providerId="LiveId" clId="{71BCF930-0EC2-40AC-9B54-B8B765744002}" dt="2022-09-01T18:56:53.377" v="651" actId="47"/>
        <pc:sldMkLst>
          <pc:docMk/>
          <pc:sldMk cId="1471396942" sldId="272"/>
        </pc:sldMkLst>
      </pc:sldChg>
      <pc:sldChg chg="new del">
        <pc:chgData name="Darren Downs" userId="84bfebcd015dac25" providerId="LiveId" clId="{71BCF930-0EC2-40AC-9B54-B8B765744002}" dt="2022-09-01T18:56:53.377" v="651" actId="47"/>
        <pc:sldMkLst>
          <pc:docMk/>
          <pc:sldMk cId="4286070515" sldId="273"/>
        </pc:sldMkLst>
      </pc:sldChg>
      <pc:sldChg chg="new del">
        <pc:chgData name="Darren Downs" userId="84bfebcd015dac25" providerId="LiveId" clId="{71BCF930-0EC2-40AC-9B54-B8B765744002}" dt="2022-09-01T18:56:53.377" v="651" actId="47"/>
        <pc:sldMkLst>
          <pc:docMk/>
          <pc:sldMk cId="1914498540" sldId="274"/>
        </pc:sldMkLst>
      </pc:sldChg>
      <pc:sldChg chg="new del">
        <pc:chgData name="Darren Downs" userId="84bfebcd015dac25" providerId="LiveId" clId="{71BCF930-0EC2-40AC-9B54-B8B765744002}" dt="2022-09-01T18:56:53.377" v="651" actId="47"/>
        <pc:sldMkLst>
          <pc:docMk/>
          <pc:sldMk cId="4082075867" sldId="275"/>
        </pc:sldMkLst>
      </pc:sldChg>
      <pc:sldChg chg="new del">
        <pc:chgData name="Darren Downs" userId="84bfebcd015dac25" providerId="LiveId" clId="{71BCF930-0EC2-40AC-9B54-B8B765744002}" dt="2022-09-01T18:56:53.377" v="651" actId="47"/>
        <pc:sldMkLst>
          <pc:docMk/>
          <pc:sldMk cId="2069621166" sldId="276"/>
        </pc:sldMkLst>
      </pc:sldChg>
      <pc:sldChg chg="new del">
        <pc:chgData name="Darren Downs" userId="84bfebcd015dac25" providerId="LiveId" clId="{71BCF930-0EC2-40AC-9B54-B8B765744002}" dt="2022-09-01T18:56:53.377" v="651" actId="47"/>
        <pc:sldMkLst>
          <pc:docMk/>
          <pc:sldMk cId="2113631372" sldId="277"/>
        </pc:sldMkLst>
      </pc:sldChg>
      <pc:sldChg chg="new del">
        <pc:chgData name="Darren Downs" userId="84bfebcd015dac25" providerId="LiveId" clId="{71BCF930-0EC2-40AC-9B54-B8B765744002}" dt="2022-09-01T18:56:53.377" v="651" actId="47"/>
        <pc:sldMkLst>
          <pc:docMk/>
          <pc:sldMk cId="688882008" sldId="278"/>
        </pc:sldMkLst>
      </pc:sldChg>
      <pc:sldChg chg="new del">
        <pc:chgData name="Darren Downs" userId="84bfebcd015dac25" providerId="LiveId" clId="{71BCF930-0EC2-40AC-9B54-B8B765744002}" dt="2022-09-01T18:56:53.377" v="651" actId="47"/>
        <pc:sldMkLst>
          <pc:docMk/>
          <pc:sldMk cId="1036737581" sldId="279"/>
        </pc:sldMkLst>
      </pc:sldChg>
      <pc:sldChg chg="new del">
        <pc:chgData name="Darren Downs" userId="84bfebcd015dac25" providerId="LiveId" clId="{71BCF930-0EC2-40AC-9B54-B8B765744002}" dt="2022-09-01T18:56:53.377" v="651" actId="47"/>
        <pc:sldMkLst>
          <pc:docMk/>
          <pc:sldMk cId="3186914691" sldId="280"/>
        </pc:sldMkLst>
      </pc:sldChg>
      <pc:sldChg chg="new del">
        <pc:chgData name="Darren Downs" userId="84bfebcd015dac25" providerId="LiveId" clId="{71BCF930-0EC2-40AC-9B54-B8B765744002}" dt="2022-09-01T18:56:53.377" v="651" actId="47"/>
        <pc:sldMkLst>
          <pc:docMk/>
          <pc:sldMk cId="298194225" sldId="281"/>
        </pc:sldMkLst>
      </pc:sldChg>
      <pc:sldChg chg="new del">
        <pc:chgData name="Darren Downs" userId="84bfebcd015dac25" providerId="LiveId" clId="{71BCF930-0EC2-40AC-9B54-B8B765744002}" dt="2022-09-01T18:56:53.377" v="651" actId="47"/>
        <pc:sldMkLst>
          <pc:docMk/>
          <pc:sldMk cId="2363082744" sldId="282"/>
        </pc:sldMkLst>
      </pc:sldChg>
      <pc:sldChg chg="new del">
        <pc:chgData name="Darren Downs" userId="84bfebcd015dac25" providerId="LiveId" clId="{71BCF930-0EC2-40AC-9B54-B8B765744002}" dt="2022-09-01T18:56:53.377" v="651" actId="47"/>
        <pc:sldMkLst>
          <pc:docMk/>
          <pc:sldMk cId="746310638" sldId="283"/>
        </pc:sldMkLst>
      </pc:sldChg>
      <pc:sldChg chg="new del">
        <pc:chgData name="Darren Downs" userId="84bfebcd015dac25" providerId="LiveId" clId="{71BCF930-0EC2-40AC-9B54-B8B765744002}" dt="2022-09-01T18:56:53.377" v="651" actId="47"/>
        <pc:sldMkLst>
          <pc:docMk/>
          <pc:sldMk cId="354469844" sldId="284"/>
        </pc:sldMkLst>
      </pc:sldChg>
      <pc:sldChg chg="new del">
        <pc:chgData name="Darren Downs" userId="84bfebcd015dac25" providerId="LiveId" clId="{71BCF930-0EC2-40AC-9B54-B8B765744002}" dt="2022-09-01T18:56:53.377" v="651" actId="47"/>
        <pc:sldMkLst>
          <pc:docMk/>
          <pc:sldMk cId="2757007567" sldId="285"/>
        </pc:sldMkLst>
      </pc:sldChg>
      <pc:sldChg chg="new del">
        <pc:chgData name="Darren Downs" userId="84bfebcd015dac25" providerId="LiveId" clId="{71BCF930-0EC2-40AC-9B54-B8B765744002}" dt="2022-09-01T18:56:53.377" v="651" actId="47"/>
        <pc:sldMkLst>
          <pc:docMk/>
          <pc:sldMk cId="241809224" sldId="286"/>
        </pc:sldMkLst>
      </pc:sldChg>
      <pc:sldChg chg="new del">
        <pc:chgData name="Darren Downs" userId="84bfebcd015dac25" providerId="LiveId" clId="{71BCF930-0EC2-40AC-9B54-B8B765744002}" dt="2022-09-01T18:56:53.377" v="651" actId="47"/>
        <pc:sldMkLst>
          <pc:docMk/>
          <pc:sldMk cId="3207557154" sldId="287"/>
        </pc:sldMkLst>
      </pc:sldChg>
      <pc:sldChg chg="new del">
        <pc:chgData name="Darren Downs" userId="84bfebcd015dac25" providerId="LiveId" clId="{71BCF930-0EC2-40AC-9B54-B8B765744002}" dt="2022-09-01T18:56:53.377" v="651" actId="47"/>
        <pc:sldMkLst>
          <pc:docMk/>
          <pc:sldMk cId="3781103002" sldId="288"/>
        </pc:sldMkLst>
      </pc:sldChg>
      <pc:sldChg chg="new del">
        <pc:chgData name="Darren Downs" userId="84bfebcd015dac25" providerId="LiveId" clId="{71BCF930-0EC2-40AC-9B54-B8B765744002}" dt="2022-09-01T18:56:53.377" v="651" actId="47"/>
        <pc:sldMkLst>
          <pc:docMk/>
          <pc:sldMk cId="2712846536" sldId="289"/>
        </pc:sldMkLst>
      </pc:sldChg>
      <pc:sldChg chg="new del">
        <pc:chgData name="Darren Downs" userId="84bfebcd015dac25" providerId="LiveId" clId="{71BCF930-0EC2-40AC-9B54-B8B765744002}" dt="2022-09-01T18:56:53.377" v="651" actId="47"/>
        <pc:sldMkLst>
          <pc:docMk/>
          <pc:sldMk cId="4152254331" sldId="290"/>
        </pc:sldMkLst>
      </pc:sldChg>
      <pc:sldChg chg="new del">
        <pc:chgData name="Darren Downs" userId="84bfebcd015dac25" providerId="LiveId" clId="{71BCF930-0EC2-40AC-9B54-B8B765744002}" dt="2022-09-01T18:56:53.377" v="651" actId="47"/>
        <pc:sldMkLst>
          <pc:docMk/>
          <pc:sldMk cId="2736963954" sldId="291"/>
        </pc:sldMkLst>
      </pc:sldChg>
      <pc:sldChg chg="new del">
        <pc:chgData name="Darren Downs" userId="84bfebcd015dac25" providerId="LiveId" clId="{71BCF930-0EC2-40AC-9B54-B8B765744002}" dt="2022-09-01T18:56:53.377" v="651" actId="47"/>
        <pc:sldMkLst>
          <pc:docMk/>
          <pc:sldMk cId="742364069" sldId="292"/>
        </pc:sldMkLst>
      </pc:sldChg>
      <pc:sldChg chg="new del">
        <pc:chgData name="Darren Downs" userId="84bfebcd015dac25" providerId="LiveId" clId="{71BCF930-0EC2-40AC-9B54-B8B765744002}" dt="2022-09-01T18:56:53.377" v="651" actId="47"/>
        <pc:sldMkLst>
          <pc:docMk/>
          <pc:sldMk cId="420437688" sldId="293"/>
        </pc:sldMkLst>
      </pc:sldChg>
      <pc:sldChg chg="new del">
        <pc:chgData name="Darren Downs" userId="84bfebcd015dac25" providerId="LiveId" clId="{71BCF930-0EC2-40AC-9B54-B8B765744002}" dt="2022-09-01T18:56:53.377" v="651" actId="47"/>
        <pc:sldMkLst>
          <pc:docMk/>
          <pc:sldMk cId="164583983" sldId="294"/>
        </pc:sldMkLst>
      </pc:sldChg>
      <pc:sldChg chg="new del">
        <pc:chgData name="Darren Downs" userId="84bfebcd015dac25" providerId="LiveId" clId="{71BCF930-0EC2-40AC-9B54-B8B765744002}" dt="2022-09-01T18:56:53.377" v="651" actId="47"/>
        <pc:sldMkLst>
          <pc:docMk/>
          <pc:sldMk cId="3495122713" sldId="295"/>
        </pc:sldMkLst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2E3261-9A2F-4770-A3F6-F075593C5E7A}" type="doc">
      <dgm:prSet loTypeId="urn:microsoft.com/office/officeart/2005/8/layout/pyramid4" loCatId="pyramid" qsTypeId="urn:microsoft.com/office/officeart/2005/8/quickstyle/3d9" qsCatId="3D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0F476AC-D321-4D2D-9C0C-14A87BD3475F}">
      <dgm:prSet phldrT="[Text]"/>
      <dgm:spPr>
        <a:solidFill>
          <a:srgbClr val="FF0000"/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C.S.P</a:t>
          </a:r>
          <a:endParaRPr lang="en-GB" b="1" dirty="0">
            <a:solidFill>
              <a:schemeClr val="tx1"/>
            </a:solidFill>
          </a:endParaRPr>
        </a:p>
      </dgm:t>
    </dgm:pt>
    <dgm:pt modelId="{A86AA0B0-A097-4381-80D2-D9192EA91D39}" type="parTrans" cxnId="{70BB02DD-9830-4DB3-8624-318B38835F09}">
      <dgm:prSet/>
      <dgm:spPr/>
      <dgm:t>
        <a:bodyPr/>
        <a:lstStyle/>
        <a:p>
          <a:endParaRPr lang="en-GB"/>
        </a:p>
      </dgm:t>
    </dgm:pt>
    <dgm:pt modelId="{295DDD7A-AF9C-4600-9F57-23C090A35E63}" type="sibTrans" cxnId="{70BB02DD-9830-4DB3-8624-318B38835F09}">
      <dgm:prSet/>
      <dgm:spPr/>
      <dgm:t>
        <a:bodyPr/>
        <a:lstStyle/>
        <a:p>
          <a:endParaRPr lang="en-GB"/>
        </a:p>
      </dgm:t>
    </dgm:pt>
    <dgm:pt modelId="{EEC2BD64-EFB2-4231-B38F-883E6830A9B9}">
      <dgm:prSet phldrT="[Text]"/>
      <dgm:spPr>
        <a:solidFill>
          <a:srgbClr val="FFC000"/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L.S.A.B </a:t>
          </a:r>
          <a:endParaRPr lang="en-GB" b="1" dirty="0">
            <a:solidFill>
              <a:schemeClr val="tx1"/>
            </a:solidFill>
          </a:endParaRPr>
        </a:p>
      </dgm:t>
    </dgm:pt>
    <dgm:pt modelId="{52FB7BC5-3C95-4265-A619-E3B1BF6791EB}" type="parTrans" cxnId="{1A87B892-93DF-434D-981A-708036B58FF7}">
      <dgm:prSet/>
      <dgm:spPr/>
      <dgm:t>
        <a:bodyPr/>
        <a:lstStyle/>
        <a:p>
          <a:endParaRPr lang="en-GB"/>
        </a:p>
      </dgm:t>
    </dgm:pt>
    <dgm:pt modelId="{CA04688D-8CE6-430D-96ED-03DA42D6EFFC}" type="sibTrans" cxnId="{1A87B892-93DF-434D-981A-708036B58FF7}">
      <dgm:prSet/>
      <dgm:spPr/>
      <dgm:t>
        <a:bodyPr/>
        <a:lstStyle/>
        <a:p>
          <a:endParaRPr lang="en-GB"/>
        </a:p>
      </dgm:t>
    </dgm:pt>
    <dgm:pt modelId="{2F48321F-3116-48A0-842F-E951228FA123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2300" b="1" dirty="0">
              <a:solidFill>
                <a:schemeClr val="tx1"/>
              </a:solidFill>
            </a:rPr>
            <a:t>Domestic Abuse</a:t>
          </a:r>
          <a:endParaRPr lang="en-GB" sz="2300" b="1" dirty="0">
            <a:solidFill>
              <a:schemeClr val="tx1"/>
            </a:solidFill>
          </a:endParaRPr>
        </a:p>
      </dgm:t>
    </dgm:pt>
    <dgm:pt modelId="{8203FC27-9934-4D33-A95C-73D4A68F16F1}" type="parTrans" cxnId="{0FCCB204-385D-4392-8E3B-223E75A624B7}">
      <dgm:prSet/>
      <dgm:spPr/>
      <dgm:t>
        <a:bodyPr/>
        <a:lstStyle/>
        <a:p>
          <a:endParaRPr lang="en-GB"/>
        </a:p>
      </dgm:t>
    </dgm:pt>
    <dgm:pt modelId="{9A3B8CBE-9557-45DD-9F5A-833BE834974C}" type="sibTrans" cxnId="{0FCCB204-385D-4392-8E3B-223E75A624B7}">
      <dgm:prSet/>
      <dgm:spPr/>
      <dgm:t>
        <a:bodyPr/>
        <a:lstStyle/>
        <a:p>
          <a:endParaRPr lang="en-GB"/>
        </a:p>
      </dgm:t>
    </dgm:pt>
    <dgm:pt modelId="{DBF7DCA9-25DD-49B0-A29D-428789FDA9DE}">
      <dgm:prSet phldrT="[Text]"/>
      <dgm:spPr>
        <a:solidFill>
          <a:srgbClr val="0070C0"/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L.S.C.B</a:t>
          </a:r>
          <a:endParaRPr lang="en-GB" b="1" dirty="0">
            <a:solidFill>
              <a:schemeClr val="tx1"/>
            </a:solidFill>
          </a:endParaRPr>
        </a:p>
      </dgm:t>
    </dgm:pt>
    <dgm:pt modelId="{C8C1AB99-2EFA-4B38-8E1D-234E52C65F1C}" type="parTrans" cxnId="{515FD8AD-B220-4D23-A8BF-0F285109F66C}">
      <dgm:prSet/>
      <dgm:spPr/>
      <dgm:t>
        <a:bodyPr/>
        <a:lstStyle/>
        <a:p>
          <a:endParaRPr lang="en-GB"/>
        </a:p>
      </dgm:t>
    </dgm:pt>
    <dgm:pt modelId="{A92BAA5F-C394-4586-BC8E-19DA397C97F5}" type="sibTrans" cxnId="{515FD8AD-B220-4D23-A8BF-0F285109F66C}">
      <dgm:prSet/>
      <dgm:spPr/>
      <dgm:t>
        <a:bodyPr/>
        <a:lstStyle/>
        <a:p>
          <a:endParaRPr lang="en-GB"/>
        </a:p>
      </dgm:t>
    </dgm:pt>
    <dgm:pt modelId="{50BEA918-59AD-426A-B9FC-177DB1D0823E}" type="pres">
      <dgm:prSet presAssocID="{A92E3261-9A2F-4770-A3F6-F075593C5E7A}" presName="compositeShape" presStyleCnt="0">
        <dgm:presLayoutVars>
          <dgm:chMax val="9"/>
          <dgm:dir/>
          <dgm:resizeHandles val="exact"/>
        </dgm:presLayoutVars>
      </dgm:prSet>
      <dgm:spPr/>
    </dgm:pt>
    <dgm:pt modelId="{375563B4-75C4-4E26-B3D8-AECAA86F6E89}" type="pres">
      <dgm:prSet presAssocID="{A92E3261-9A2F-4770-A3F6-F075593C5E7A}" presName="triangle1" presStyleLbl="node1" presStyleIdx="0" presStyleCnt="4" custLinFactNeighborY="3629">
        <dgm:presLayoutVars>
          <dgm:bulletEnabled val="1"/>
        </dgm:presLayoutVars>
      </dgm:prSet>
      <dgm:spPr/>
    </dgm:pt>
    <dgm:pt modelId="{48AACA74-B89F-4765-B71A-4A8035DA83B2}" type="pres">
      <dgm:prSet presAssocID="{A92E3261-9A2F-4770-A3F6-F075593C5E7A}" presName="triangle2" presStyleLbl="node1" presStyleIdx="1" presStyleCnt="4" custLinFactNeighborX="0" custLinFactNeighborY="0">
        <dgm:presLayoutVars>
          <dgm:bulletEnabled val="1"/>
        </dgm:presLayoutVars>
      </dgm:prSet>
      <dgm:spPr/>
    </dgm:pt>
    <dgm:pt modelId="{ADD71F8E-A329-4BDC-9EF5-50FAF34208C3}" type="pres">
      <dgm:prSet presAssocID="{A92E3261-9A2F-4770-A3F6-F075593C5E7A}" presName="triangle3" presStyleLbl="node1" presStyleIdx="2" presStyleCnt="4">
        <dgm:presLayoutVars>
          <dgm:bulletEnabled val="1"/>
        </dgm:presLayoutVars>
      </dgm:prSet>
      <dgm:spPr/>
    </dgm:pt>
    <dgm:pt modelId="{59C43EA0-27AD-412D-9E8B-B459A14AB6EA}" type="pres">
      <dgm:prSet presAssocID="{A92E3261-9A2F-4770-A3F6-F075593C5E7A}" presName="triangle4" presStyleLbl="node1" presStyleIdx="3" presStyleCnt="4">
        <dgm:presLayoutVars>
          <dgm:bulletEnabled val="1"/>
        </dgm:presLayoutVars>
      </dgm:prSet>
      <dgm:spPr/>
    </dgm:pt>
  </dgm:ptLst>
  <dgm:cxnLst>
    <dgm:cxn modelId="{0FCCB204-385D-4392-8E3B-223E75A624B7}" srcId="{A92E3261-9A2F-4770-A3F6-F075593C5E7A}" destId="{2F48321F-3116-48A0-842F-E951228FA123}" srcOrd="2" destOrd="0" parTransId="{8203FC27-9934-4D33-A95C-73D4A68F16F1}" sibTransId="{9A3B8CBE-9557-45DD-9F5A-833BE834974C}"/>
    <dgm:cxn modelId="{8D361C1D-DE7C-4791-8A9A-4224E34D003E}" type="presOf" srcId="{A92E3261-9A2F-4770-A3F6-F075593C5E7A}" destId="{50BEA918-59AD-426A-B9FC-177DB1D0823E}" srcOrd="0" destOrd="0" presId="urn:microsoft.com/office/officeart/2005/8/layout/pyramid4"/>
    <dgm:cxn modelId="{5BD03F7F-5F03-4212-B511-C8D8200890E7}" type="presOf" srcId="{EEC2BD64-EFB2-4231-B38F-883E6830A9B9}" destId="{48AACA74-B89F-4765-B71A-4A8035DA83B2}" srcOrd="0" destOrd="0" presId="urn:microsoft.com/office/officeart/2005/8/layout/pyramid4"/>
    <dgm:cxn modelId="{D5EDFB8C-E6AB-478D-B10A-491471515A2D}" type="presOf" srcId="{DBF7DCA9-25DD-49B0-A29D-428789FDA9DE}" destId="{59C43EA0-27AD-412D-9E8B-B459A14AB6EA}" srcOrd="0" destOrd="0" presId="urn:microsoft.com/office/officeart/2005/8/layout/pyramid4"/>
    <dgm:cxn modelId="{1A87B892-93DF-434D-981A-708036B58FF7}" srcId="{A92E3261-9A2F-4770-A3F6-F075593C5E7A}" destId="{EEC2BD64-EFB2-4231-B38F-883E6830A9B9}" srcOrd="1" destOrd="0" parTransId="{52FB7BC5-3C95-4265-A619-E3B1BF6791EB}" sibTransId="{CA04688D-8CE6-430D-96ED-03DA42D6EFFC}"/>
    <dgm:cxn modelId="{298BF294-6C5E-4F26-A1A7-0B612095BEEC}" type="presOf" srcId="{50F476AC-D321-4D2D-9C0C-14A87BD3475F}" destId="{375563B4-75C4-4E26-B3D8-AECAA86F6E89}" srcOrd="0" destOrd="0" presId="urn:microsoft.com/office/officeart/2005/8/layout/pyramid4"/>
    <dgm:cxn modelId="{515FD8AD-B220-4D23-A8BF-0F285109F66C}" srcId="{A92E3261-9A2F-4770-A3F6-F075593C5E7A}" destId="{DBF7DCA9-25DD-49B0-A29D-428789FDA9DE}" srcOrd="3" destOrd="0" parTransId="{C8C1AB99-2EFA-4B38-8E1D-234E52C65F1C}" sibTransId="{A92BAA5F-C394-4586-BC8E-19DA397C97F5}"/>
    <dgm:cxn modelId="{18CEE2C1-56F4-4793-B247-D785563B487E}" type="presOf" srcId="{2F48321F-3116-48A0-842F-E951228FA123}" destId="{ADD71F8E-A329-4BDC-9EF5-50FAF34208C3}" srcOrd="0" destOrd="0" presId="urn:microsoft.com/office/officeart/2005/8/layout/pyramid4"/>
    <dgm:cxn modelId="{70BB02DD-9830-4DB3-8624-318B38835F09}" srcId="{A92E3261-9A2F-4770-A3F6-F075593C5E7A}" destId="{50F476AC-D321-4D2D-9C0C-14A87BD3475F}" srcOrd="0" destOrd="0" parTransId="{A86AA0B0-A097-4381-80D2-D9192EA91D39}" sibTransId="{295DDD7A-AF9C-4600-9F57-23C090A35E63}"/>
    <dgm:cxn modelId="{ECB12C6A-D2B4-48C8-8706-905C3B2461DA}" type="presParOf" srcId="{50BEA918-59AD-426A-B9FC-177DB1D0823E}" destId="{375563B4-75C4-4E26-B3D8-AECAA86F6E89}" srcOrd="0" destOrd="0" presId="urn:microsoft.com/office/officeart/2005/8/layout/pyramid4"/>
    <dgm:cxn modelId="{75A73CE8-A32A-40EB-B8C0-748B0A702EAE}" type="presParOf" srcId="{50BEA918-59AD-426A-B9FC-177DB1D0823E}" destId="{48AACA74-B89F-4765-B71A-4A8035DA83B2}" srcOrd="1" destOrd="0" presId="urn:microsoft.com/office/officeart/2005/8/layout/pyramid4"/>
    <dgm:cxn modelId="{1E9B5BCF-EC57-448F-A1C8-211EE726221D}" type="presParOf" srcId="{50BEA918-59AD-426A-B9FC-177DB1D0823E}" destId="{ADD71F8E-A329-4BDC-9EF5-50FAF34208C3}" srcOrd="2" destOrd="0" presId="urn:microsoft.com/office/officeart/2005/8/layout/pyramid4"/>
    <dgm:cxn modelId="{DA18E7D7-A3D5-4FD9-896F-2D09980426EA}" type="presParOf" srcId="{50BEA918-59AD-426A-B9FC-177DB1D0823E}" destId="{59C43EA0-27AD-412D-9E8B-B459A14AB6EA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88A438-60DD-4C6F-BAD2-89C1F3A71367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8F696F38-F188-4213-8C91-6C658F8B5195}">
      <dgm:prSet phldrT="[Text]" phldr="1"/>
      <dgm:spPr>
        <a:blipFill rotWithShape="0">
          <a:blip xmlns:r="http://schemas.openxmlformats.org/officeDocument/2006/relationships" r:embed="rId1"/>
          <a:srcRect/>
          <a:stretch>
            <a:fillRect l="-50000" r="-50000"/>
          </a:stretch>
        </a:blipFill>
      </dgm:spPr>
      <dgm:t>
        <a:bodyPr/>
        <a:lstStyle/>
        <a:p>
          <a:endParaRPr lang="en-GB" dirty="0"/>
        </a:p>
      </dgm:t>
    </dgm:pt>
    <dgm:pt modelId="{D8168740-2BD9-4C68-BB1F-7BDC585EEBFF}" type="parTrans" cxnId="{C5E9C61F-14D9-4593-A6FF-891A616F3726}">
      <dgm:prSet/>
      <dgm:spPr/>
      <dgm:t>
        <a:bodyPr/>
        <a:lstStyle/>
        <a:p>
          <a:endParaRPr lang="en-GB"/>
        </a:p>
      </dgm:t>
    </dgm:pt>
    <dgm:pt modelId="{4CCF7D32-B948-470A-B628-73CDCE548DFE}" type="sibTrans" cxnId="{C5E9C61F-14D9-4593-A6FF-891A616F3726}">
      <dgm:prSet/>
      <dgm:spPr/>
      <dgm:t>
        <a:bodyPr/>
        <a:lstStyle/>
        <a:p>
          <a:endParaRPr lang="en-GB"/>
        </a:p>
      </dgm:t>
    </dgm:pt>
    <dgm:pt modelId="{3B1F1C8D-5A83-46A9-8882-660A9213F26F}">
      <dgm:prSet phldrT="[Text]" phldr="1"/>
      <dgm:spPr>
        <a:blipFill rotWithShape="0">
          <a:blip xmlns:r="http://schemas.openxmlformats.org/officeDocument/2006/relationships" r:embed="rId2"/>
          <a:srcRect/>
          <a:stretch>
            <a:fillRect l="-45000" r="-45000"/>
          </a:stretch>
        </a:blipFill>
      </dgm:spPr>
      <dgm:t>
        <a:bodyPr/>
        <a:lstStyle/>
        <a:p>
          <a:endParaRPr lang="en-GB" dirty="0"/>
        </a:p>
      </dgm:t>
    </dgm:pt>
    <dgm:pt modelId="{138CDB0F-E43A-4DBE-B7D0-43B4B15E8B98}" type="parTrans" cxnId="{EF8A8E6A-8C56-4CEE-93A7-6C0AA6BF050D}">
      <dgm:prSet/>
      <dgm:spPr/>
      <dgm:t>
        <a:bodyPr/>
        <a:lstStyle/>
        <a:p>
          <a:endParaRPr lang="en-GB"/>
        </a:p>
      </dgm:t>
    </dgm:pt>
    <dgm:pt modelId="{B51DE4B6-C6F6-48C5-A8BB-523A955539F8}" type="sibTrans" cxnId="{EF8A8E6A-8C56-4CEE-93A7-6C0AA6BF050D}">
      <dgm:prSet/>
      <dgm:spPr/>
      <dgm:t>
        <a:bodyPr/>
        <a:lstStyle/>
        <a:p>
          <a:endParaRPr lang="en-GB"/>
        </a:p>
      </dgm:t>
    </dgm:pt>
    <dgm:pt modelId="{92AF0CC4-C577-434B-99F0-7696A7B89908}">
      <dgm:prSet phldrT="[Text]"/>
      <dgm:spPr>
        <a:blipFill rotWithShape="0">
          <a:blip xmlns:r="http://schemas.openxmlformats.org/officeDocument/2006/relationships" r:embed="rId3"/>
          <a:srcRect/>
          <a:stretch>
            <a:fillRect l="-50000" r="-50000"/>
          </a:stretch>
        </a:blipFill>
      </dgm:spPr>
      <dgm:t>
        <a:bodyPr/>
        <a:lstStyle/>
        <a:p>
          <a:endParaRPr lang="en-GB" dirty="0"/>
        </a:p>
      </dgm:t>
    </dgm:pt>
    <dgm:pt modelId="{AF8D7ABB-96C6-4665-B762-1BB4FE202A81}" type="parTrans" cxnId="{D8E2284F-F15C-4877-B3E9-6F2D060E7F2F}">
      <dgm:prSet/>
      <dgm:spPr/>
      <dgm:t>
        <a:bodyPr/>
        <a:lstStyle/>
        <a:p>
          <a:endParaRPr lang="en-GB"/>
        </a:p>
      </dgm:t>
    </dgm:pt>
    <dgm:pt modelId="{F92F8A40-FDCB-4AEA-B859-3C057064C2F6}" type="sibTrans" cxnId="{D8E2284F-F15C-4877-B3E9-6F2D060E7F2F}">
      <dgm:prSet/>
      <dgm:spPr/>
      <dgm:t>
        <a:bodyPr/>
        <a:lstStyle/>
        <a:p>
          <a:endParaRPr lang="en-GB"/>
        </a:p>
      </dgm:t>
    </dgm:pt>
    <dgm:pt modelId="{EDB6427B-B4BB-42D3-9D62-88CE5BC46165}" type="pres">
      <dgm:prSet presAssocID="{1188A438-60DD-4C6F-BAD2-89C1F3A71367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011A7656-2BAE-491A-A7B0-71C3B2B4B79E}" type="pres">
      <dgm:prSet presAssocID="{8F696F38-F188-4213-8C91-6C658F8B5195}" presName="gear1" presStyleLbl="node1" presStyleIdx="0" presStyleCnt="3">
        <dgm:presLayoutVars>
          <dgm:chMax val="1"/>
          <dgm:bulletEnabled val="1"/>
        </dgm:presLayoutVars>
      </dgm:prSet>
      <dgm:spPr/>
    </dgm:pt>
    <dgm:pt modelId="{4F2C0072-5040-4DBB-805B-062323493107}" type="pres">
      <dgm:prSet presAssocID="{8F696F38-F188-4213-8C91-6C658F8B5195}" presName="gear1srcNode" presStyleLbl="node1" presStyleIdx="0" presStyleCnt="3"/>
      <dgm:spPr/>
    </dgm:pt>
    <dgm:pt modelId="{86E2E3B2-4E97-48E7-BBC9-03738F3F505D}" type="pres">
      <dgm:prSet presAssocID="{8F696F38-F188-4213-8C91-6C658F8B5195}" presName="gear1dstNode" presStyleLbl="node1" presStyleIdx="0" presStyleCnt="3"/>
      <dgm:spPr/>
    </dgm:pt>
    <dgm:pt modelId="{5CA9494B-7DAE-4CAD-A0B5-B8FA193095D3}" type="pres">
      <dgm:prSet presAssocID="{3B1F1C8D-5A83-46A9-8882-660A9213F26F}" presName="gear2" presStyleLbl="node1" presStyleIdx="1" presStyleCnt="3">
        <dgm:presLayoutVars>
          <dgm:chMax val="1"/>
          <dgm:bulletEnabled val="1"/>
        </dgm:presLayoutVars>
      </dgm:prSet>
      <dgm:spPr/>
    </dgm:pt>
    <dgm:pt modelId="{3D0782C7-733A-4F3B-92FA-D3EE2823115C}" type="pres">
      <dgm:prSet presAssocID="{3B1F1C8D-5A83-46A9-8882-660A9213F26F}" presName="gear2srcNode" presStyleLbl="node1" presStyleIdx="1" presStyleCnt="3"/>
      <dgm:spPr/>
    </dgm:pt>
    <dgm:pt modelId="{29BC5752-5F11-4EF0-BADF-10C0CD4F8DF9}" type="pres">
      <dgm:prSet presAssocID="{3B1F1C8D-5A83-46A9-8882-660A9213F26F}" presName="gear2dstNode" presStyleLbl="node1" presStyleIdx="1" presStyleCnt="3"/>
      <dgm:spPr/>
    </dgm:pt>
    <dgm:pt modelId="{C074B0A0-2830-420A-B0AD-F1944735FCD0}" type="pres">
      <dgm:prSet presAssocID="{92AF0CC4-C577-434B-99F0-7696A7B89908}" presName="gear3" presStyleLbl="node1" presStyleIdx="2" presStyleCnt="3"/>
      <dgm:spPr/>
    </dgm:pt>
    <dgm:pt modelId="{20CC7323-3371-42AD-8674-A0DEF2FA5359}" type="pres">
      <dgm:prSet presAssocID="{92AF0CC4-C577-434B-99F0-7696A7B89908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0EFF8619-29CF-420F-9D72-3A054F7AD9AE}" type="pres">
      <dgm:prSet presAssocID="{92AF0CC4-C577-434B-99F0-7696A7B89908}" presName="gear3srcNode" presStyleLbl="node1" presStyleIdx="2" presStyleCnt="3"/>
      <dgm:spPr/>
    </dgm:pt>
    <dgm:pt modelId="{CCCD7A77-F054-4340-A163-A1FFB3F1DFC9}" type="pres">
      <dgm:prSet presAssocID="{92AF0CC4-C577-434B-99F0-7696A7B89908}" presName="gear3dstNode" presStyleLbl="node1" presStyleIdx="2" presStyleCnt="3"/>
      <dgm:spPr/>
    </dgm:pt>
    <dgm:pt modelId="{534BA539-6AF9-4472-B02B-241131888FA2}" type="pres">
      <dgm:prSet presAssocID="{4CCF7D32-B948-470A-B628-73CDCE548DFE}" presName="connector1" presStyleLbl="sibTrans2D1" presStyleIdx="0" presStyleCnt="3"/>
      <dgm:spPr/>
    </dgm:pt>
    <dgm:pt modelId="{68D7D906-CD9A-4917-8CF1-76011372C413}" type="pres">
      <dgm:prSet presAssocID="{B51DE4B6-C6F6-48C5-A8BB-523A955539F8}" presName="connector2" presStyleLbl="sibTrans2D1" presStyleIdx="1" presStyleCnt="3"/>
      <dgm:spPr/>
    </dgm:pt>
    <dgm:pt modelId="{97FB1243-5C50-45EB-9E1A-788E0DDE2F24}" type="pres">
      <dgm:prSet presAssocID="{F92F8A40-FDCB-4AEA-B859-3C057064C2F6}" presName="connector3" presStyleLbl="sibTrans2D1" presStyleIdx="2" presStyleCnt="3"/>
      <dgm:spPr/>
    </dgm:pt>
  </dgm:ptLst>
  <dgm:cxnLst>
    <dgm:cxn modelId="{79DE1A13-1025-45A0-ABD8-31A4A5522DB3}" type="presOf" srcId="{3B1F1C8D-5A83-46A9-8882-660A9213F26F}" destId="{29BC5752-5F11-4EF0-BADF-10C0CD4F8DF9}" srcOrd="2" destOrd="0" presId="urn:microsoft.com/office/officeart/2005/8/layout/gear1"/>
    <dgm:cxn modelId="{C5E9C61F-14D9-4593-A6FF-891A616F3726}" srcId="{1188A438-60DD-4C6F-BAD2-89C1F3A71367}" destId="{8F696F38-F188-4213-8C91-6C658F8B5195}" srcOrd="0" destOrd="0" parTransId="{D8168740-2BD9-4C68-BB1F-7BDC585EEBFF}" sibTransId="{4CCF7D32-B948-470A-B628-73CDCE548DFE}"/>
    <dgm:cxn modelId="{1AC13022-AB81-4CEA-935E-75425BFA5531}" type="presOf" srcId="{92AF0CC4-C577-434B-99F0-7696A7B89908}" destId="{CCCD7A77-F054-4340-A163-A1FFB3F1DFC9}" srcOrd="3" destOrd="0" presId="urn:microsoft.com/office/officeart/2005/8/layout/gear1"/>
    <dgm:cxn modelId="{F9A7CE48-AC3C-4F8C-AB7F-A533489617F7}" type="presOf" srcId="{F92F8A40-FDCB-4AEA-B859-3C057064C2F6}" destId="{97FB1243-5C50-45EB-9E1A-788E0DDE2F24}" srcOrd="0" destOrd="0" presId="urn:microsoft.com/office/officeart/2005/8/layout/gear1"/>
    <dgm:cxn modelId="{EF8A8E6A-8C56-4CEE-93A7-6C0AA6BF050D}" srcId="{1188A438-60DD-4C6F-BAD2-89C1F3A71367}" destId="{3B1F1C8D-5A83-46A9-8882-660A9213F26F}" srcOrd="1" destOrd="0" parTransId="{138CDB0F-E43A-4DBE-B7D0-43B4B15E8B98}" sibTransId="{B51DE4B6-C6F6-48C5-A8BB-523A955539F8}"/>
    <dgm:cxn modelId="{D8E2284F-F15C-4877-B3E9-6F2D060E7F2F}" srcId="{1188A438-60DD-4C6F-BAD2-89C1F3A71367}" destId="{92AF0CC4-C577-434B-99F0-7696A7B89908}" srcOrd="2" destOrd="0" parTransId="{AF8D7ABB-96C6-4665-B762-1BB4FE202A81}" sibTransId="{F92F8A40-FDCB-4AEA-B859-3C057064C2F6}"/>
    <dgm:cxn modelId="{5D75DB71-6B5E-4F7B-B962-EEE8BDD0D10B}" type="presOf" srcId="{3B1F1C8D-5A83-46A9-8882-660A9213F26F}" destId="{3D0782C7-733A-4F3B-92FA-D3EE2823115C}" srcOrd="1" destOrd="0" presId="urn:microsoft.com/office/officeart/2005/8/layout/gear1"/>
    <dgm:cxn modelId="{FF469773-F9D9-483F-AA75-EE4FEC5F04AA}" type="presOf" srcId="{92AF0CC4-C577-434B-99F0-7696A7B89908}" destId="{20CC7323-3371-42AD-8674-A0DEF2FA5359}" srcOrd="1" destOrd="0" presId="urn:microsoft.com/office/officeart/2005/8/layout/gear1"/>
    <dgm:cxn modelId="{9B7D6857-AC16-416A-B2C7-8FEAAA8E355D}" type="presOf" srcId="{3B1F1C8D-5A83-46A9-8882-660A9213F26F}" destId="{5CA9494B-7DAE-4CAD-A0B5-B8FA193095D3}" srcOrd="0" destOrd="0" presId="urn:microsoft.com/office/officeart/2005/8/layout/gear1"/>
    <dgm:cxn modelId="{55CB9257-3EDB-42D3-99B8-01D04710D696}" type="presOf" srcId="{4CCF7D32-B948-470A-B628-73CDCE548DFE}" destId="{534BA539-6AF9-4472-B02B-241131888FA2}" srcOrd="0" destOrd="0" presId="urn:microsoft.com/office/officeart/2005/8/layout/gear1"/>
    <dgm:cxn modelId="{DD62847A-09B5-4839-8927-BE0816C49AF2}" type="presOf" srcId="{B51DE4B6-C6F6-48C5-A8BB-523A955539F8}" destId="{68D7D906-CD9A-4917-8CF1-76011372C413}" srcOrd="0" destOrd="0" presId="urn:microsoft.com/office/officeart/2005/8/layout/gear1"/>
    <dgm:cxn modelId="{A4C1A3C2-7971-4BBC-9683-18AE14EEBD38}" type="presOf" srcId="{8F696F38-F188-4213-8C91-6C658F8B5195}" destId="{011A7656-2BAE-491A-A7B0-71C3B2B4B79E}" srcOrd="0" destOrd="0" presId="urn:microsoft.com/office/officeart/2005/8/layout/gear1"/>
    <dgm:cxn modelId="{BF35B4C5-874B-4407-B562-E9670F1C3C0B}" type="presOf" srcId="{8F696F38-F188-4213-8C91-6C658F8B5195}" destId="{86E2E3B2-4E97-48E7-BBC9-03738F3F505D}" srcOrd="2" destOrd="0" presId="urn:microsoft.com/office/officeart/2005/8/layout/gear1"/>
    <dgm:cxn modelId="{31AF15DA-4B15-438B-98EF-F873B8600B5D}" type="presOf" srcId="{92AF0CC4-C577-434B-99F0-7696A7B89908}" destId="{C074B0A0-2830-420A-B0AD-F1944735FCD0}" srcOrd="0" destOrd="0" presId="urn:microsoft.com/office/officeart/2005/8/layout/gear1"/>
    <dgm:cxn modelId="{2AC8CBE4-0A21-44B4-BBBC-67F274D238E5}" type="presOf" srcId="{1188A438-60DD-4C6F-BAD2-89C1F3A71367}" destId="{EDB6427B-B4BB-42D3-9D62-88CE5BC46165}" srcOrd="0" destOrd="0" presId="urn:microsoft.com/office/officeart/2005/8/layout/gear1"/>
    <dgm:cxn modelId="{25BD52EE-6CE4-4017-94E5-22E80EF300C1}" type="presOf" srcId="{8F696F38-F188-4213-8C91-6C658F8B5195}" destId="{4F2C0072-5040-4DBB-805B-062323493107}" srcOrd="1" destOrd="0" presId="urn:microsoft.com/office/officeart/2005/8/layout/gear1"/>
    <dgm:cxn modelId="{9087CDF4-448D-4A87-9BA8-138ED286A738}" type="presOf" srcId="{92AF0CC4-C577-434B-99F0-7696A7B89908}" destId="{0EFF8619-29CF-420F-9D72-3A054F7AD9AE}" srcOrd="2" destOrd="0" presId="urn:microsoft.com/office/officeart/2005/8/layout/gear1"/>
    <dgm:cxn modelId="{41930E7B-EE71-4038-AC36-926ED0081183}" type="presParOf" srcId="{EDB6427B-B4BB-42D3-9D62-88CE5BC46165}" destId="{011A7656-2BAE-491A-A7B0-71C3B2B4B79E}" srcOrd="0" destOrd="0" presId="urn:microsoft.com/office/officeart/2005/8/layout/gear1"/>
    <dgm:cxn modelId="{666DED4C-DFCB-40C0-AEBF-505529381F69}" type="presParOf" srcId="{EDB6427B-B4BB-42D3-9D62-88CE5BC46165}" destId="{4F2C0072-5040-4DBB-805B-062323493107}" srcOrd="1" destOrd="0" presId="urn:microsoft.com/office/officeart/2005/8/layout/gear1"/>
    <dgm:cxn modelId="{19D314DE-CC0E-429E-A1DB-D0B42386EE8A}" type="presParOf" srcId="{EDB6427B-B4BB-42D3-9D62-88CE5BC46165}" destId="{86E2E3B2-4E97-48E7-BBC9-03738F3F505D}" srcOrd="2" destOrd="0" presId="urn:microsoft.com/office/officeart/2005/8/layout/gear1"/>
    <dgm:cxn modelId="{6BF12371-F857-47A7-98CA-154AC20A11CC}" type="presParOf" srcId="{EDB6427B-B4BB-42D3-9D62-88CE5BC46165}" destId="{5CA9494B-7DAE-4CAD-A0B5-B8FA193095D3}" srcOrd="3" destOrd="0" presId="urn:microsoft.com/office/officeart/2005/8/layout/gear1"/>
    <dgm:cxn modelId="{1C687FAD-B10B-495E-B2AB-B3F53E1C7062}" type="presParOf" srcId="{EDB6427B-B4BB-42D3-9D62-88CE5BC46165}" destId="{3D0782C7-733A-4F3B-92FA-D3EE2823115C}" srcOrd="4" destOrd="0" presId="urn:microsoft.com/office/officeart/2005/8/layout/gear1"/>
    <dgm:cxn modelId="{C8B3A562-FDBA-475B-AB1E-18FA13870C9A}" type="presParOf" srcId="{EDB6427B-B4BB-42D3-9D62-88CE5BC46165}" destId="{29BC5752-5F11-4EF0-BADF-10C0CD4F8DF9}" srcOrd="5" destOrd="0" presId="urn:microsoft.com/office/officeart/2005/8/layout/gear1"/>
    <dgm:cxn modelId="{4F3DC9F9-7C41-4736-BD42-937C1A460BDA}" type="presParOf" srcId="{EDB6427B-B4BB-42D3-9D62-88CE5BC46165}" destId="{C074B0A0-2830-420A-B0AD-F1944735FCD0}" srcOrd="6" destOrd="0" presId="urn:microsoft.com/office/officeart/2005/8/layout/gear1"/>
    <dgm:cxn modelId="{3CED78ED-760F-45B2-A677-02D274DADC12}" type="presParOf" srcId="{EDB6427B-B4BB-42D3-9D62-88CE5BC46165}" destId="{20CC7323-3371-42AD-8674-A0DEF2FA5359}" srcOrd="7" destOrd="0" presId="urn:microsoft.com/office/officeart/2005/8/layout/gear1"/>
    <dgm:cxn modelId="{DF72F0AC-E5FB-4610-A484-C83A9673B925}" type="presParOf" srcId="{EDB6427B-B4BB-42D3-9D62-88CE5BC46165}" destId="{0EFF8619-29CF-420F-9D72-3A054F7AD9AE}" srcOrd="8" destOrd="0" presId="urn:microsoft.com/office/officeart/2005/8/layout/gear1"/>
    <dgm:cxn modelId="{C1E8C36F-8FD1-46A2-B66A-86D145C08DC9}" type="presParOf" srcId="{EDB6427B-B4BB-42D3-9D62-88CE5BC46165}" destId="{CCCD7A77-F054-4340-A163-A1FFB3F1DFC9}" srcOrd="9" destOrd="0" presId="urn:microsoft.com/office/officeart/2005/8/layout/gear1"/>
    <dgm:cxn modelId="{5276E9B9-CA54-45A0-B8E4-3C6691807213}" type="presParOf" srcId="{EDB6427B-B4BB-42D3-9D62-88CE5BC46165}" destId="{534BA539-6AF9-4472-B02B-241131888FA2}" srcOrd="10" destOrd="0" presId="urn:microsoft.com/office/officeart/2005/8/layout/gear1"/>
    <dgm:cxn modelId="{DDB710B6-CFBB-40C3-9F33-5CE5BA81DAF3}" type="presParOf" srcId="{EDB6427B-B4BB-42D3-9D62-88CE5BC46165}" destId="{68D7D906-CD9A-4917-8CF1-76011372C413}" srcOrd="11" destOrd="0" presId="urn:microsoft.com/office/officeart/2005/8/layout/gear1"/>
    <dgm:cxn modelId="{466795AA-969D-4475-83BF-E86D6709F1FC}" type="presParOf" srcId="{EDB6427B-B4BB-42D3-9D62-88CE5BC46165}" destId="{97FB1243-5C50-45EB-9E1A-788E0DDE2F24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5563B4-75C4-4E26-B3D8-AECAA86F6E89}">
      <dsp:nvSpPr>
        <dsp:cNvPr id="0" name=""/>
        <dsp:cNvSpPr/>
      </dsp:nvSpPr>
      <dsp:spPr>
        <a:xfrm>
          <a:off x="2709333" y="98321"/>
          <a:ext cx="2709333" cy="2709333"/>
        </a:xfrm>
        <a:prstGeom prst="triangle">
          <a:avLst/>
        </a:prstGeom>
        <a:solidFill>
          <a:srgbClr val="FF0000"/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  <a:sp3d extrusionH="28000" prstMaterial="matte"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>
              <a:solidFill>
                <a:schemeClr val="tx1"/>
              </a:solidFill>
            </a:rPr>
            <a:t>C.S.P</a:t>
          </a:r>
          <a:endParaRPr lang="en-GB" sz="3000" b="1" kern="1200" dirty="0">
            <a:solidFill>
              <a:schemeClr val="tx1"/>
            </a:solidFill>
          </a:endParaRPr>
        </a:p>
      </dsp:txBody>
      <dsp:txXfrm>
        <a:off x="3386666" y="1452988"/>
        <a:ext cx="1354667" cy="1354666"/>
      </dsp:txXfrm>
    </dsp:sp>
    <dsp:sp modelId="{48AACA74-B89F-4765-B71A-4A8035DA83B2}">
      <dsp:nvSpPr>
        <dsp:cNvPr id="0" name=""/>
        <dsp:cNvSpPr/>
      </dsp:nvSpPr>
      <dsp:spPr>
        <a:xfrm>
          <a:off x="1354666" y="2709333"/>
          <a:ext cx="2709333" cy="2709333"/>
        </a:xfrm>
        <a:prstGeom prst="triangle">
          <a:avLst/>
        </a:prstGeom>
        <a:solidFill>
          <a:srgbClr val="FFC000"/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  <a:sp3d extrusionH="28000" prstMaterial="matte"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>
              <a:solidFill>
                <a:schemeClr val="tx1"/>
              </a:solidFill>
            </a:rPr>
            <a:t>L.S.A.B </a:t>
          </a:r>
          <a:endParaRPr lang="en-GB" sz="3000" b="1" kern="1200" dirty="0">
            <a:solidFill>
              <a:schemeClr val="tx1"/>
            </a:solidFill>
          </a:endParaRPr>
        </a:p>
      </dsp:txBody>
      <dsp:txXfrm>
        <a:off x="2031999" y="4064000"/>
        <a:ext cx="1354667" cy="1354666"/>
      </dsp:txXfrm>
    </dsp:sp>
    <dsp:sp modelId="{ADD71F8E-A329-4BDC-9EF5-50FAF34208C3}">
      <dsp:nvSpPr>
        <dsp:cNvPr id="0" name=""/>
        <dsp:cNvSpPr/>
      </dsp:nvSpPr>
      <dsp:spPr>
        <a:xfrm rot="10800000">
          <a:off x="2709333" y="2709333"/>
          <a:ext cx="2709333" cy="2709333"/>
        </a:xfrm>
        <a:prstGeom prst="triangle">
          <a:avLst/>
        </a:prstGeom>
        <a:solidFill>
          <a:srgbClr val="00B050"/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  <a:sp3d extrusionH="28000" prstMaterial="matte"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solidFill>
                <a:schemeClr val="tx1"/>
              </a:solidFill>
            </a:rPr>
            <a:t>Domestic Abuse</a:t>
          </a:r>
          <a:endParaRPr lang="en-GB" sz="2300" b="1" kern="1200" dirty="0">
            <a:solidFill>
              <a:schemeClr val="tx1"/>
            </a:solidFill>
          </a:endParaRPr>
        </a:p>
      </dsp:txBody>
      <dsp:txXfrm rot="10800000">
        <a:off x="3386666" y="2709333"/>
        <a:ext cx="1354667" cy="1354666"/>
      </dsp:txXfrm>
    </dsp:sp>
    <dsp:sp modelId="{59C43EA0-27AD-412D-9E8B-B459A14AB6EA}">
      <dsp:nvSpPr>
        <dsp:cNvPr id="0" name=""/>
        <dsp:cNvSpPr/>
      </dsp:nvSpPr>
      <dsp:spPr>
        <a:xfrm>
          <a:off x="4064000" y="2709333"/>
          <a:ext cx="2709333" cy="2709333"/>
        </a:xfrm>
        <a:prstGeom prst="triangle">
          <a:avLst/>
        </a:prstGeom>
        <a:solidFill>
          <a:srgbClr val="0070C0"/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  <a:sp3d extrusionH="28000" prstMaterial="matte"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>
              <a:solidFill>
                <a:schemeClr val="tx1"/>
              </a:solidFill>
            </a:rPr>
            <a:t>L.S.C.B</a:t>
          </a:r>
          <a:endParaRPr lang="en-GB" sz="3000" b="1" kern="1200" dirty="0">
            <a:solidFill>
              <a:schemeClr val="tx1"/>
            </a:solidFill>
          </a:endParaRPr>
        </a:p>
      </dsp:txBody>
      <dsp:txXfrm>
        <a:off x="4741333" y="4064000"/>
        <a:ext cx="1354667" cy="13546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1A7656-2BAE-491A-A7B0-71C3B2B4B79E}">
      <dsp:nvSpPr>
        <dsp:cNvPr id="0" name=""/>
        <dsp:cNvSpPr/>
      </dsp:nvSpPr>
      <dsp:spPr>
        <a:xfrm>
          <a:off x="3378810" y="2066189"/>
          <a:ext cx="2525343" cy="2525343"/>
        </a:xfrm>
        <a:prstGeom prst="gear9">
          <a:avLst/>
        </a:prstGeom>
        <a:blipFill rotWithShape="0">
          <a:blip xmlns:r="http://schemas.openxmlformats.org/officeDocument/2006/relationships" r:embed="rId1"/>
          <a:srcRect/>
          <a:stretch>
            <a:fillRect l="-50000" r="-5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4800" kern="1200" dirty="0"/>
        </a:p>
      </dsp:txBody>
      <dsp:txXfrm>
        <a:off x="3886516" y="2657739"/>
        <a:ext cx="1509931" cy="1298078"/>
      </dsp:txXfrm>
    </dsp:sp>
    <dsp:sp modelId="{5CA9494B-7DAE-4CAD-A0B5-B8FA193095D3}">
      <dsp:nvSpPr>
        <dsp:cNvPr id="0" name=""/>
        <dsp:cNvSpPr/>
      </dsp:nvSpPr>
      <dsp:spPr>
        <a:xfrm>
          <a:off x="1909520" y="1469290"/>
          <a:ext cx="1836613" cy="1836613"/>
        </a:xfrm>
        <a:prstGeom prst="gear6">
          <a:avLst/>
        </a:prstGeom>
        <a:blipFill rotWithShape="0">
          <a:blip xmlns:r="http://schemas.openxmlformats.org/officeDocument/2006/relationships" r:embed="rId2"/>
          <a:srcRect/>
          <a:stretch>
            <a:fillRect l="-45000" r="-4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900" kern="1200" dirty="0"/>
        </a:p>
      </dsp:txBody>
      <dsp:txXfrm>
        <a:off x="2371893" y="1934457"/>
        <a:ext cx="911867" cy="906279"/>
      </dsp:txXfrm>
    </dsp:sp>
    <dsp:sp modelId="{C074B0A0-2830-420A-B0AD-F1944735FCD0}">
      <dsp:nvSpPr>
        <dsp:cNvPr id="0" name=""/>
        <dsp:cNvSpPr/>
      </dsp:nvSpPr>
      <dsp:spPr>
        <a:xfrm rot="20700000">
          <a:off x="2938211" y="202214"/>
          <a:ext cx="1799506" cy="1799506"/>
        </a:xfrm>
        <a:prstGeom prst="gear6">
          <a:avLst/>
        </a:prstGeom>
        <a:blipFill rotWithShape="0">
          <a:blip xmlns:r="http://schemas.openxmlformats.org/officeDocument/2006/relationships" r:embed="rId3"/>
          <a:srcRect/>
          <a:stretch>
            <a:fillRect l="-50000" r="-5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470" tIns="77470" rIns="77470" bIns="77470" numCol="1" spcCol="1270" anchor="ctr" anchorCtr="0">
          <a:noAutofit/>
        </a:bodyPr>
        <a:lstStyle/>
        <a:p>
          <a:pPr marL="0" lvl="0" indent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100" kern="1200" dirty="0"/>
        </a:p>
      </dsp:txBody>
      <dsp:txXfrm rot="-20700000">
        <a:off x="3332895" y="596899"/>
        <a:ext cx="1010137" cy="1010137"/>
      </dsp:txXfrm>
    </dsp:sp>
    <dsp:sp modelId="{534BA539-6AF9-4472-B02B-241131888FA2}">
      <dsp:nvSpPr>
        <dsp:cNvPr id="0" name=""/>
        <dsp:cNvSpPr/>
      </dsp:nvSpPr>
      <dsp:spPr>
        <a:xfrm>
          <a:off x="3189010" y="1682624"/>
          <a:ext cx="3232439" cy="3232439"/>
        </a:xfrm>
        <a:prstGeom prst="circularArrow">
          <a:avLst>
            <a:gd name="adj1" fmla="val 4687"/>
            <a:gd name="adj2" fmla="val 299029"/>
            <a:gd name="adj3" fmla="val 2524911"/>
            <a:gd name="adj4" fmla="val 15842565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D7D906-CD9A-4917-8CF1-76011372C413}">
      <dsp:nvSpPr>
        <dsp:cNvPr id="0" name=""/>
        <dsp:cNvSpPr/>
      </dsp:nvSpPr>
      <dsp:spPr>
        <a:xfrm>
          <a:off x="1584259" y="1061212"/>
          <a:ext cx="2348569" cy="234856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FB1243-5C50-45EB-9E1A-788E0DDE2F24}">
      <dsp:nvSpPr>
        <dsp:cNvPr id="0" name=""/>
        <dsp:cNvSpPr/>
      </dsp:nvSpPr>
      <dsp:spPr>
        <a:xfrm>
          <a:off x="2521966" y="-193649"/>
          <a:ext cx="2532230" cy="2532230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A3554-6B5E-F231-EE19-1C49FF5CBB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7E40D1-87C8-F33B-432C-ADDE791E80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6C3707-0DBD-D8F2-AAE1-5F8661AE6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069CC-CE4F-4C26-A1D3-FBDF4BF426AC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63C52E-0590-0011-17E3-6E08A4B8A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0D8397-41AA-F19E-5D13-D05ECA478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1A335-42B9-4D75-8394-9EEF069BB0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151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07C00-2E69-18DD-42CC-D7A7D6BEF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D8BF15-0FFA-48C5-844E-15F4C881F7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A12249-84BD-6E89-DBCF-7CDDB506E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069CC-CE4F-4C26-A1D3-FBDF4BF426AC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55A960-9D90-6FF6-D23F-48A530C0D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E3A0C9-D648-5D38-8F1D-7D472EBBF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1A335-42B9-4D75-8394-9EEF069BB0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917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579F86-2B19-A1C5-9C9F-30BCCDB787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E52164-ADFD-4A31-DE0E-7DCE5A3F06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87A342-18EF-B1A8-E07B-53B5B527C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069CC-CE4F-4C26-A1D3-FBDF4BF426AC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5DA68E-FB53-59F5-CE2A-BA1A2F586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C7964-0834-455B-138D-49C629CD1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1A335-42B9-4D75-8394-9EEF069BB0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3225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B47F5-E896-E59F-A5A2-5F70E2F69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42708F-EE92-FD5B-B450-5DE4836CD5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BA30A3-EB61-F06D-3A24-E8A46DBC3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069CC-CE4F-4C26-A1D3-FBDF4BF426AC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72483-746B-B455-B853-13951ABE4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F0971A-FA4E-A3A0-3E32-F945BFDD9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1A335-42B9-4D75-8394-9EEF069BB0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12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6A473-54BD-F2D0-DD6A-B79810C5C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5EF90A-9E7D-C24F-43A1-9BAD6B61A6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39366-6A5B-BA7D-1F61-C6737B297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069CC-CE4F-4C26-A1D3-FBDF4BF426AC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499B39-D75F-EDCF-D9E5-E6E8FB2F3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8D9C5B-44A7-E4B7-5D29-6F0F94244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1A335-42B9-4D75-8394-9EEF069BB0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830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A8EB1-214E-90A3-D54A-A22E65B82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A33DD2-BDA7-AE85-100D-5810B97762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0FCD17-DCDA-0A27-99E4-64F34732D8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00ABBE-CFB4-D56A-CB89-BC5F8878E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069CC-CE4F-4C26-A1D3-FBDF4BF426AC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4ABDD4-A079-BCE5-CA6F-E3DB436E2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8ACB92-CDF4-A47B-2041-53C2AD93F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1A335-42B9-4D75-8394-9EEF069BB0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353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6DB30-119F-DE72-850A-972A5389D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ABE236-7AB2-38C9-D7B8-E8A334E96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D62EC1-C609-4B4A-048C-0171F82379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0A9A0C-C39E-82D2-41FB-852D576EB3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2B0C48-7762-65DF-52BF-D8CD83F4D9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AA1D88-878E-823D-D84A-DEE676574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069CC-CE4F-4C26-A1D3-FBDF4BF426AC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573835-B68F-FDA9-C389-AFA9A1D75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47E4FC-B109-03DD-4E50-DD339CA99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1A335-42B9-4D75-8394-9EEF069BB0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63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51274-CA90-C88E-3DC0-87EE17769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28ECA6-6D6C-F0B7-6090-AE5EF55DE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069CC-CE4F-4C26-A1D3-FBDF4BF426AC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101AD3-01EC-DBAF-32B5-A07537B02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CF8D6B-3B4F-D57E-F953-8A46725A5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1A335-42B9-4D75-8394-9EEF069BB0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0596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C3B823-7D24-0568-E797-4E317BBF1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069CC-CE4F-4C26-A1D3-FBDF4BF426AC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DA8675-934D-40D5-2FDA-78E3051C4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CBDD64-4505-098C-1A04-B5F30C587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1A335-42B9-4D75-8394-9EEF069BB0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50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8F93D-7131-8324-3EC2-3656B9342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AD33DC-DC12-7FBB-40CD-40546D44EC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9DAC62-C9A4-B5CE-DFD5-BF521B66AD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0997AA-35DC-116E-1852-8B02D908C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069CC-CE4F-4C26-A1D3-FBDF4BF426AC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DBE85F-65C7-60F8-69ED-B28FC5A09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B7F46D-1675-C101-351D-D0832E892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1A335-42B9-4D75-8394-9EEF069BB0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5319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56736-FA83-0AF7-DDA0-46DD9FF9F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5A0B48-BF56-5CD7-24B7-C87DCD8F1A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84003E-4C24-30E0-8DA2-83608F0B23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5306C9-BC66-7EE0-C8EB-1C83EDA15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069CC-CE4F-4C26-A1D3-FBDF4BF426AC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25187A-2CD8-1482-32E7-4A56934C7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7754FE-6D8A-1480-C05C-B0E592D8E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1A335-42B9-4D75-8394-9EEF069BB0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985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829E79-A7A2-B0CC-2FAF-249631FFA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C5041A-AAFF-1445-D59C-A0F7B8FD0D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A7541E-7A31-80DE-2510-C1F6C7C187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069CC-CE4F-4C26-A1D3-FBDF4BF426AC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C43B76-E705-2F3C-9592-7F1D407A42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3827D-C097-A3EB-F35A-71DB976460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1A335-42B9-4D75-8394-9EEF069BB0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208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sv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3.svg"/><Relationship Id="rId9" Type="http://schemas.microsoft.com/office/2007/relationships/diagramDrawing" Target="../diagrams/drawin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3E062F51-1416-4256-A016-885AFF44CE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958" y="5439746"/>
            <a:ext cx="1992624" cy="1418253"/>
          </a:xfrm>
          <a:prstGeom prst="rect">
            <a:avLst/>
          </a:prstGeom>
        </p:spPr>
      </p:pic>
      <p:pic>
        <p:nvPicPr>
          <p:cNvPr id="9" name="Graphic 8" descr="Badge Copyright outline">
            <a:extLst>
              <a:ext uri="{FF2B5EF4-FFF2-40B4-BE49-F238E27FC236}">
                <a16:creationId xmlns:a16="http://schemas.microsoft.com/office/drawing/2014/main" id="{88132D0C-C4E0-4D32-898E-CD716F7E5B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V="1">
            <a:off x="11441671" y="6298163"/>
            <a:ext cx="436198" cy="457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20B7372-6DAC-CA15-49FE-FF9014093838}"/>
              </a:ext>
            </a:extLst>
          </p:cNvPr>
          <p:cNvSpPr txBox="1"/>
          <p:nvPr/>
        </p:nvSpPr>
        <p:spPr>
          <a:xfrm>
            <a:off x="1047750" y="1476375"/>
            <a:ext cx="996315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Domestic Abuse</a:t>
            </a:r>
          </a:p>
          <a:p>
            <a:pPr algn="ctr"/>
            <a:r>
              <a:rPr lang="en-US" sz="4000" dirty="0"/>
              <a:t>Partnership Challenges</a:t>
            </a:r>
          </a:p>
          <a:p>
            <a:pPr algn="ctr"/>
            <a:endParaRPr lang="en-US" sz="4000" dirty="0"/>
          </a:p>
          <a:p>
            <a:pPr algn="ctr"/>
            <a:r>
              <a:rPr lang="en-US" sz="4000" dirty="0"/>
              <a:t>Police Perspective</a:t>
            </a:r>
          </a:p>
          <a:p>
            <a:pPr algn="ctr"/>
            <a:r>
              <a:rPr lang="en-US" sz="4000" dirty="0"/>
              <a:t>Darren Downs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070522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3E062F51-1416-4256-A016-885AFF44CE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958" y="5439746"/>
            <a:ext cx="1992624" cy="1418253"/>
          </a:xfrm>
          <a:prstGeom prst="rect">
            <a:avLst/>
          </a:prstGeom>
        </p:spPr>
      </p:pic>
      <p:pic>
        <p:nvPicPr>
          <p:cNvPr id="9" name="Graphic 8" descr="Badge Copyright outline">
            <a:extLst>
              <a:ext uri="{FF2B5EF4-FFF2-40B4-BE49-F238E27FC236}">
                <a16:creationId xmlns:a16="http://schemas.microsoft.com/office/drawing/2014/main" id="{88132D0C-C4E0-4D32-898E-CD716F7E5B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V="1">
            <a:off x="11441671" y="6298163"/>
            <a:ext cx="436198" cy="4572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96CFA92-9B1C-5EF6-22C5-BC52648E279E}"/>
              </a:ext>
            </a:extLst>
          </p:cNvPr>
          <p:cNvSpPr/>
          <p:nvPr/>
        </p:nvSpPr>
        <p:spPr>
          <a:xfrm>
            <a:off x="1009650" y="1481138"/>
            <a:ext cx="10096500" cy="6905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My thoughts &amp; observations</a:t>
            </a:r>
            <a:endParaRPr lang="en-GB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581998B-3C72-31D2-EBCE-03EB07EFC522}"/>
              </a:ext>
            </a:extLst>
          </p:cNvPr>
          <p:cNvSpPr/>
          <p:nvPr/>
        </p:nvSpPr>
        <p:spPr>
          <a:xfrm>
            <a:off x="1009649" y="2270741"/>
            <a:ext cx="10096501" cy="7162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30 years of experience across policing and partners</a:t>
            </a:r>
            <a:endParaRPr lang="en-GB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92548CC-71FE-B213-88DC-E5587B767E4B}"/>
              </a:ext>
            </a:extLst>
          </p:cNvPr>
          <p:cNvSpPr/>
          <p:nvPr/>
        </p:nvSpPr>
        <p:spPr>
          <a:xfrm>
            <a:off x="1009648" y="3078471"/>
            <a:ext cx="10096499" cy="7162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Chair of 4 Community Safety Partnerships, numerous safeguarding boards &amp; multi-agency groups</a:t>
            </a:r>
            <a:endParaRPr lang="en-GB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ECE8A51-D640-770C-C283-44BE8D9AF494}"/>
              </a:ext>
            </a:extLst>
          </p:cNvPr>
          <p:cNvSpPr/>
          <p:nvPr/>
        </p:nvSpPr>
        <p:spPr>
          <a:xfrm>
            <a:off x="1009649" y="3915745"/>
            <a:ext cx="10096498" cy="7162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A </a:t>
            </a:r>
            <a:r>
              <a:rPr lang="en-US"/>
              <a:t>number of Challenges faced and managed</a:t>
            </a:r>
            <a:endParaRPr lang="en-GB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0559031-6442-27DC-C146-C4260691ECC3}"/>
              </a:ext>
            </a:extLst>
          </p:cNvPr>
          <p:cNvSpPr/>
          <p:nvPr/>
        </p:nvSpPr>
        <p:spPr>
          <a:xfrm>
            <a:off x="1009647" y="423863"/>
            <a:ext cx="10096498" cy="61912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What do I know ?</a:t>
            </a:r>
            <a:endParaRPr lang="en-GB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08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3E062F51-1416-4256-A016-885AFF44CE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958" y="5439746"/>
            <a:ext cx="1992624" cy="1418253"/>
          </a:xfrm>
          <a:prstGeom prst="rect">
            <a:avLst/>
          </a:prstGeom>
        </p:spPr>
      </p:pic>
      <p:pic>
        <p:nvPicPr>
          <p:cNvPr id="9" name="Graphic 8" descr="Badge Copyright outline">
            <a:extLst>
              <a:ext uri="{FF2B5EF4-FFF2-40B4-BE49-F238E27FC236}">
                <a16:creationId xmlns:a16="http://schemas.microsoft.com/office/drawing/2014/main" id="{88132D0C-C4E0-4D32-898E-CD716F7E5B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V="1">
            <a:off x="11441671" y="6298163"/>
            <a:ext cx="436198" cy="4572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E483BC0-7377-53F8-50DC-7841D5B870D8}"/>
              </a:ext>
            </a:extLst>
          </p:cNvPr>
          <p:cNvSpPr/>
          <p:nvPr/>
        </p:nvSpPr>
        <p:spPr>
          <a:xfrm>
            <a:off x="937140" y="676275"/>
            <a:ext cx="9336738" cy="73342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Three Strategic Challenges 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FC84E04-08EE-6D91-9BE7-A874531E80BC}"/>
              </a:ext>
            </a:extLst>
          </p:cNvPr>
          <p:cNvSpPr/>
          <p:nvPr/>
        </p:nvSpPr>
        <p:spPr>
          <a:xfrm>
            <a:off x="937139" y="2028824"/>
            <a:ext cx="2907073" cy="37814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Governance &amp; Accountability</a:t>
            </a:r>
            <a:endParaRPr lang="en-GB" sz="32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955AD7A-725C-7190-0B95-D7F32740BC1A}"/>
              </a:ext>
            </a:extLst>
          </p:cNvPr>
          <p:cNvSpPr/>
          <p:nvPr/>
        </p:nvSpPr>
        <p:spPr>
          <a:xfrm>
            <a:off x="4090739" y="2028825"/>
            <a:ext cx="3100095" cy="37814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Inspectorate Remit</a:t>
            </a:r>
            <a:r>
              <a:rPr lang="en-US" dirty="0"/>
              <a:t> </a:t>
            </a:r>
            <a:endParaRPr lang="en-GB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1DAF34C-4DC2-238C-3991-86A88356DFC1}"/>
              </a:ext>
            </a:extLst>
          </p:cNvPr>
          <p:cNvSpPr/>
          <p:nvPr/>
        </p:nvSpPr>
        <p:spPr>
          <a:xfrm>
            <a:off x="7366805" y="2028825"/>
            <a:ext cx="2907072" cy="37814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Funding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794934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3E062F51-1416-4256-A016-885AFF44CE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958" y="5439746"/>
            <a:ext cx="1992624" cy="1418253"/>
          </a:xfrm>
          <a:prstGeom prst="rect">
            <a:avLst/>
          </a:prstGeom>
        </p:spPr>
      </p:pic>
      <p:pic>
        <p:nvPicPr>
          <p:cNvPr id="9" name="Graphic 8" descr="Badge Copyright outline">
            <a:extLst>
              <a:ext uri="{FF2B5EF4-FFF2-40B4-BE49-F238E27FC236}">
                <a16:creationId xmlns:a16="http://schemas.microsoft.com/office/drawing/2014/main" id="{88132D0C-C4E0-4D32-898E-CD716F7E5B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V="1">
            <a:off x="11441671" y="6298163"/>
            <a:ext cx="436198" cy="457200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92FACB3-BD96-FD70-545B-974F0A3A70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6057760"/>
              </p:ext>
            </p:extLst>
          </p:nvPr>
        </p:nvGraphicFramePr>
        <p:xfrm>
          <a:off x="4234426" y="-8155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21CD019-5849-4D14-BD21-A6E088FFC911}"/>
              </a:ext>
            </a:extLst>
          </p:cNvPr>
          <p:cNvSpPr/>
          <p:nvPr/>
        </p:nvSpPr>
        <p:spPr>
          <a:xfrm>
            <a:off x="88490" y="648930"/>
            <a:ext cx="6430297" cy="74725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C.S.P – Community Safety Partnership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A16BF53-37C3-4CFF-E57E-04A909785AF5}"/>
              </a:ext>
            </a:extLst>
          </p:cNvPr>
          <p:cNvSpPr/>
          <p:nvPr/>
        </p:nvSpPr>
        <p:spPr>
          <a:xfrm>
            <a:off x="95045" y="1655832"/>
            <a:ext cx="6430297" cy="72758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L.S.A.B – Local Safeguarding Adult’s Board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751F5AE-B537-2968-DF96-5D33413B535D}"/>
              </a:ext>
            </a:extLst>
          </p:cNvPr>
          <p:cNvSpPr/>
          <p:nvPr/>
        </p:nvSpPr>
        <p:spPr>
          <a:xfrm>
            <a:off x="95045" y="2635047"/>
            <a:ext cx="6430297" cy="7275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L.S.C.B – Local Safeguarding Children’s Board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8299AD-C282-CB89-7DFC-B590928B786A}"/>
              </a:ext>
            </a:extLst>
          </p:cNvPr>
          <p:cNvSpPr txBox="1"/>
          <p:nvPr/>
        </p:nvSpPr>
        <p:spPr>
          <a:xfrm>
            <a:off x="8867775" y="476250"/>
            <a:ext cx="3010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Tri-Partite Structure </a:t>
            </a:r>
            <a:endParaRPr lang="en-GB" b="1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B80A753-5188-1C69-407A-03E57605732A}"/>
              </a:ext>
            </a:extLst>
          </p:cNvPr>
          <p:cNvSpPr/>
          <p:nvPr/>
        </p:nvSpPr>
        <p:spPr>
          <a:xfrm>
            <a:off x="160812" y="5596760"/>
            <a:ext cx="6430297" cy="895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Crime &amp; Disorder Act 1998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52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3E062F51-1416-4256-A016-885AFF44CE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958" y="5439746"/>
            <a:ext cx="1992624" cy="1418253"/>
          </a:xfrm>
          <a:prstGeom prst="rect">
            <a:avLst/>
          </a:prstGeom>
        </p:spPr>
      </p:pic>
      <p:pic>
        <p:nvPicPr>
          <p:cNvPr id="9" name="Graphic 8" descr="Badge Copyright outline">
            <a:extLst>
              <a:ext uri="{FF2B5EF4-FFF2-40B4-BE49-F238E27FC236}">
                <a16:creationId xmlns:a16="http://schemas.microsoft.com/office/drawing/2014/main" id="{88132D0C-C4E0-4D32-898E-CD716F7E5B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V="1">
            <a:off x="11441671" y="6298163"/>
            <a:ext cx="436198" cy="4572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DBD03DA-BF96-B5C5-20F9-BF8CDFB422DC}"/>
              </a:ext>
            </a:extLst>
          </p:cNvPr>
          <p:cNvSpPr/>
          <p:nvPr/>
        </p:nvSpPr>
        <p:spPr>
          <a:xfrm>
            <a:off x="762000" y="504825"/>
            <a:ext cx="9086850" cy="1028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HMICFRS – How well the Police do their job</a:t>
            </a:r>
            <a:endParaRPr lang="en-GB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0AD187A-F376-F380-A719-56EC172D49C5}"/>
              </a:ext>
            </a:extLst>
          </p:cNvPr>
          <p:cNvSpPr/>
          <p:nvPr/>
        </p:nvSpPr>
        <p:spPr>
          <a:xfrm>
            <a:off x="762000" y="1666875"/>
            <a:ext cx="9086850" cy="1028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OFSTED – Raise standards in education and children’s social care</a:t>
            </a:r>
            <a:endParaRPr lang="en-GB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B2676AF-E4C1-0531-AA23-B48316E8DD70}"/>
              </a:ext>
            </a:extLst>
          </p:cNvPr>
          <p:cNvSpPr/>
          <p:nvPr/>
        </p:nvSpPr>
        <p:spPr>
          <a:xfrm>
            <a:off x="762000" y="2828925"/>
            <a:ext cx="9086850" cy="1028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QCC – Regulates health and social care in England</a:t>
            </a:r>
            <a:endParaRPr lang="en-GB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86AD313-3BD7-2022-711A-D67CBAFF9524}"/>
              </a:ext>
            </a:extLst>
          </p:cNvPr>
          <p:cNvSpPr/>
          <p:nvPr/>
        </p:nvSpPr>
        <p:spPr>
          <a:xfrm>
            <a:off x="762000" y="5191125"/>
            <a:ext cx="9086850" cy="1028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HMIP – Treatment of prisoners</a:t>
            </a:r>
            <a:endParaRPr lang="en-GB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603C17E-5107-4FAD-137F-EF0B9A4F5A1A}"/>
              </a:ext>
            </a:extLst>
          </p:cNvPr>
          <p:cNvSpPr/>
          <p:nvPr/>
        </p:nvSpPr>
        <p:spPr>
          <a:xfrm>
            <a:off x="762000" y="3990975"/>
            <a:ext cx="9086850" cy="1028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CQC – Health and adults social care standards are met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F20116-8E6E-A08E-0093-E9F6F1D0EB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7749" y="276225"/>
            <a:ext cx="3648075" cy="36643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9184C0C-028D-4727-7D71-4F86533D7A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1050" y="671512"/>
            <a:ext cx="5523908" cy="32727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827A00D-5244-2350-6CE6-E02E2C1F5B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0625" y="3838575"/>
            <a:ext cx="68008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98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3E062F51-1416-4256-A016-885AFF44CE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958" y="5439746"/>
            <a:ext cx="1992624" cy="1418253"/>
          </a:xfrm>
          <a:prstGeom prst="rect">
            <a:avLst/>
          </a:prstGeom>
        </p:spPr>
      </p:pic>
      <p:pic>
        <p:nvPicPr>
          <p:cNvPr id="9" name="Graphic 8" descr="Badge Copyright outline">
            <a:extLst>
              <a:ext uri="{FF2B5EF4-FFF2-40B4-BE49-F238E27FC236}">
                <a16:creationId xmlns:a16="http://schemas.microsoft.com/office/drawing/2014/main" id="{88132D0C-C4E0-4D32-898E-CD716F7E5B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V="1">
            <a:off x="11441671" y="6298163"/>
            <a:ext cx="436198" cy="4572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383C4BA-6EE7-4526-4437-65BCC6010C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375" y="309562"/>
            <a:ext cx="6038850" cy="32289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CDF22C-D937-7545-7550-D327AE136B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7862" y="1847849"/>
            <a:ext cx="5272088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05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3E062F51-1416-4256-A016-885AFF44CE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958" y="5439746"/>
            <a:ext cx="1992624" cy="1418253"/>
          </a:xfrm>
          <a:prstGeom prst="rect">
            <a:avLst/>
          </a:prstGeom>
        </p:spPr>
      </p:pic>
      <p:pic>
        <p:nvPicPr>
          <p:cNvPr id="9" name="Graphic 8" descr="Badge Copyright outline">
            <a:extLst>
              <a:ext uri="{FF2B5EF4-FFF2-40B4-BE49-F238E27FC236}">
                <a16:creationId xmlns:a16="http://schemas.microsoft.com/office/drawing/2014/main" id="{88132D0C-C4E0-4D32-898E-CD716F7E5B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V="1">
            <a:off x="11441671" y="6298163"/>
            <a:ext cx="436198" cy="457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D01C110-6AF1-381A-6CC3-C5C29554CB45}"/>
              </a:ext>
            </a:extLst>
          </p:cNvPr>
          <p:cNvSpPr txBox="1"/>
          <p:nvPr/>
        </p:nvSpPr>
        <p:spPr>
          <a:xfrm>
            <a:off x="1181100" y="962025"/>
            <a:ext cx="9582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/>
              <a:t>The future ?</a:t>
            </a:r>
            <a:endParaRPr lang="en-GB" sz="3200" b="1" u="sng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860DCFEA-BB97-4D9E-7D60-9B27925464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0556494"/>
              </p:ext>
            </p:extLst>
          </p:nvPr>
        </p:nvGraphicFramePr>
        <p:xfrm>
          <a:off x="2363787" y="1851600"/>
          <a:ext cx="7216775" cy="4591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813588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3E062F51-1416-4256-A016-885AFF44CE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958" y="5439746"/>
            <a:ext cx="1992624" cy="1418253"/>
          </a:xfrm>
          <a:prstGeom prst="rect">
            <a:avLst/>
          </a:prstGeom>
        </p:spPr>
      </p:pic>
      <p:pic>
        <p:nvPicPr>
          <p:cNvPr id="9" name="Graphic 8" descr="Badge Copyright outline">
            <a:extLst>
              <a:ext uri="{FF2B5EF4-FFF2-40B4-BE49-F238E27FC236}">
                <a16:creationId xmlns:a16="http://schemas.microsoft.com/office/drawing/2014/main" id="{88132D0C-C4E0-4D32-898E-CD716F7E5B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V="1">
            <a:off x="11441671" y="6298163"/>
            <a:ext cx="436198" cy="457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AE93EA6-20D5-7321-DDBE-938491172E46}"/>
              </a:ext>
            </a:extLst>
          </p:cNvPr>
          <p:cNvSpPr txBox="1"/>
          <p:nvPr/>
        </p:nvSpPr>
        <p:spPr>
          <a:xfrm>
            <a:off x="3228975" y="1504950"/>
            <a:ext cx="54578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Darren Downs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E49B58-650B-B9C4-054C-C667011BDA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57187" y="2504062"/>
            <a:ext cx="2524125" cy="25241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07DA318-0ACC-12F3-CB19-38ADC1FAD452}"/>
              </a:ext>
            </a:extLst>
          </p:cNvPr>
          <p:cNvSpPr txBox="1"/>
          <p:nvPr/>
        </p:nvSpPr>
        <p:spPr>
          <a:xfrm>
            <a:off x="1504950" y="3265646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07885 210860</a:t>
            </a:r>
            <a:endParaRPr lang="en-GB" sz="32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E754F6-7CC7-7C25-6FA6-0F2BE2C3DF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6750" y="2694561"/>
            <a:ext cx="2143125" cy="21431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FCAED3E-45CE-AC79-513F-FD9C02803CB5}"/>
              </a:ext>
            </a:extLst>
          </p:cNvPr>
          <p:cNvSpPr txBox="1"/>
          <p:nvPr/>
        </p:nvSpPr>
        <p:spPr>
          <a:xfrm>
            <a:off x="6838950" y="3265646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leadconsultancy2022@outlook.com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7281176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171</Words>
  <Application>Microsoft Office PowerPoint</Application>
  <PresentationFormat>Widescreen</PresentationFormat>
  <Paragraphs>32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Darren Downs</dc:creator>
  <cp:lastModifiedBy>Darren Downs</cp:lastModifiedBy>
  <cp:revision>1</cp:revision>
  <dcterms:created xsi:type="dcterms:W3CDTF">2022-08-30T20:18:46Z</dcterms:created>
  <dcterms:modified xsi:type="dcterms:W3CDTF">2022-10-05T17:54:06Z</dcterms:modified>
</cp:coreProperties>
</file>