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te Microsoft" initials="CM" lastIdx="1" clrIdx="0">
    <p:extLst>
      <p:ext uri="{19B8F6BF-5375-455C-9EA6-DF929625EA0E}">
        <p15:presenceInfo xmlns:p15="http://schemas.microsoft.com/office/powerpoint/2012/main" xmlns="" userId="8c94705008bb52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95" d="100"/>
          <a:sy n="95" d="100"/>
        </p:scale>
        <p:origin x="132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1T17:54:40.964" idx="1">
    <p:pos x="10" y="10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73489" y="209405"/>
            <a:ext cx="10079610" cy="2184788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 smtClean="0"/>
              <a:t>Rétrospective Saison 2023</a:t>
            </a:r>
            <a:br>
              <a:rPr lang="fr-FR" sz="6000" b="1" dirty="0" smtClean="0"/>
            </a:br>
            <a:r>
              <a:rPr lang="fr-FR" sz="6000" b="1" dirty="0" smtClean="0"/>
              <a:t>Groupe Cyclos</a:t>
            </a:r>
            <a:endParaRPr lang="fr-FR" sz="60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3489" y="2743202"/>
            <a:ext cx="5381168" cy="37797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4657" y="2743202"/>
            <a:ext cx="4698442" cy="377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636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4297" y="333611"/>
            <a:ext cx="1034458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Groupe Cyclos VSD, composé d’une douzaine d’adhérents, qui permettent tout au long de la saison d’assurer deux sorties par semaine avec régulièrement entre six à huit participants </a:t>
            </a:r>
            <a:r>
              <a:rPr lang="fr-FR" sz="2400" i="1" dirty="0" smtClean="0"/>
              <a:t>(cet effectif ne permet pas d’avoir plusieurs groupes de différents niveaux)</a:t>
            </a:r>
            <a:r>
              <a:rPr lang="fr-FR" sz="2400" dirty="0" smtClean="0"/>
              <a:t>.</a:t>
            </a:r>
          </a:p>
          <a:p>
            <a:r>
              <a:rPr lang="fr-FR" sz="1000" dirty="0" smtClean="0"/>
              <a:t> *******************************************************************************************************************************************************************************</a:t>
            </a:r>
          </a:p>
          <a:p>
            <a:r>
              <a:rPr lang="fr-FR" sz="2000" dirty="0" smtClean="0"/>
              <a:t>Les </a:t>
            </a:r>
            <a:r>
              <a:rPr lang="fr-FR" sz="2000" dirty="0"/>
              <a:t>deux sorties par semaines sont organisées :</a:t>
            </a:r>
          </a:p>
          <a:p>
            <a:r>
              <a:rPr lang="fr-FR" sz="2800" dirty="0"/>
              <a:t>		</a:t>
            </a:r>
            <a:r>
              <a:rPr lang="fr-FR" sz="2000" dirty="0"/>
              <a:t>- </a:t>
            </a:r>
            <a:r>
              <a:rPr lang="fr-FR" sz="2000" i="1" dirty="0"/>
              <a:t>Période </a:t>
            </a:r>
            <a:r>
              <a:rPr lang="fr-FR" sz="2000" i="1" dirty="0" smtClean="0"/>
              <a:t>Hivernale </a:t>
            </a:r>
            <a:r>
              <a:rPr lang="fr-FR" sz="2000" dirty="0" smtClean="0"/>
              <a:t>;</a:t>
            </a:r>
          </a:p>
          <a:p>
            <a:r>
              <a:rPr lang="fr-FR" sz="2000" dirty="0" smtClean="0"/>
              <a:t> 				le </a:t>
            </a:r>
            <a:r>
              <a:rPr lang="fr-FR" sz="2000" dirty="0"/>
              <a:t>Mardi et le Samedi après-midi,</a:t>
            </a:r>
          </a:p>
          <a:p>
            <a:r>
              <a:rPr lang="fr-FR" sz="2000" dirty="0"/>
              <a:t>		- </a:t>
            </a:r>
            <a:r>
              <a:rPr lang="fr-FR" sz="2000" i="1" dirty="0"/>
              <a:t>Période </a:t>
            </a:r>
            <a:r>
              <a:rPr lang="fr-FR" sz="2000" i="1" dirty="0" smtClean="0"/>
              <a:t>Estivale </a:t>
            </a:r>
            <a:r>
              <a:rPr lang="fr-FR" sz="2000" dirty="0" smtClean="0"/>
              <a:t>;</a:t>
            </a:r>
          </a:p>
          <a:p>
            <a:r>
              <a:rPr lang="fr-FR" sz="2000" dirty="0" smtClean="0"/>
              <a:t>				le </a:t>
            </a:r>
            <a:r>
              <a:rPr lang="fr-FR" sz="2000" dirty="0"/>
              <a:t>Mercredi et le Samedi matin.</a:t>
            </a:r>
          </a:p>
          <a:p>
            <a:r>
              <a:rPr lang="fr-FR" sz="2000" dirty="0"/>
              <a:t>Les distances sont adaptées suivant la période entre </a:t>
            </a:r>
            <a:r>
              <a:rPr lang="fr-FR" sz="2000" dirty="0" smtClean="0"/>
              <a:t>70 </a:t>
            </a:r>
            <a:r>
              <a:rPr lang="fr-FR" sz="2000" dirty="0"/>
              <a:t>et 100km.</a:t>
            </a:r>
          </a:p>
          <a:p>
            <a:r>
              <a:rPr lang="fr-FR" sz="2000" dirty="0"/>
              <a:t>Les circuits sont disponibles, tous les mois, sur le site du VSD (</a:t>
            </a:r>
            <a:r>
              <a:rPr lang="fr-FR" sz="2000" i="1" u="sng" dirty="0" smtClean="0">
                <a:solidFill>
                  <a:srgbClr val="0033CC"/>
                </a:solidFill>
              </a:rPr>
              <a:t>vsdompierrois.com</a:t>
            </a:r>
            <a:r>
              <a:rPr lang="fr-FR" sz="2000" dirty="0" smtClean="0"/>
              <a:t>).</a:t>
            </a:r>
            <a:endParaRPr lang="fr-FR" sz="2000" dirty="0"/>
          </a:p>
          <a:p>
            <a:r>
              <a:rPr lang="fr-FR" sz="2000" dirty="0"/>
              <a:t>Un groupe WhatsApp « Cyclos » Permet, pour chaque sortie, d’avoir un retour sur les participants</a:t>
            </a:r>
            <a:r>
              <a:rPr lang="fr-FR" sz="2000" dirty="0" smtClean="0"/>
              <a:t>.</a:t>
            </a:r>
          </a:p>
          <a:p>
            <a:r>
              <a:rPr lang="fr-FR" sz="1600" dirty="0" smtClean="0"/>
              <a:t>Souhaitant un bon rétablissement à deux fidèles participants :</a:t>
            </a:r>
          </a:p>
          <a:p>
            <a:r>
              <a:rPr lang="fr-FR" sz="1600" dirty="0" smtClean="0"/>
              <a:t>Bernard </a:t>
            </a:r>
            <a:r>
              <a:rPr lang="fr-FR" sz="1600" i="1" dirty="0" smtClean="0"/>
              <a:t>(opération du genou août 2023) et</a:t>
            </a:r>
            <a:r>
              <a:rPr lang="fr-FR" sz="1600" dirty="0" smtClean="0"/>
              <a:t> Jean-Guy </a:t>
            </a:r>
            <a:r>
              <a:rPr lang="fr-FR" sz="1600" i="1" dirty="0" smtClean="0"/>
              <a:t>(humérus cassé suite à une chute août 2023)</a:t>
            </a:r>
            <a:r>
              <a:rPr lang="fr-FR" sz="1600" dirty="0" smtClean="0"/>
              <a:t>.</a:t>
            </a:r>
          </a:p>
          <a:p>
            <a:r>
              <a:rPr lang="fr-FR" sz="1600" dirty="0" smtClean="0"/>
              <a:t>Ils sont attendu pour une </a:t>
            </a:r>
            <a:r>
              <a:rPr lang="fr-FR" sz="1600" smtClean="0"/>
              <a:t>reprise progressive en </a:t>
            </a:r>
            <a:r>
              <a:rPr lang="fr-FR" sz="1600" dirty="0" smtClean="0"/>
              <a:t>début d’année 2024.</a:t>
            </a:r>
          </a:p>
          <a:p>
            <a:endParaRPr lang="fr-FR" sz="1600" dirty="0" smtClean="0"/>
          </a:p>
          <a:p>
            <a:r>
              <a:rPr lang="fr-FR" sz="1400" b="1" i="1" u="sng" dirty="0" smtClean="0"/>
              <a:t>Petit mot concernant le retour sur les nouvelles tenues :</a:t>
            </a:r>
          </a:p>
          <a:p>
            <a:r>
              <a:rPr lang="fr-FR" sz="1400" i="1" dirty="0" smtClean="0"/>
              <a:t>- Parfaite organisation, des propositions, en passant par les commandes, et la distribution.</a:t>
            </a:r>
          </a:p>
          <a:p>
            <a:r>
              <a:rPr lang="fr-FR" sz="1400" i="1" dirty="0" smtClean="0"/>
              <a:t>- Qualité très bien, et surtout très bonne visibilité lors des sorties sur les routes.</a:t>
            </a:r>
          </a:p>
          <a:p>
            <a:endParaRPr lang="fr-FR" sz="1400" i="1" dirty="0" smtClean="0"/>
          </a:p>
          <a:p>
            <a:endParaRPr lang="fr-FR" sz="1600" dirty="0" smtClean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282327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7119" y="198320"/>
            <a:ext cx="10066690" cy="2279634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solidFill>
                  <a:schemeClr val="tx1"/>
                </a:solidFill>
              </a:rPr>
              <a:t>Rétrospective 2023:</a:t>
            </a:r>
            <a:br>
              <a:rPr lang="fr-FR" b="1" u="sng" dirty="0" smtClean="0">
                <a:solidFill>
                  <a:schemeClr val="tx1"/>
                </a:solidFill>
              </a:rPr>
            </a:br>
            <a:r>
              <a:rPr lang="fr-FR" sz="2200" dirty="0" smtClean="0"/>
              <a:t>- Participation sortie Téléthon à Bellevigny,</a:t>
            </a:r>
            <a:br>
              <a:rPr lang="fr-FR" sz="2200" dirty="0" smtClean="0"/>
            </a:br>
            <a:r>
              <a:rPr lang="fr-FR" sz="2200" dirty="0" smtClean="0"/>
              <a:t>- Sortie au Poiré sur Vie organisée par Jean-Noël,</a:t>
            </a:r>
            <a:br>
              <a:rPr lang="fr-FR" sz="2200" dirty="0" smtClean="0"/>
            </a:br>
            <a:r>
              <a:rPr lang="fr-FR" sz="2200" dirty="0" smtClean="0"/>
              <a:t>- Sortie à partir des Hautes </a:t>
            </a:r>
            <a:r>
              <a:rPr lang="fr-FR" sz="2200" dirty="0" err="1" smtClean="0"/>
              <a:t>Chauvières</a:t>
            </a:r>
            <a:r>
              <a:rPr lang="fr-FR" sz="2200" dirty="0" smtClean="0"/>
              <a:t> organisée par Michel et Bernard,</a:t>
            </a:r>
            <a:br>
              <a:rPr lang="fr-FR" sz="2200" dirty="0" smtClean="0"/>
            </a:br>
            <a:r>
              <a:rPr lang="fr-FR" sz="2200" dirty="0" smtClean="0"/>
              <a:t>- Sortie à Jard, pour un circuit en rétro littoral, suivi d’un après-midi familial partagé géré par Thérèse et Guy.</a:t>
            </a:r>
            <a:endParaRPr lang="fr-FR" sz="22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112" y="2562107"/>
            <a:ext cx="2717082" cy="2037811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113" y="4599918"/>
            <a:ext cx="2717081" cy="2116698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8194" y="2562106"/>
            <a:ext cx="2754834" cy="20378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8195" y="4599917"/>
            <a:ext cx="2754833" cy="21166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6410" y="2562106"/>
            <a:ext cx="5327398" cy="415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62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0647" y="92950"/>
            <a:ext cx="5287051" cy="774385"/>
          </a:xfrm>
        </p:spPr>
        <p:txBody>
          <a:bodyPr/>
          <a:lstStyle/>
          <a:p>
            <a:r>
              <a:rPr lang="fr-FR" b="1" u="sng" dirty="0" smtClean="0"/>
              <a:t>Projection pour 2024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0647" y="786652"/>
            <a:ext cx="8915400" cy="5634317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Maintenir nos sorties en développant le groupe pour pouvoir proposer des pratiques adaptées. </a:t>
            </a:r>
            <a:endParaRPr lang="fr-FR" sz="2400" dirty="0"/>
          </a:p>
          <a:p>
            <a:r>
              <a:rPr lang="fr-FR" sz="2400" dirty="0" smtClean="0"/>
              <a:t>Revoir les moments de partages lors du pot à la fin des sorties.</a:t>
            </a:r>
          </a:p>
          <a:p>
            <a:r>
              <a:rPr lang="fr-FR" sz="2400" dirty="0" smtClean="0"/>
              <a:t>Création d’un atelier réparation et entretien  du Vélo, suivant les bénévoles et les compétences dont nous </a:t>
            </a:r>
            <a:r>
              <a:rPr lang="fr-FR" sz="2400" dirty="0" smtClean="0"/>
              <a:t>pourrons disposer.</a:t>
            </a:r>
            <a:endParaRPr lang="fr-FR" sz="2400" dirty="0" smtClean="0"/>
          </a:p>
          <a:p>
            <a:r>
              <a:rPr lang="fr-FR" sz="2400" dirty="0" smtClean="0"/>
              <a:t>Reprendre le principe de « la semaine Fédérale » sous un format à déterminer avec des personnes intéressées.</a:t>
            </a:r>
          </a:p>
          <a:p>
            <a:r>
              <a:rPr lang="fr-FR" sz="2400" dirty="0" smtClean="0"/>
              <a:t>Organiser 1 à 2 sorties par an, période mai/septembre, sur la journée avec casse-croûte. (</a:t>
            </a:r>
            <a:r>
              <a:rPr lang="fr-FR" sz="2000" i="1" dirty="0" smtClean="0"/>
              <a:t>exemple : Forêt de Mervent ou autres</a:t>
            </a:r>
            <a:r>
              <a:rPr lang="fr-FR" sz="2204" dirty="0" smtClean="0"/>
              <a:t>).</a:t>
            </a:r>
          </a:p>
          <a:p>
            <a:r>
              <a:rPr lang="fr-FR" sz="2400" dirty="0" smtClean="0"/>
              <a:t>Participer aux actions du club.</a:t>
            </a:r>
          </a:p>
          <a:p>
            <a:pPr marL="0" indent="0">
              <a:buNone/>
            </a:pPr>
            <a:r>
              <a:rPr lang="fr-FR" sz="2400" dirty="0" smtClean="0"/>
              <a:t>											</a:t>
            </a:r>
            <a:r>
              <a:rPr lang="fr-FR" i="1" dirty="0" smtClean="0"/>
              <a:t>Merci pour votre attention…..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288" y="2491990"/>
            <a:ext cx="1366576" cy="9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399266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192</TotalTime>
  <Words>114</Words>
  <Application>Microsoft Office PowerPoint</Application>
  <PresentationFormat>Personnalisé</PresentationFormat>
  <Paragraphs>28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Brin</vt:lpstr>
      <vt:lpstr>Rétrospective Saison 2023 Groupe Cyclos</vt:lpstr>
      <vt:lpstr>Diapositive 2</vt:lpstr>
      <vt:lpstr>Rétrospective 2023: - Participation sortie Téléthon à Bellevigny, - Sortie au Poiré sur Vie organisée par Jean-Noël, - Sortie à partir des Hautes Chauvières organisée par Michel et Bernard, - Sortie à Jard, pour un circuit en rétro littoral, suivi d’un après-midi familial partagé géré par Thérèse et Guy.</vt:lpstr>
      <vt:lpstr>Projection pour 2024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Rétrospective Saison 2023 Groupe Cyclos</dc:title>
  <dc:creator>Compte Microsoft</dc:creator>
  <cp:lastModifiedBy>FAUGERON</cp:lastModifiedBy>
  <cp:revision>29</cp:revision>
  <dcterms:created xsi:type="dcterms:W3CDTF">2023-11-21T16:15:20Z</dcterms:created>
  <dcterms:modified xsi:type="dcterms:W3CDTF">2023-11-23T12:07:14Z</dcterms:modified>
</cp:coreProperties>
</file>