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3" r:id="rId6"/>
    <p:sldId id="264" r:id="rId7"/>
    <p:sldId id="260" r:id="rId8"/>
    <p:sldId id="261" r:id="rId9"/>
    <p:sldId id="262" r:id="rId10"/>
    <p:sldId id="268" r:id="rId11"/>
    <p:sldId id="277" r:id="rId12"/>
  </p:sldIdLst>
  <p:sldSz cx="12192000" cy="6858000"/>
  <p:notesSz cx="6858000" cy="9144000"/>
  <p:embeddedFontLst>
    <p:embeddedFont>
      <p:font typeface="Angsana New" panose="02020603050405020304" pitchFamily="18" charset="-34"/>
      <p:regular r:id="rId14"/>
      <p:bold r:id="rId15"/>
      <p:italic r:id="rId16"/>
      <p:boldItalic r:id="rId17"/>
    </p:embeddedFont>
    <p:embeddedFont>
      <p:font typeface="Arial Rounded MT Bold" panose="020F0704030504030204" pitchFamily="34" charset="0"/>
      <p:regular r:id="rId18"/>
    </p:embeddedFont>
    <p:embeddedFont>
      <p:font typeface="Calibri" panose="020F0502020204030204" pitchFamily="34" charset="0"/>
      <p:regular r:id="rId19"/>
      <p:bold r:id="rId20"/>
      <p:italic r:id="rId21"/>
      <p:boldItalic r:id="rId22"/>
    </p:embeddedFont>
    <p:embeddedFont>
      <p:font typeface="Lato" panose="020F0502020204030203"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Twentieth Century" panose="020B0602020104020603"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PFv34jAX9ongRH5VAsYa+3l4Yz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13A"/>
    <a:srgbClr val="F39E21"/>
    <a:srgbClr val="E68C0A"/>
    <a:srgbClr val="EEA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11BCD-EDD4-4EB1-802B-CCE032D9D69B}" v="42" dt="2023-09-12T18:24:50.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12" autoAdjust="0"/>
    <p:restoredTop sz="87199" autoAdjust="0"/>
  </p:normalViewPr>
  <p:slideViewPr>
    <p:cSldViewPr snapToGrid="0">
      <p:cViewPr>
        <p:scale>
          <a:sx n="48" d="100"/>
          <a:sy n="48" d="100"/>
        </p:scale>
        <p:origin x="52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e Chartier" userId="a730191c-e76d-41af-8e8f-48da6b4e22b8" providerId="ADAL" clId="{51711BCD-EDD4-4EB1-802B-CCE032D9D69B}"/>
    <pc:docChg chg="undo custSel delSld modSld">
      <pc:chgData name="Andrée Chartier" userId="a730191c-e76d-41af-8e8f-48da6b4e22b8" providerId="ADAL" clId="{51711BCD-EDD4-4EB1-802B-CCE032D9D69B}" dt="2023-09-12T18:24:50.031" v="694"/>
      <pc:docMkLst>
        <pc:docMk/>
      </pc:docMkLst>
      <pc:sldChg chg="modTransition">
        <pc:chgData name="Andrée Chartier" userId="a730191c-e76d-41af-8e8f-48da6b4e22b8" providerId="ADAL" clId="{51711BCD-EDD4-4EB1-802B-CCE032D9D69B}" dt="2023-09-12T18:23:59.257" v="672"/>
        <pc:sldMkLst>
          <pc:docMk/>
          <pc:sldMk cId="0" sldId="256"/>
        </pc:sldMkLst>
      </pc:sldChg>
      <pc:sldChg chg="addSp delSp modSp mod modTransition">
        <pc:chgData name="Andrée Chartier" userId="a730191c-e76d-41af-8e8f-48da6b4e22b8" providerId="ADAL" clId="{51711BCD-EDD4-4EB1-802B-CCE032D9D69B}" dt="2023-09-12T18:24:14.049" v="674"/>
        <pc:sldMkLst>
          <pc:docMk/>
          <pc:sldMk cId="0" sldId="257"/>
        </pc:sldMkLst>
        <pc:spChg chg="del">
          <ac:chgData name="Andrée Chartier" userId="a730191c-e76d-41af-8e8f-48da6b4e22b8" providerId="ADAL" clId="{51711BCD-EDD4-4EB1-802B-CCE032D9D69B}" dt="2023-09-12T16:41:31.548" v="21" actId="478"/>
          <ac:spMkLst>
            <pc:docMk/>
            <pc:sldMk cId="0" sldId="257"/>
            <ac:spMk id="2" creationId="{6152C372-C481-CF4F-7A52-FC11FA5029C0}"/>
          </ac:spMkLst>
        </pc:spChg>
        <pc:spChg chg="del">
          <ac:chgData name="Andrée Chartier" userId="a730191c-e76d-41af-8e8f-48da6b4e22b8" providerId="ADAL" clId="{51711BCD-EDD4-4EB1-802B-CCE032D9D69B}" dt="2023-09-12T16:41:34.019" v="22" actId="478"/>
          <ac:spMkLst>
            <pc:docMk/>
            <pc:sldMk cId="0" sldId="257"/>
            <ac:spMk id="3" creationId="{F5D325CA-6358-2D16-B595-5F45DB0DC778}"/>
          </ac:spMkLst>
        </pc:spChg>
        <pc:spChg chg="add del mod">
          <ac:chgData name="Andrée Chartier" userId="a730191c-e76d-41af-8e8f-48da6b4e22b8" providerId="ADAL" clId="{51711BCD-EDD4-4EB1-802B-CCE032D9D69B}" dt="2023-09-12T16:56:20.266" v="66"/>
          <ac:spMkLst>
            <pc:docMk/>
            <pc:sldMk cId="0" sldId="257"/>
            <ac:spMk id="4" creationId="{907BB950-EFBE-31FD-33F0-AE7B6E855335}"/>
          </ac:spMkLst>
        </pc:spChg>
        <pc:spChg chg="add del mod">
          <ac:chgData name="Andrée Chartier" userId="a730191c-e76d-41af-8e8f-48da6b4e22b8" providerId="ADAL" clId="{51711BCD-EDD4-4EB1-802B-CCE032D9D69B}" dt="2023-09-12T16:56:52.312" v="68"/>
          <ac:spMkLst>
            <pc:docMk/>
            <pc:sldMk cId="0" sldId="257"/>
            <ac:spMk id="6" creationId="{B9AD2287-87FE-C7CA-4E71-87AD511E4C82}"/>
          </ac:spMkLst>
        </pc:spChg>
        <pc:spChg chg="add mod ord">
          <ac:chgData name="Andrée Chartier" userId="a730191c-e76d-41af-8e8f-48da6b4e22b8" providerId="ADAL" clId="{51711BCD-EDD4-4EB1-802B-CCE032D9D69B}" dt="2023-09-12T17:40:21.641" v="89" actId="14100"/>
          <ac:spMkLst>
            <pc:docMk/>
            <pc:sldMk cId="0" sldId="257"/>
            <ac:spMk id="7" creationId="{C7B30110-ADBC-A4DE-4854-7897FDCDE41D}"/>
          </ac:spMkLst>
        </pc:spChg>
        <pc:spChg chg="mod">
          <ac:chgData name="Andrée Chartier" userId="a730191c-e76d-41af-8e8f-48da6b4e22b8" providerId="ADAL" clId="{51711BCD-EDD4-4EB1-802B-CCE032D9D69B}" dt="2023-09-12T17:40:37.593" v="97" actId="255"/>
          <ac:spMkLst>
            <pc:docMk/>
            <pc:sldMk cId="0" sldId="257"/>
            <ac:spMk id="519" creationId="{00000000-0000-0000-0000-000000000000}"/>
          </ac:spMkLst>
        </pc:spChg>
        <pc:spChg chg="mod">
          <ac:chgData name="Andrée Chartier" userId="a730191c-e76d-41af-8e8f-48da6b4e22b8" providerId="ADAL" clId="{51711BCD-EDD4-4EB1-802B-CCE032D9D69B}" dt="2023-09-12T16:42:10.841" v="60" actId="1076"/>
          <ac:spMkLst>
            <pc:docMk/>
            <pc:sldMk cId="0" sldId="257"/>
            <ac:spMk id="524" creationId="{00000000-0000-0000-0000-000000000000}"/>
          </ac:spMkLst>
        </pc:spChg>
      </pc:sldChg>
      <pc:sldChg chg="addSp delSp modSp mod modTransition">
        <pc:chgData name="Andrée Chartier" userId="a730191c-e76d-41af-8e8f-48da6b4e22b8" providerId="ADAL" clId="{51711BCD-EDD4-4EB1-802B-CCE032D9D69B}" dt="2023-09-12T18:24:16.947" v="676"/>
        <pc:sldMkLst>
          <pc:docMk/>
          <pc:sldMk cId="0" sldId="258"/>
        </pc:sldMkLst>
        <pc:spChg chg="add del mod">
          <ac:chgData name="Andrée Chartier" userId="a730191c-e76d-41af-8e8f-48da6b4e22b8" providerId="ADAL" clId="{51711BCD-EDD4-4EB1-802B-CCE032D9D69B}" dt="2023-09-12T17:40:59.566" v="100" actId="478"/>
          <ac:spMkLst>
            <pc:docMk/>
            <pc:sldMk cId="0" sldId="258"/>
            <ac:spMk id="6" creationId="{9F579CCA-0EE9-322B-04F1-7F462E108D50}"/>
          </ac:spMkLst>
        </pc:spChg>
        <pc:spChg chg="add mod">
          <ac:chgData name="Andrée Chartier" userId="a730191c-e76d-41af-8e8f-48da6b4e22b8" providerId="ADAL" clId="{51711BCD-EDD4-4EB1-802B-CCE032D9D69B}" dt="2023-09-12T17:40:54.975" v="99"/>
          <ac:spMkLst>
            <pc:docMk/>
            <pc:sldMk cId="0" sldId="258"/>
            <ac:spMk id="7" creationId="{8560FC63-75AF-F4C5-07EA-776F742232A3}"/>
          </ac:spMkLst>
        </pc:spChg>
        <pc:spChg chg="add mod">
          <ac:chgData name="Andrée Chartier" userId="a730191c-e76d-41af-8e8f-48da6b4e22b8" providerId="ADAL" clId="{51711BCD-EDD4-4EB1-802B-CCE032D9D69B}" dt="2023-09-12T17:41:02.512" v="101" actId="1076"/>
          <ac:spMkLst>
            <pc:docMk/>
            <pc:sldMk cId="0" sldId="258"/>
            <ac:spMk id="8" creationId="{CA6211C4-95ED-50AC-35B7-7E545C2175EB}"/>
          </ac:spMkLst>
        </pc:spChg>
        <pc:spChg chg="del">
          <ac:chgData name="Andrée Chartier" userId="a730191c-e76d-41af-8e8f-48da6b4e22b8" providerId="ADAL" clId="{51711BCD-EDD4-4EB1-802B-CCE032D9D69B}" dt="2023-09-12T17:40:52.945" v="98" actId="478"/>
          <ac:spMkLst>
            <pc:docMk/>
            <pc:sldMk cId="0" sldId="258"/>
            <ac:spMk id="532" creationId="{00000000-0000-0000-0000-000000000000}"/>
          </ac:spMkLst>
        </pc:spChg>
        <pc:spChg chg="mod">
          <ac:chgData name="Andrée Chartier" userId="a730191c-e76d-41af-8e8f-48da6b4e22b8" providerId="ADAL" clId="{51711BCD-EDD4-4EB1-802B-CCE032D9D69B}" dt="2023-09-12T17:42:22.240" v="107" actId="14100"/>
          <ac:spMkLst>
            <pc:docMk/>
            <pc:sldMk cId="0" sldId="258"/>
            <ac:spMk id="533" creationId="{00000000-0000-0000-0000-000000000000}"/>
          </ac:spMkLst>
        </pc:spChg>
        <pc:picChg chg="add mod">
          <ac:chgData name="Andrée Chartier" userId="a730191c-e76d-41af-8e8f-48da6b4e22b8" providerId="ADAL" clId="{51711BCD-EDD4-4EB1-802B-CCE032D9D69B}" dt="2023-09-12T17:42:29.832" v="109" actId="1076"/>
          <ac:picMkLst>
            <pc:docMk/>
            <pc:sldMk cId="0" sldId="258"/>
            <ac:picMk id="10" creationId="{2B4DB9DB-5632-F92E-BE67-AA8752BD42F2}"/>
          </ac:picMkLst>
        </pc:picChg>
        <pc:picChg chg="del mod">
          <ac:chgData name="Andrée Chartier" userId="a730191c-e76d-41af-8e8f-48da6b4e22b8" providerId="ADAL" clId="{51711BCD-EDD4-4EB1-802B-CCE032D9D69B}" dt="2023-09-12T16:53:12.613" v="63" actId="478"/>
          <ac:picMkLst>
            <pc:docMk/>
            <pc:sldMk cId="0" sldId="258"/>
            <ac:picMk id="530" creationId="{00000000-0000-0000-0000-000000000000}"/>
          </ac:picMkLst>
        </pc:picChg>
      </pc:sldChg>
      <pc:sldChg chg="addSp delSp modSp mod modTransition">
        <pc:chgData name="Andrée Chartier" userId="a730191c-e76d-41af-8e8f-48da6b4e22b8" providerId="ADAL" clId="{51711BCD-EDD4-4EB1-802B-CCE032D9D69B}" dt="2023-09-12T18:24:23.775" v="684"/>
        <pc:sldMkLst>
          <pc:docMk/>
          <pc:sldMk cId="0" sldId="259"/>
        </pc:sldMkLst>
        <pc:spChg chg="del">
          <ac:chgData name="Andrée Chartier" userId="a730191c-e76d-41af-8e8f-48da6b4e22b8" providerId="ADAL" clId="{51711BCD-EDD4-4EB1-802B-CCE032D9D69B}" dt="2023-09-12T17:43:14.147" v="121" actId="478"/>
          <ac:spMkLst>
            <pc:docMk/>
            <pc:sldMk cId="0" sldId="259"/>
            <ac:spMk id="2" creationId="{F98E4375-6581-D437-415A-72AA98C451D6}"/>
          </ac:spMkLst>
        </pc:spChg>
        <pc:spChg chg="del">
          <ac:chgData name="Andrée Chartier" userId="a730191c-e76d-41af-8e8f-48da6b4e22b8" providerId="ADAL" clId="{51711BCD-EDD4-4EB1-802B-CCE032D9D69B}" dt="2023-09-12T17:43:16.500" v="122" actId="478"/>
          <ac:spMkLst>
            <pc:docMk/>
            <pc:sldMk cId="0" sldId="259"/>
            <ac:spMk id="3" creationId="{CB9B7D83-3C8C-5396-735C-3F7EAA756FC5}"/>
          </ac:spMkLst>
        </pc:spChg>
        <pc:spChg chg="add mod">
          <ac:chgData name="Andrée Chartier" userId="a730191c-e76d-41af-8e8f-48da6b4e22b8" providerId="ADAL" clId="{51711BCD-EDD4-4EB1-802B-CCE032D9D69B}" dt="2023-09-12T17:44:32.571" v="150" actId="14100"/>
          <ac:spMkLst>
            <pc:docMk/>
            <pc:sldMk cId="0" sldId="259"/>
            <ac:spMk id="4" creationId="{FEB99C6B-806A-D339-7625-A5E4068DBBAE}"/>
          </ac:spMkLst>
        </pc:spChg>
        <pc:spChg chg="del mod">
          <ac:chgData name="Andrée Chartier" userId="a730191c-e76d-41af-8e8f-48da6b4e22b8" providerId="ADAL" clId="{51711BCD-EDD4-4EB1-802B-CCE032D9D69B}" dt="2023-09-12T17:43:03.250" v="119"/>
          <ac:spMkLst>
            <pc:docMk/>
            <pc:sldMk cId="0" sldId="259"/>
            <ac:spMk id="5" creationId="{0A5D0BBE-831D-BC90-DE77-7527D3EE4230}"/>
          </ac:spMkLst>
        </pc:spChg>
        <pc:spChg chg="del">
          <ac:chgData name="Andrée Chartier" userId="a730191c-e76d-41af-8e8f-48da6b4e22b8" providerId="ADAL" clId="{51711BCD-EDD4-4EB1-802B-CCE032D9D69B}" dt="2023-09-12T16:39:53.530" v="8" actId="478"/>
          <ac:spMkLst>
            <pc:docMk/>
            <pc:sldMk cId="0" sldId="259"/>
            <ac:spMk id="6" creationId="{37E7CF4F-7B8F-DAA9-18F5-DED924A4B125}"/>
          </ac:spMkLst>
        </pc:spChg>
        <pc:spChg chg="add mod">
          <ac:chgData name="Andrée Chartier" userId="a730191c-e76d-41af-8e8f-48da6b4e22b8" providerId="ADAL" clId="{51711BCD-EDD4-4EB1-802B-CCE032D9D69B}" dt="2023-09-12T18:21:15.990" v="647" actId="404"/>
          <ac:spMkLst>
            <pc:docMk/>
            <pc:sldMk cId="0" sldId="259"/>
            <ac:spMk id="7" creationId="{98476A0D-BC4E-CC77-9B0D-69254FDC5DC7}"/>
          </ac:spMkLst>
        </pc:spChg>
        <pc:spChg chg="mod">
          <ac:chgData name="Andrée Chartier" userId="a730191c-e76d-41af-8e8f-48da6b4e22b8" providerId="ADAL" clId="{51711BCD-EDD4-4EB1-802B-CCE032D9D69B}" dt="2023-09-12T17:45:24.522" v="167" actId="12"/>
          <ac:spMkLst>
            <pc:docMk/>
            <pc:sldMk cId="0" sldId="259"/>
            <ac:spMk id="541" creationId="{00000000-0000-0000-0000-000000000000}"/>
          </ac:spMkLst>
        </pc:spChg>
        <pc:spChg chg="mod">
          <ac:chgData name="Andrée Chartier" userId="a730191c-e76d-41af-8e8f-48da6b4e22b8" providerId="ADAL" clId="{51711BCD-EDD4-4EB1-802B-CCE032D9D69B}" dt="2023-09-12T17:45:36.266" v="168" actId="1076"/>
          <ac:spMkLst>
            <pc:docMk/>
            <pc:sldMk cId="0" sldId="259"/>
            <ac:spMk id="543" creationId="{00000000-0000-0000-0000-000000000000}"/>
          </ac:spMkLst>
        </pc:spChg>
        <pc:picChg chg="mod">
          <ac:chgData name="Andrée Chartier" userId="a730191c-e76d-41af-8e8f-48da6b4e22b8" providerId="ADAL" clId="{51711BCD-EDD4-4EB1-802B-CCE032D9D69B}" dt="2023-09-12T17:44:29.162" v="149" actId="14100"/>
          <ac:picMkLst>
            <pc:docMk/>
            <pc:sldMk cId="0" sldId="259"/>
            <ac:picMk id="540" creationId="{00000000-0000-0000-0000-000000000000}"/>
          </ac:picMkLst>
        </pc:picChg>
      </pc:sldChg>
      <pc:sldChg chg="modTransition">
        <pc:chgData name="Andrée Chartier" userId="a730191c-e76d-41af-8e8f-48da6b4e22b8" providerId="ADAL" clId="{51711BCD-EDD4-4EB1-802B-CCE032D9D69B}" dt="2023-09-12T18:23:59.257" v="672"/>
        <pc:sldMkLst>
          <pc:docMk/>
          <pc:sldMk cId="0" sldId="260"/>
        </pc:sldMkLst>
      </pc:sldChg>
      <pc:sldChg chg="addSp delSp modSp mod modTransition">
        <pc:chgData name="Andrée Chartier" userId="a730191c-e76d-41af-8e8f-48da6b4e22b8" providerId="ADAL" clId="{51711BCD-EDD4-4EB1-802B-CCE032D9D69B}" dt="2023-09-12T18:24:39.438" v="690"/>
        <pc:sldMkLst>
          <pc:docMk/>
          <pc:sldMk cId="0" sldId="261"/>
        </pc:sldMkLst>
        <pc:spChg chg="del">
          <ac:chgData name="Andrée Chartier" userId="a730191c-e76d-41af-8e8f-48da6b4e22b8" providerId="ADAL" clId="{51711BCD-EDD4-4EB1-802B-CCE032D9D69B}" dt="2023-09-12T17:47:15.235" v="252" actId="478"/>
          <ac:spMkLst>
            <pc:docMk/>
            <pc:sldMk cId="0" sldId="261"/>
            <ac:spMk id="2" creationId="{AF360C10-1952-FBFA-74C6-6CE0846C916E}"/>
          </ac:spMkLst>
        </pc:spChg>
        <pc:spChg chg="del mod">
          <ac:chgData name="Andrée Chartier" userId="a730191c-e76d-41af-8e8f-48da6b4e22b8" providerId="ADAL" clId="{51711BCD-EDD4-4EB1-802B-CCE032D9D69B}" dt="2023-09-12T18:17:45.679" v="585" actId="478"/>
          <ac:spMkLst>
            <pc:docMk/>
            <pc:sldMk cId="0" sldId="261"/>
            <ac:spMk id="5" creationId="{4610B7DD-E1BE-F0E1-29C8-EFEF12DB5235}"/>
          </ac:spMkLst>
        </pc:spChg>
        <pc:spChg chg="add del">
          <ac:chgData name="Andrée Chartier" userId="a730191c-e76d-41af-8e8f-48da6b4e22b8" providerId="ADAL" clId="{51711BCD-EDD4-4EB1-802B-CCE032D9D69B}" dt="2023-09-12T17:45:50.206" v="170" actId="22"/>
          <ac:spMkLst>
            <pc:docMk/>
            <pc:sldMk cId="0" sldId="261"/>
            <ac:spMk id="7" creationId="{2F81AD05-D7A3-E1CB-55A3-B534C090FB95}"/>
          </ac:spMkLst>
        </pc:spChg>
        <pc:spChg chg="add mod">
          <ac:chgData name="Andrée Chartier" userId="a730191c-e76d-41af-8e8f-48da6b4e22b8" providerId="ADAL" clId="{51711BCD-EDD4-4EB1-802B-CCE032D9D69B}" dt="2023-09-12T18:18:14.025" v="591" actId="14100"/>
          <ac:spMkLst>
            <pc:docMk/>
            <pc:sldMk cId="0" sldId="261"/>
            <ac:spMk id="8" creationId="{626B4454-0090-6E52-9846-0B1194C942D1}"/>
          </ac:spMkLst>
        </pc:spChg>
        <pc:spChg chg="add mod">
          <ac:chgData name="Andrée Chartier" userId="a730191c-e76d-41af-8e8f-48da6b4e22b8" providerId="ADAL" clId="{51711BCD-EDD4-4EB1-802B-CCE032D9D69B}" dt="2023-09-12T18:21:21.137" v="648" actId="108"/>
          <ac:spMkLst>
            <pc:docMk/>
            <pc:sldMk cId="0" sldId="261"/>
            <ac:spMk id="9" creationId="{793EE438-9E57-8BEB-905C-3F397F3643FE}"/>
          </ac:spMkLst>
        </pc:spChg>
        <pc:spChg chg="add del mod">
          <ac:chgData name="Andrée Chartier" userId="a730191c-e76d-41af-8e8f-48da6b4e22b8" providerId="ADAL" clId="{51711BCD-EDD4-4EB1-802B-CCE032D9D69B}" dt="2023-09-12T17:47:14.127" v="251" actId="478"/>
          <ac:spMkLst>
            <pc:docMk/>
            <pc:sldMk cId="0" sldId="261"/>
            <ac:spMk id="11" creationId="{48904479-BA27-119D-64F2-EB0672665426}"/>
          </ac:spMkLst>
        </pc:spChg>
        <pc:spChg chg="del">
          <ac:chgData name="Andrée Chartier" userId="a730191c-e76d-41af-8e8f-48da6b4e22b8" providerId="ADAL" clId="{51711BCD-EDD4-4EB1-802B-CCE032D9D69B}" dt="2023-09-12T17:47:10.229" v="250" actId="478"/>
          <ac:spMkLst>
            <pc:docMk/>
            <pc:sldMk cId="0" sldId="261"/>
            <ac:spMk id="559" creationId="{00000000-0000-0000-0000-000000000000}"/>
          </ac:spMkLst>
        </pc:spChg>
        <pc:spChg chg="mod">
          <ac:chgData name="Andrée Chartier" userId="a730191c-e76d-41af-8e8f-48da6b4e22b8" providerId="ADAL" clId="{51711BCD-EDD4-4EB1-802B-CCE032D9D69B}" dt="2023-09-12T18:17:31.937" v="583" actId="20577"/>
          <ac:spMkLst>
            <pc:docMk/>
            <pc:sldMk cId="0" sldId="261"/>
            <ac:spMk id="560" creationId="{00000000-0000-0000-0000-000000000000}"/>
          </ac:spMkLst>
        </pc:spChg>
        <pc:spChg chg="mod">
          <ac:chgData name="Andrée Chartier" userId="a730191c-e76d-41af-8e8f-48da6b4e22b8" providerId="ADAL" clId="{51711BCD-EDD4-4EB1-802B-CCE032D9D69B}" dt="2023-09-12T18:18:05.303" v="590" actId="20577"/>
          <ac:spMkLst>
            <pc:docMk/>
            <pc:sldMk cId="0" sldId="261"/>
            <ac:spMk id="561" creationId="{00000000-0000-0000-0000-000000000000}"/>
          </ac:spMkLst>
        </pc:spChg>
        <pc:picChg chg="del mod">
          <ac:chgData name="Andrée Chartier" userId="a730191c-e76d-41af-8e8f-48da6b4e22b8" providerId="ADAL" clId="{51711BCD-EDD4-4EB1-802B-CCE032D9D69B}" dt="2023-09-12T18:17:41.211" v="584" actId="478"/>
          <ac:picMkLst>
            <pc:docMk/>
            <pc:sldMk cId="0" sldId="261"/>
            <ac:picMk id="4" creationId="{11B6ED66-A139-8EF7-2B98-960BB17D97B0}"/>
          </ac:picMkLst>
        </pc:picChg>
        <pc:picChg chg="mod">
          <ac:chgData name="Andrée Chartier" userId="a730191c-e76d-41af-8e8f-48da6b4e22b8" providerId="ADAL" clId="{51711BCD-EDD4-4EB1-802B-CCE032D9D69B}" dt="2023-09-12T18:17:54.953" v="586" actId="1076"/>
          <ac:picMkLst>
            <pc:docMk/>
            <pc:sldMk cId="0" sldId="261"/>
            <ac:picMk id="558" creationId="{00000000-0000-0000-0000-000000000000}"/>
          </ac:picMkLst>
        </pc:picChg>
      </pc:sldChg>
      <pc:sldChg chg="modSp mod modTransition">
        <pc:chgData name="Andrée Chartier" userId="a730191c-e76d-41af-8e8f-48da6b4e22b8" providerId="ADAL" clId="{51711BCD-EDD4-4EB1-802B-CCE032D9D69B}" dt="2023-09-12T18:24:44.238" v="692"/>
        <pc:sldMkLst>
          <pc:docMk/>
          <pc:sldMk cId="0" sldId="262"/>
        </pc:sldMkLst>
        <pc:spChg chg="mod">
          <ac:chgData name="Andrée Chartier" userId="a730191c-e76d-41af-8e8f-48da6b4e22b8" providerId="ADAL" clId="{51711BCD-EDD4-4EB1-802B-CCE032D9D69B}" dt="2023-09-12T17:39:45.113" v="71" actId="1076"/>
          <ac:spMkLst>
            <pc:docMk/>
            <pc:sldMk cId="0" sldId="262"/>
            <ac:spMk id="571" creationId="{00000000-0000-0000-0000-000000000000}"/>
          </ac:spMkLst>
        </pc:spChg>
      </pc:sldChg>
      <pc:sldChg chg="modSp mod modTransition">
        <pc:chgData name="Andrée Chartier" userId="a730191c-e76d-41af-8e8f-48da6b4e22b8" providerId="ADAL" clId="{51711BCD-EDD4-4EB1-802B-CCE032D9D69B}" dt="2023-09-12T18:24:29.580" v="687"/>
        <pc:sldMkLst>
          <pc:docMk/>
          <pc:sldMk cId="0" sldId="263"/>
        </pc:sldMkLst>
        <pc:spChg chg="mod">
          <ac:chgData name="Andrée Chartier" userId="a730191c-e76d-41af-8e8f-48da6b4e22b8" providerId="ADAL" clId="{51711BCD-EDD4-4EB1-802B-CCE032D9D69B}" dt="2023-09-12T16:39:48.525" v="7" actId="6549"/>
          <ac:spMkLst>
            <pc:docMk/>
            <pc:sldMk cId="0" sldId="263"/>
            <ac:spMk id="584" creationId="{00000000-0000-0000-0000-000000000000}"/>
          </ac:spMkLst>
        </pc:spChg>
      </pc:sldChg>
      <pc:sldChg chg="modTransition">
        <pc:chgData name="Andrée Chartier" userId="a730191c-e76d-41af-8e8f-48da6b4e22b8" providerId="ADAL" clId="{51711BCD-EDD4-4EB1-802B-CCE032D9D69B}" dt="2023-09-12T18:24:33.183" v="688"/>
        <pc:sldMkLst>
          <pc:docMk/>
          <pc:sldMk cId="3573966593" sldId="264"/>
        </pc:sldMkLst>
      </pc:sldChg>
      <pc:sldChg chg="del">
        <pc:chgData name="Andrée Chartier" userId="a730191c-e76d-41af-8e8f-48da6b4e22b8" providerId="ADAL" clId="{51711BCD-EDD4-4EB1-802B-CCE032D9D69B}" dt="2023-09-12T16:39:31.356" v="5" actId="47"/>
        <pc:sldMkLst>
          <pc:docMk/>
          <pc:sldMk cId="0" sldId="266"/>
        </pc:sldMkLst>
      </pc:sldChg>
      <pc:sldChg chg="del">
        <pc:chgData name="Andrée Chartier" userId="a730191c-e76d-41af-8e8f-48da6b4e22b8" providerId="ADAL" clId="{51711BCD-EDD4-4EB1-802B-CCE032D9D69B}" dt="2023-09-12T16:39:32.969" v="6" actId="47"/>
        <pc:sldMkLst>
          <pc:docMk/>
          <pc:sldMk cId="0" sldId="267"/>
        </pc:sldMkLst>
      </pc:sldChg>
      <pc:sldChg chg="addSp delSp modSp mod modTransition">
        <pc:chgData name="Andrée Chartier" userId="a730191c-e76d-41af-8e8f-48da6b4e22b8" providerId="ADAL" clId="{51711BCD-EDD4-4EB1-802B-CCE032D9D69B}" dt="2023-09-12T18:24:50.031" v="694"/>
        <pc:sldMkLst>
          <pc:docMk/>
          <pc:sldMk cId="966433120" sldId="268"/>
        </pc:sldMkLst>
        <pc:spChg chg="del">
          <ac:chgData name="Andrée Chartier" userId="a730191c-e76d-41af-8e8f-48da6b4e22b8" providerId="ADAL" clId="{51711BCD-EDD4-4EB1-802B-CCE032D9D69B}" dt="2023-09-12T16:40:10.284" v="9" actId="478"/>
          <ac:spMkLst>
            <pc:docMk/>
            <pc:sldMk cId="966433120" sldId="268"/>
            <ac:spMk id="2" creationId="{A99C2BD8-C9EB-455A-C0EE-B1D828EB089A}"/>
          </ac:spMkLst>
        </pc:spChg>
        <pc:spChg chg="del">
          <ac:chgData name="Andrée Chartier" userId="a730191c-e76d-41af-8e8f-48da6b4e22b8" providerId="ADAL" clId="{51711BCD-EDD4-4EB1-802B-CCE032D9D69B}" dt="2023-09-12T16:40:24.809" v="10" actId="478"/>
          <ac:spMkLst>
            <pc:docMk/>
            <pc:sldMk cId="966433120" sldId="268"/>
            <ac:spMk id="4" creationId="{2A0AA7BC-9C67-8C49-048A-89472AC91D26}"/>
          </ac:spMkLst>
        </pc:spChg>
        <pc:spChg chg="del">
          <ac:chgData name="Andrée Chartier" userId="a730191c-e76d-41af-8e8f-48da6b4e22b8" providerId="ADAL" clId="{51711BCD-EDD4-4EB1-802B-CCE032D9D69B}" dt="2023-09-12T16:40:25.811" v="11" actId="478"/>
          <ac:spMkLst>
            <pc:docMk/>
            <pc:sldMk cId="966433120" sldId="268"/>
            <ac:spMk id="5" creationId="{2EC23CED-AF6F-AE21-4813-EEE8B8DBA2CA}"/>
          </ac:spMkLst>
        </pc:spChg>
        <pc:spChg chg="del mod ord">
          <ac:chgData name="Andrée Chartier" userId="a730191c-e76d-41af-8e8f-48da6b4e22b8" providerId="ADAL" clId="{51711BCD-EDD4-4EB1-802B-CCE032D9D69B}" dt="2023-09-12T18:20:30.508" v="638" actId="478"/>
          <ac:spMkLst>
            <pc:docMk/>
            <pc:sldMk cId="966433120" sldId="268"/>
            <ac:spMk id="6" creationId="{D2E8DB79-8691-4120-2800-862FEE07B98C}"/>
          </ac:spMkLst>
        </pc:spChg>
        <pc:spChg chg="add mod">
          <ac:chgData name="Andrée Chartier" userId="a730191c-e76d-41af-8e8f-48da6b4e22b8" providerId="ADAL" clId="{51711BCD-EDD4-4EB1-802B-CCE032D9D69B}" dt="2023-09-12T18:19:29.978" v="609" actId="14100"/>
          <ac:spMkLst>
            <pc:docMk/>
            <pc:sldMk cId="966433120" sldId="268"/>
            <ac:spMk id="7" creationId="{614DAB02-67FB-EBCF-E017-B2710EC04252}"/>
          </ac:spMkLst>
        </pc:spChg>
        <pc:spChg chg="add mod">
          <ac:chgData name="Andrée Chartier" userId="a730191c-e76d-41af-8e8f-48da6b4e22b8" providerId="ADAL" clId="{51711BCD-EDD4-4EB1-802B-CCE032D9D69B}" dt="2023-09-12T18:21:33.554" v="650" actId="404"/>
          <ac:spMkLst>
            <pc:docMk/>
            <pc:sldMk cId="966433120" sldId="268"/>
            <ac:spMk id="9" creationId="{E67E156A-A0F2-26D1-5244-F10780F53223}"/>
          </ac:spMkLst>
        </pc:spChg>
        <pc:spChg chg="add del mod">
          <ac:chgData name="Andrée Chartier" userId="a730191c-e76d-41af-8e8f-48da6b4e22b8" providerId="ADAL" clId="{51711BCD-EDD4-4EB1-802B-CCE032D9D69B}" dt="2023-09-12T18:23:06.192" v="665" actId="478"/>
          <ac:spMkLst>
            <pc:docMk/>
            <pc:sldMk cId="966433120" sldId="268"/>
            <ac:spMk id="11" creationId="{58FA9ECB-4043-0B07-6607-3FF52A63D607}"/>
          </ac:spMkLst>
        </pc:spChg>
        <pc:spChg chg="mod">
          <ac:chgData name="Andrée Chartier" userId="a730191c-e76d-41af-8e8f-48da6b4e22b8" providerId="ADAL" clId="{51711BCD-EDD4-4EB1-802B-CCE032D9D69B}" dt="2023-09-12T18:22:57.756" v="663" actId="3626"/>
          <ac:spMkLst>
            <pc:docMk/>
            <pc:sldMk cId="966433120" sldId="268"/>
            <ac:spMk id="13" creationId="{5CF572FF-F342-778D-1F4E-7AD7242F442F}"/>
          </ac:spMkLst>
        </pc:spChg>
        <pc:picChg chg="add del mod">
          <ac:chgData name="Andrée Chartier" userId="a730191c-e76d-41af-8e8f-48da6b4e22b8" providerId="ADAL" clId="{51711BCD-EDD4-4EB1-802B-CCE032D9D69B}" dt="2023-09-12T18:20:38.164" v="640" actId="478"/>
          <ac:picMkLst>
            <pc:docMk/>
            <pc:sldMk cId="966433120" sldId="268"/>
            <ac:picMk id="8" creationId="{22F98FCB-5437-D56E-4461-095FDF575BC3}"/>
          </ac:picMkLst>
        </pc:picChg>
        <pc:picChg chg="mod">
          <ac:chgData name="Andrée Chartier" userId="a730191c-e76d-41af-8e8f-48da6b4e22b8" providerId="ADAL" clId="{51711BCD-EDD4-4EB1-802B-CCE032D9D69B}" dt="2023-09-12T18:23:10.248" v="666" actId="1076"/>
          <ac:picMkLst>
            <pc:docMk/>
            <pc:sldMk cId="966433120" sldId="268"/>
            <ac:picMk id="19" creationId="{3EA3E487-A455-3EAC-1289-4640E9A20B10}"/>
          </ac:picMkLst>
        </pc:picChg>
      </pc:sldChg>
      <pc:sldChg chg="del">
        <pc:chgData name="Andrée Chartier" userId="a730191c-e76d-41af-8e8f-48da6b4e22b8" providerId="ADAL" clId="{51711BCD-EDD4-4EB1-802B-CCE032D9D69B}" dt="2023-09-12T16:38:57.219" v="0" actId="47"/>
        <pc:sldMkLst>
          <pc:docMk/>
          <pc:sldMk cId="0" sldId="269"/>
        </pc:sldMkLst>
      </pc:sldChg>
      <pc:sldChg chg="del">
        <pc:chgData name="Andrée Chartier" userId="a730191c-e76d-41af-8e8f-48da6b4e22b8" providerId="ADAL" clId="{51711BCD-EDD4-4EB1-802B-CCE032D9D69B}" dt="2023-09-12T16:39:04.688" v="3" actId="47"/>
        <pc:sldMkLst>
          <pc:docMk/>
          <pc:sldMk cId="0" sldId="272"/>
        </pc:sldMkLst>
      </pc:sldChg>
      <pc:sldChg chg="del">
        <pc:chgData name="Andrée Chartier" userId="a730191c-e76d-41af-8e8f-48da6b4e22b8" providerId="ADAL" clId="{51711BCD-EDD4-4EB1-802B-CCE032D9D69B}" dt="2023-09-12T16:38:58.989" v="1" actId="47"/>
        <pc:sldMkLst>
          <pc:docMk/>
          <pc:sldMk cId="3455926984" sldId="275"/>
        </pc:sldMkLst>
      </pc:sldChg>
      <pc:sldChg chg="del">
        <pc:chgData name="Andrée Chartier" userId="a730191c-e76d-41af-8e8f-48da6b4e22b8" providerId="ADAL" clId="{51711BCD-EDD4-4EB1-802B-CCE032D9D69B}" dt="2023-09-12T16:39:05.852" v="4" actId="47"/>
        <pc:sldMkLst>
          <pc:docMk/>
          <pc:sldMk cId="745575778" sldId="276"/>
        </pc:sldMkLst>
      </pc:sldChg>
      <pc:sldChg chg="modTransition">
        <pc:chgData name="Andrée Chartier" userId="a730191c-e76d-41af-8e8f-48da6b4e22b8" providerId="ADAL" clId="{51711BCD-EDD4-4EB1-802B-CCE032D9D69B}" dt="2023-09-12T18:23:59.257" v="672"/>
        <pc:sldMkLst>
          <pc:docMk/>
          <pc:sldMk cId="3093912463" sldId="277"/>
        </pc:sldMkLst>
      </pc:sldChg>
      <pc:sldChg chg="del">
        <pc:chgData name="Andrée Chartier" userId="a730191c-e76d-41af-8e8f-48da6b4e22b8" providerId="ADAL" clId="{51711BCD-EDD4-4EB1-802B-CCE032D9D69B}" dt="2023-09-12T16:39:01.699" v="2" actId="47"/>
        <pc:sldMkLst>
          <pc:docMk/>
          <pc:sldMk cId="3929581702" sldId="278"/>
        </pc:sldMkLst>
      </pc:sldChg>
      <pc:sldMasterChg chg="delSldLayout">
        <pc:chgData name="Andrée Chartier" userId="a730191c-e76d-41af-8e8f-48da6b4e22b8" providerId="ADAL" clId="{51711BCD-EDD4-4EB1-802B-CCE032D9D69B}" dt="2023-09-12T16:39:32.969" v="6" actId="47"/>
        <pc:sldMasterMkLst>
          <pc:docMk/>
          <pc:sldMasterMk cId="0" sldId="2147483648"/>
        </pc:sldMasterMkLst>
        <pc:sldLayoutChg chg="del">
          <pc:chgData name="Andrée Chartier" userId="a730191c-e76d-41af-8e8f-48da6b4e22b8" providerId="ADAL" clId="{51711BCD-EDD4-4EB1-802B-CCE032D9D69B}" dt="2023-09-12T16:39:01.699" v="2" actId="47"/>
          <pc:sldLayoutMkLst>
            <pc:docMk/>
            <pc:sldMasterMk cId="0" sldId="2147483648"/>
            <pc:sldLayoutMk cId="0" sldId="2147483664"/>
          </pc:sldLayoutMkLst>
        </pc:sldLayoutChg>
        <pc:sldLayoutChg chg="del">
          <pc:chgData name="Andrée Chartier" userId="a730191c-e76d-41af-8e8f-48da6b4e22b8" providerId="ADAL" clId="{51711BCD-EDD4-4EB1-802B-CCE032D9D69B}" dt="2023-09-12T16:39:32.969" v="6" actId="47"/>
          <pc:sldLayoutMkLst>
            <pc:docMk/>
            <pc:sldMasterMk cId="0" sldId="2147483648"/>
            <pc:sldLayoutMk cId="3602811997" sldId="214748370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Nbre</a:t>
            </a:r>
            <a:r>
              <a:rPr lang="en-US" b="1" dirty="0"/>
              <a:t> de </a:t>
            </a:r>
            <a:r>
              <a:rPr lang="en-US" b="1" dirty="0" err="1"/>
              <a:t>conteneurs</a:t>
            </a:r>
            <a:r>
              <a:rPr lang="en-US" b="1" dirty="0"/>
              <a:t> au Port de Montréal</a:t>
            </a:r>
            <a:br>
              <a:rPr lang="en-US" b="1" dirty="0"/>
            </a:br>
            <a:r>
              <a:rPr lang="en-US" b="1" dirty="0"/>
              <a:t>(</a:t>
            </a:r>
            <a:r>
              <a:rPr lang="en-US" b="1" dirty="0" err="1"/>
              <a:t>en</a:t>
            </a:r>
            <a:r>
              <a:rPr lang="en-US" b="1" dirty="0"/>
              <a:t> millions)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Feuil1!$B$7</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Feuil1!$A$8:$A$13</c:f>
              <c:numCache>
                <c:formatCode>General</c:formatCode>
                <c:ptCount val="6"/>
                <c:pt idx="0">
                  <c:v>2018</c:v>
                </c:pt>
                <c:pt idx="1">
                  <c:v>2019</c:v>
                </c:pt>
                <c:pt idx="2">
                  <c:v>2020</c:v>
                </c:pt>
                <c:pt idx="3">
                  <c:v>2021</c:v>
                </c:pt>
                <c:pt idx="4">
                  <c:v>2022</c:v>
                </c:pt>
                <c:pt idx="5">
                  <c:v>2023</c:v>
                </c:pt>
              </c:numCache>
            </c:numRef>
          </c:xVal>
          <c:yVal>
            <c:numRef>
              <c:f>Feuil1!$B$8:$B$13</c:f>
              <c:numCache>
                <c:formatCode>General</c:formatCode>
                <c:ptCount val="6"/>
                <c:pt idx="0">
                  <c:v>1.7</c:v>
                </c:pt>
                <c:pt idx="1">
                  <c:v>1.75</c:v>
                </c:pt>
                <c:pt idx="2">
                  <c:v>1.6</c:v>
                </c:pt>
                <c:pt idx="3">
                  <c:v>1.7</c:v>
                </c:pt>
                <c:pt idx="4">
                  <c:v>1.7</c:v>
                </c:pt>
                <c:pt idx="5">
                  <c:v>1.4789999999999999</c:v>
                </c:pt>
              </c:numCache>
            </c:numRef>
          </c:yVal>
          <c:smooth val="0"/>
          <c:extLst>
            <c:ext xmlns:c16="http://schemas.microsoft.com/office/drawing/2014/chart" uri="{C3380CC4-5D6E-409C-BE32-E72D297353CC}">
              <c16:uniqueId val="{00000000-6C3D-4CC6-AA4E-1679671F9DF4}"/>
            </c:ext>
          </c:extLst>
        </c:ser>
        <c:dLbls>
          <c:showLegendKey val="0"/>
          <c:showVal val="0"/>
          <c:showCatName val="0"/>
          <c:showSerName val="0"/>
          <c:showPercent val="0"/>
          <c:showBubbleSize val="0"/>
        </c:dLbls>
        <c:axId val="502012559"/>
        <c:axId val="502013519"/>
      </c:scatterChart>
      <c:valAx>
        <c:axId val="502012559"/>
        <c:scaling>
          <c:orientation val="minMax"/>
          <c:max val="2023"/>
          <c:min val="201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013519"/>
        <c:crosses val="autoZero"/>
        <c:crossBetween val="midCat"/>
        <c:majorUnit val="1"/>
      </c:valAx>
      <c:valAx>
        <c:axId val="502013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20125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Twentieth Century"/>
                <a:ea typeface="Twentieth Century"/>
                <a:cs typeface="Twentieth Century"/>
                <a:sym typeface="Twentieth Century"/>
              </a:rPr>
              <a:t>‹N°›</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aac-aeic.gc.ca/050/documents/p80116/136804F.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aac-aeic.gc.ca/050/documents/p80116/136804F.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7" name="Google Shape;5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Août 2020: on réalise qu’aucune opposition citoyenne organisée n’existe</a:t>
            </a:r>
            <a:endParaRPr/>
          </a:p>
          <a:p>
            <a:pPr marL="0" lvl="0" indent="0" algn="l" rtl="0">
              <a:spcBef>
                <a:spcPts val="0"/>
              </a:spcBef>
              <a:spcAft>
                <a:spcPts val="0"/>
              </a:spcAft>
              <a:buNone/>
            </a:pPr>
            <a:r>
              <a:rPr lang="fr-CA"/>
              <a:t>Septembre 2020: rencontre de quelques citoyens pour créer un comité, analyse de différents rapports sur les enjeux soulevés par le port </a:t>
            </a:r>
            <a:endParaRPr/>
          </a:p>
          <a:p>
            <a:pPr marL="0" lvl="0" indent="0" algn="l" rtl="0">
              <a:spcBef>
                <a:spcPts val="0"/>
              </a:spcBef>
              <a:spcAft>
                <a:spcPts val="0"/>
              </a:spcAft>
              <a:buNone/>
            </a:pPr>
            <a:r>
              <a:rPr lang="fr-CA"/>
              <a:t>Octobre 2020: création d’une page Facebook pour diffusion l’information et inviter les gens à participer à la séance de consultation publique organisée par l’agence d’évaluation d’impact du Canada </a:t>
            </a:r>
            <a:endParaRPr/>
          </a:p>
          <a:p>
            <a:pPr marL="0" lvl="0" indent="0" algn="l" rtl="0">
              <a:spcBef>
                <a:spcPts val="0"/>
              </a:spcBef>
              <a:spcAft>
                <a:spcPts val="0"/>
              </a:spcAft>
              <a:buNone/>
            </a:pPr>
            <a:endParaRPr/>
          </a:p>
          <a:p>
            <a:pPr marL="0" lvl="0" indent="0" algn="l" rtl="0">
              <a:spcBef>
                <a:spcPts val="0"/>
              </a:spcBef>
              <a:spcAft>
                <a:spcPts val="0"/>
              </a:spcAft>
              <a:buNone/>
            </a:pPr>
            <a:r>
              <a:rPr lang="fr-CA"/>
              <a:t>** AVIS FAVORABLE (AEIC) ;</a:t>
            </a:r>
            <a:r>
              <a:rPr lang="fr-CA" b="0" i="0">
                <a:solidFill>
                  <a:srgbClr val="5F727F"/>
                </a:solidFill>
                <a:latin typeface="Roboto"/>
                <a:ea typeface="Roboto"/>
                <a:cs typeface="Roboto"/>
                <a:sym typeface="Roboto"/>
              </a:rPr>
              <a:t>La CMM se réjouit du </a:t>
            </a:r>
            <a:r>
              <a:rPr lang="fr-CA" b="0" i="0" u="sng" strike="noStrike">
                <a:solidFill>
                  <a:srgbClr val="00BCD4"/>
                </a:solidFill>
                <a:latin typeface="Roboto"/>
                <a:ea typeface="Roboto"/>
                <a:cs typeface="Roboto"/>
                <a:sym typeface="Roboto"/>
                <a:hlinkClick r:id="rId3">
                  <a:extLst>
                    <a:ext uri="{A12FA001-AC4F-418D-AE19-62706E023703}">
                      <ahyp:hlinkClr xmlns:ahyp="http://schemas.microsoft.com/office/drawing/2018/hyperlinkcolor" val="tx"/>
                    </a:ext>
                  </a:extLst>
                </a:hlinkClick>
              </a:rPr>
              <a:t>rapport provisoire d’évaluation environnementale</a:t>
            </a:r>
            <a:r>
              <a:rPr lang="fr-CA" b="0" i="0">
                <a:solidFill>
                  <a:srgbClr val="5F727F"/>
                </a:solidFill>
                <a:latin typeface="Roboto"/>
                <a:ea typeface="Roboto"/>
                <a:cs typeface="Roboto"/>
                <a:sym typeface="Roboto"/>
              </a:rPr>
              <a:t> favorable de l’Agence d’évaluation d’impact du Canada (AÉIC) sur le projet de terminal à Contrecœur, qui permettra de lancer la phase 1 des travaux et d’appuyer ainsi la croissance des activités du Port de Montréal.  </a:t>
            </a:r>
            <a:endParaRPr/>
          </a:p>
          <a:p>
            <a:pPr marL="0" lvl="0" indent="0" algn="l" rtl="0">
              <a:spcBef>
                <a:spcPts val="0"/>
              </a:spcBef>
              <a:spcAft>
                <a:spcPts val="0"/>
              </a:spcAft>
              <a:buNone/>
            </a:pPr>
            <a:r>
              <a:rPr lang="fr-CA" b="0" i="0">
                <a:solidFill>
                  <a:srgbClr val="5F727F"/>
                </a:solidFill>
                <a:latin typeface="Roboto"/>
                <a:ea typeface="Roboto"/>
                <a:cs typeface="Roboto"/>
                <a:sym typeface="Roboto"/>
              </a:rPr>
              <a:t>Ce rapport conclut en effet que le projet n’est pas susceptible d’entraîner des effets environnementaux négatifs importants et que les mesures exemplaires d’atténuation et de compensation proposées par l’Administration portuaire de Montréal (APM) permettront de contrer les quelques impacts engendrés par les travaux et les activités du terminal portuaire. Ces mesures se traduiront notamment par la plantation d’arbres, la création d’herbiers aquatiques, la mise en place de divers programmes ainsi que la création d’une réserve nationale de la faune.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CA"/>
              <a:t>Novembre et décembre 2020 (du 18 au 18): Participation à la consultation publique par l’envoi de plusieurs commentaires et par la rédaction d’un mémoire portant sur les nombreux impacts reliés au projet de terminal portuaire (séances de consultation publique virtuelle du 2-3 décembre)</a:t>
            </a:r>
            <a:endParaRPr/>
          </a:p>
          <a:p>
            <a:pPr marL="0" lvl="0" indent="0" algn="l" rtl="0">
              <a:spcBef>
                <a:spcPts val="0"/>
              </a:spcBef>
              <a:spcAft>
                <a:spcPts val="0"/>
              </a:spcAft>
              <a:buNone/>
            </a:pPr>
            <a:endParaRPr/>
          </a:p>
          <a:p>
            <a:pPr marL="0" lvl="0" indent="0" algn="l" rtl="0">
              <a:spcBef>
                <a:spcPts val="0"/>
              </a:spcBef>
              <a:spcAft>
                <a:spcPts val="0"/>
              </a:spcAft>
              <a:buNone/>
            </a:pPr>
            <a:r>
              <a:rPr lang="fr-CA"/>
              <a:t>Depuis, nous continuons notre mobilisation par la rédaction d’articles qui ont été publiés dans les médias afin de dénoncer le laxisme du gouvernement</a:t>
            </a:r>
            <a:endParaRPr/>
          </a:p>
        </p:txBody>
      </p:sp>
      <p:sp>
        <p:nvSpPr>
          <p:cNvPr id="538" name="Google Shape;5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10</a:t>
            </a:fld>
            <a:endParaRPr/>
          </a:p>
        </p:txBody>
      </p:sp>
    </p:spTree>
    <p:extLst>
      <p:ext uri="{BB962C8B-B14F-4D97-AF65-F5344CB8AC3E}">
        <p14:creationId xmlns:p14="http://schemas.microsoft.com/office/powerpoint/2010/main" val="30051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Chevalier cuivré: seul vertébré québécois, retrouvé nulle part ailleurs dans le monde, et qui est essentiel dans son rôle écologique dans l’écosystème </a:t>
            </a:r>
            <a:endParaRPr/>
          </a:p>
          <a:p>
            <a:pPr marL="0" lvl="0" indent="0" algn="l" rtl="0">
              <a:spcBef>
                <a:spcPts val="0"/>
              </a:spcBef>
              <a:spcAft>
                <a:spcPts val="0"/>
              </a:spcAft>
              <a:buNone/>
            </a:pPr>
            <a:r>
              <a:rPr lang="fr-CA"/>
              <a:t> </a:t>
            </a:r>
            <a:endParaRPr/>
          </a:p>
          <a:p>
            <a:pPr marL="0" lvl="0" indent="0" algn="l" rtl="0">
              <a:spcBef>
                <a:spcPts val="0"/>
              </a:spcBef>
              <a:spcAft>
                <a:spcPts val="0"/>
              </a:spcAft>
              <a:buNone/>
            </a:pPr>
            <a:r>
              <a:rPr lang="fr-CA"/>
              <a:t>(SNAP et CQDE) lance un recours juridique en Cour fédérale  afin de forcer la ministre des Pêches à protéger légalement l’habitat du chevalier cuivré ```:</a:t>
            </a:r>
            <a:endParaRPr/>
          </a:p>
          <a:p>
            <a:pPr marL="0" lvl="0" indent="0" algn="l" rtl="0">
              <a:spcBef>
                <a:spcPts val="0"/>
              </a:spcBef>
              <a:spcAft>
                <a:spcPts val="0"/>
              </a:spcAft>
              <a:buNone/>
            </a:pPr>
            <a:endParaRPr/>
          </a:p>
          <a:p>
            <a:pPr marL="0" lvl="0" indent="0" algn="l" rtl="0">
              <a:spcBef>
                <a:spcPts val="0"/>
              </a:spcBef>
              <a:spcAft>
                <a:spcPts val="0"/>
              </a:spcAft>
              <a:buNone/>
            </a:pPr>
            <a:r>
              <a:rPr lang="fr-CA"/>
              <a:t>Arrêté ministériel: il y a 8 ans, quand il y a eu déclaration qu’il y avait une espèce en péril dans cet endroit, ils auraient du réaliser un arrêt ministériel à ce moment. </a:t>
            </a:r>
            <a:r>
              <a:rPr lang="fr-CA" sz="1800" b="1">
                <a:solidFill>
                  <a:srgbClr val="222222"/>
                </a:solidFill>
                <a:latin typeface="Arial"/>
                <a:ea typeface="Arial"/>
                <a:cs typeface="Arial"/>
                <a:sym typeface="Arial"/>
              </a:rPr>
              <a:t>Après huit de retard, Ottawa devrait adopter officiellement avant la fin du printemps un arrêté ministériel qui protégera légalement l’habitat essentiel du chevalier cuivré</a:t>
            </a:r>
            <a:endParaRPr/>
          </a:p>
          <a:p>
            <a:pPr marL="0" lvl="0" indent="0" algn="l" rtl="0">
              <a:spcBef>
                <a:spcPts val="0"/>
              </a:spcBef>
              <a:spcAft>
                <a:spcPts val="0"/>
              </a:spcAft>
              <a:buNone/>
            </a:pPr>
            <a:endParaRPr/>
          </a:p>
          <a:p>
            <a:pPr marL="0" lvl="0" indent="0" algn="l" rtl="0">
              <a:spcBef>
                <a:spcPts val="0"/>
              </a:spcBef>
              <a:spcAft>
                <a:spcPts val="0"/>
              </a:spcAft>
              <a:buNone/>
            </a:pPr>
            <a:r>
              <a:rPr lang="fr-CA"/>
              <a:t>Période de consultation: </a:t>
            </a:r>
            <a:r>
              <a:rPr lang="fr-CA" sz="1800">
                <a:solidFill>
                  <a:srgbClr val="131313"/>
                </a:solidFill>
                <a:latin typeface="Arial"/>
                <a:ea typeface="Arial"/>
                <a:cs typeface="Arial"/>
                <a:sym typeface="Arial"/>
              </a:rPr>
              <a:t>de 30 jours pour recueillir les « observations du public »</a:t>
            </a:r>
            <a:endParaRPr/>
          </a:p>
          <a:p>
            <a:pPr marL="0" lvl="0" indent="0" algn="l" rtl="0">
              <a:spcBef>
                <a:spcPts val="0"/>
              </a:spcBef>
              <a:spcAft>
                <a:spcPts val="0"/>
              </a:spcAft>
              <a:buNone/>
            </a:pPr>
            <a:endParaRPr/>
          </a:p>
          <a:p>
            <a:pPr marL="0" lvl="0" indent="0" algn="l" rtl="0">
              <a:spcBef>
                <a:spcPts val="0"/>
              </a:spcBef>
              <a:spcAft>
                <a:spcPts val="0"/>
              </a:spcAft>
              <a:buNone/>
            </a:pPr>
            <a:r>
              <a:rPr lang="fr-CA"/>
              <a:t>Autorisation du fédéral : du ministre de l’environnement (Wilkinson) compte tenu des 330 conditions contraignantes </a:t>
            </a:r>
            <a:endParaRPr/>
          </a:p>
          <a:p>
            <a:pPr marL="0" lvl="0" indent="0" algn="l" rtl="0">
              <a:spcBef>
                <a:spcPts val="0"/>
              </a:spcBef>
              <a:spcAft>
                <a:spcPts val="0"/>
              </a:spcAft>
              <a:buNone/>
            </a:pPr>
            <a:endParaRPr/>
          </a:p>
          <a:p>
            <a:pPr marL="0" lvl="0" indent="0" algn="l" rtl="0">
              <a:spcBef>
                <a:spcPts val="0"/>
              </a:spcBef>
              <a:spcAft>
                <a:spcPts val="0"/>
              </a:spcAft>
              <a:buNone/>
            </a:pPr>
            <a:r>
              <a:rPr lang="fr-CA"/>
              <a:t>Avis scientifique: </a:t>
            </a:r>
            <a:r>
              <a:rPr lang="fr-CA" sz="1800">
                <a:solidFill>
                  <a:srgbClr val="131313"/>
                </a:solidFill>
                <a:latin typeface="Arial"/>
                <a:ea typeface="Arial"/>
                <a:cs typeface="Arial"/>
                <a:sym typeface="Arial"/>
              </a:rPr>
              <a:t>’il est difficile, voire impossible, de remplacer cet habitat unique, et que les mesures de compensation mises de l’avant par le promoteur ont très peu de chances de donner le résultat escompté. </a:t>
            </a:r>
            <a:r>
              <a:rPr lang="fr-CA" sz="1800" b="0" i="0" u="none" strike="noStrike">
                <a:solidFill>
                  <a:srgbClr val="000000"/>
                </a:solidFill>
                <a:latin typeface="Arial"/>
                <a:ea typeface="Arial"/>
                <a:cs typeface="Arial"/>
                <a:sym typeface="Arial"/>
              </a:rPr>
              <a:t>Il ne reste que quelques centaines d'adultes entre le lac St-Louis et le lac St-Pierre. La zone visée par le Port est cruciale à sa survie. Il ne faut pas voir seulement la perte du Chevalier mais la perte entière de tout un écosystème.</a:t>
            </a:r>
            <a:endParaRPr/>
          </a:p>
          <a:p>
            <a:pPr marL="0" lvl="0" indent="0" algn="l" rtl="0">
              <a:spcBef>
                <a:spcPts val="0"/>
              </a:spcBef>
              <a:spcAft>
                <a:spcPts val="0"/>
              </a:spcAft>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fr-CA" sz="1800" b="0" i="0" u="none" strike="noStrike">
                <a:solidFill>
                  <a:srgbClr val="000000"/>
                </a:solidFill>
                <a:latin typeface="Arial"/>
                <a:ea typeface="Arial"/>
                <a:cs typeface="Arial"/>
                <a:sym typeface="Arial"/>
              </a:rPr>
              <a:t>Printemps: le gouvernement a annoncé qu’il l’adopterait avant le printemps</a:t>
            </a:r>
            <a:endParaRPr b="0"/>
          </a:p>
          <a:p>
            <a:pPr marL="0" lvl="0" indent="0" algn="l" rtl="0">
              <a:spcBef>
                <a:spcPts val="0"/>
              </a:spcBef>
              <a:spcAft>
                <a:spcPts val="0"/>
              </a:spcAft>
              <a:buNone/>
            </a:pPr>
            <a:endParaRPr/>
          </a:p>
          <a:p>
            <a:pPr marL="0" lvl="0" indent="0" algn="l" rtl="0">
              <a:spcBef>
                <a:spcPts val="0"/>
              </a:spcBef>
              <a:spcAft>
                <a:spcPts val="0"/>
              </a:spcAft>
              <a:buNone/>
            </a:pPr>
            <a:r>
              <a:rPr lang="fr-CA"/>
              <a:t>Permis  : </a:t>
            </a:r>
            <a:r>
              <a:rPr lang="fr-CA" sz="1800" b="0" i="0" u="none" strike="noStrike">
                <a:solidFill>
                  <a:srgbClr val="0000FF"/>
                </a:solidFill>
                <a:latin typeface="Arial"/>
                <a:ea typeface="Arial"/>
                <a:cs typeface="Arial"/>
                <a:sym typeface="Arial"/>
              </a:rPr>
              <a:t>ce permis ne peut être accordé si on s’en tient au principe de l’arrêté ministériel et sur la Loi sur les espèces en périls</a:t>
            </a:r>
            <a:endParaRPr/>
          </a:p>
        </p:txBody>
      </p:sp>
      <p:sp>
        <p:nvSpPr>
          <p:cNvPr id="556" name="Google Shape;5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11</a:t>
            </a:fld>
            <a:endParaRPr/>
          </a:p>
        </p:txBody>
      </p:sp>
    </p:spTree>
    <p:extLst>
      <p:ext uri="{BB962C8B-B14F-4D97-AF65-F5344CB8AC3E}">
        <p14:creationId xmlns:p14="http://schemas.microsoft.com/office/powerpoint/2010/main" val="425592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En tant que citoyens, c’était très difficile d’être informé des réels implications relatives au projet; les impacts sociaux et environnementaux</a:t>
            </a:r>
            <a:endParaRPr/>
          </a:p>
          <a:p>
            <a:pPr marL="0" lvl="0" indent="0" algn="l" rtl="0">
              <a:spcBef>
                <a:spcPts val="0"/>
              </a:spcBef>
              <a:spcAft>
                <a:spcPts val="0"/>
              </a:spcAft>
              <a:buNone/>
            </a:pPr>
            <a:r>
              <a:rPr lang="fr-CA"/>
              <a:t>Le processus de consultation était à critiquer</a:t>
            </a:r>
            <a:endParaRPr/>
          </a:p>
          <a:p>
            <a:pPr marL="0" lvl="0" indent="0" algn="l" rtl="0">
              <a:spcBef>
                <a:spcPts val="0"/>
              </a:spcBef>
              <a:spcAft>
                <a:spcPts val="0"/>
              </a:spcAft>
              <a:buNone/>
            </a:pPr>
            <a:endParaRPr/>
          </a:p>
          <a:p>
            <a:pPr marL="0" lvl="0" indent="0" algn="l" rtl="0">
              <a:spcBef>
                <a:spcPts val="0"/>
              </a:spcBef>
              <a:spcAft>
                <a:spcPts val="0"/>
              </a:spcAft>
              <a:buNone/>
            </a:pPr>
            <a:r>
              <a:rPr lang="fr-CA"/>
              <a:t>Un beau coup de marketing en investissant beaucoup sur l’acceptabilité sociale, difficulté des rapports à lire et à comprendre, manque de transparence (nous avons eu besoin d’analyser de nombreux rapports très longs et complexes)</a:t>
            </a:r>
            <a:endParaRPr/>
          </a:p>
          <a:p>
            <a:pPr marL="0" lvl="0" indent="0" algn="l" rtl="0">
              <a:spcBef>
                <a:spcPts val="0"/>
              </a:spcBef>
              <a:spcAft>
                <a:spcPts val="0"/>
              </a:spcAft>
              <a:buNone/>
            </a:pPr>
            <a:endParaRPr/>
          </a:p>
          <a:p>
            <a:pPr marL="0" lvl="0" indent="0" algn="l" rtl="0">
              <a:spcBef>
                <a:spcPts val="0"/>
              </a:spcBef>
              <a:spcAft>
                <a:spcPts val="0"/>
              </a:spcAft>
              <a:buNone/>
            </a:pPr>
            <a:r>
              <a:rPr lang="fr-CA" sz="1800" b="0" i="0">
                <a:solidFill>
                  <a:srgbClr val="000000"/>
                </a:solidFill>
                <a:latin typeface="Times New Roman"/>
                <a:ea typeface="Times New Roman"/>
                <a:cs typeface="Times New Roman"/>
                <a:sym typeface="Times New Roman"/>
              </a:rPr>
              <a:t> </a:t>
            </a:r>
            <a:endParaRPr/>
          </a:p>
        </p:txBody>
      </p:sp>
      <p:sp>
        <p:nvSpPr>
          <p:cNvPr id="517" name="Google Shape;5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fr-CA"/>
              <a:t>Phase 1 seulement : </a:t>
            </a:r>
            <a:r>
              <a:rPr lang="fr-CA" sz="1200">
                <a:solidFill>
                  <a:srgbClr val="212121"/>
                </a:solidFill>
                <a:latin typeface="Arial"/>
                <a:ea typeface="Arial"/>
                <a:cs typeface="Arial"/>
                <a:sym typeface="Arial"/>
              </a:rPr>
              <a:t>évacue également les phases 2 et 3 du projet qui feront en sorte de tripler ces données.  Par exemple, pour les</a:t>
            </a:r>
            <a:r>
              <a:rPr lang="fr-CA"/>
              <a:t> données sur les camions qui circuleront sur nos routes  : 1200 </a:t>
            </a:r>
            <a:r>
              <a:rPr lang="fr-CA" sz="1200"/>
              <a:t>en phase 1 (plus de 3600 camions en phase finale, et il s’agit du chiffre donné pour les camions entrants, donc multiplier les chiffres par deux pour inclure les sortants). Pour les porte-conteneurs, il s’agit de plus de 800 porte-conteneurs par années en phase 3 sur le fleuve. Pour les trains : près de 25 trains de 4 km par semaine bloquant la 132 jusqu’à 9 min par passage</a:t>
            </a:r>
            <a:endParaRPr/>
          </a:p>
          <a:p>
            <a:pPr marL="0" marR="0" lvl="0" indent="0" algn="l" rtl="0">
              <a:lnSpc>
                <a:spcPct val="100000"/>
              </a:lnSpc>
              <a:spcBef>
                <a:spcPts val="0"/>
              </a:spcBef>
              <a:spcAft>
                <a:spcPts val="0"/>
              </a:spcAft>
              <a:buClr>
                <a:schemeClr val="dk1"/>
              </a:buClr>
              <a:buSzPts val="1200"/>
              <a:buFont typeface="Twentieth Century"/>
              <a:buNone/>
            </a:pPr>
            <a:endParaRPr sz="1200"/>
          </a:p>
          <a:p>
            <a:pPr marL="0" lvl="0" indent="0" algn="l" rtl="0">
              <a:spcBef>
                <a:spcPts val="0"/>
              </a:spcBef>
              <a:spcAft>
                <a:spcPts val="0"/>
              </a:spcAft>
              <a:buNone/>
            </a:pPr>
            <a:r>
              <a:rPr lang="fr-CA" sz="1200"/>
              <a:t>Habitat essentiel du chevalier :  qui une espèce de poisson en voie de disparition, </a:t>
            </a:r>
            <a:r>
              <a:rPr lang="fr-CA" sz="1800" b="0" i="0" u="none" strike="noStrike">
                <a:solidFill>
                  <a:srgbClr val="000000"/>
                </a:solidFill>
                <a:latin typeface="Arial"/>
                <a:ea typeface="Arial"/>
                <a:cs typeface="Arial"/>
                <a:sym typeface="Arial"/>
              </a:rPr>
              <a:t>perte direct par dragage de 0,9 hectares d herbier</a:t>
            </a:r>
            <a:r>
              <a:rPr lang="fr-CA" sz="1200" b="0" i="0" u="none" strike="noStrike">
                <a:solidFill>
                  <a:schemeClr val="dk1"/>
                </a:solidFill>
                <a:latin typeface="Twentieth Century"/>
                <a:ea typeface="Twentieth Century"/>
                <a:cs typeface="Twentieth Century"/>
                <a:sym typeface="Twentieth Century"/>
              </a:rPr>
              <a:t>, </a:t>
            </a:r>
            <a:r>
              <a:rPr lang="fr-CA" sz="1800" b="0" i="0" u="none" strike="noStrike">
                <a:solidFill>
                  <a:srgbClr val="000000"/>
                </a:solidFill>
                <a:latin typeface="Arial"/>
                <a:ea typeface="Arial"/>
                <a:cs typeface="Arial"/>
                <a:sym typeface="Arial"/>
              </a:rPr>
              <a:t>perte indirecte dû à la suspension des sédiments   300 hectares </a:t>
            </a:r>
            <a:endParaRPr sz="1200"/>
          </a:p>
          <a:p>
            <a:pPr marL="0" marR="0" lvl="0" indent="0" algn="l" rtl="0">
              <a:lnSpc>
                <a:spcPct val="100000"/>
              </a:lnSpc>
              <a:spcBef>
                <a:spcPts val="0"/>
              </a:spcBef>
              <a:spcAft>
                <a:spcPts val="0"/>
              </a:spcAft>
              <a:buClr>
                <a:schemeClr val="dk1"/>
              </a:buClr>
              <a:buSzPts val="1200"/>
              <a:buFont typeface="Twentieth Century"/>
              <a:buNone/>
            </a:pPr>
            <a:endParaRPr sz="1200"/>
          </a:p>
          <a:p>
            <a:pPr marL="0" marR="0" lvl="0" indent="0" algn="l" rtl="0">
              <a:lnSpc>
                <a:spcPct val="100000"/>
              </a:lnSpc>
              <a:spcBef>
                <a:spcPts val="0"/>
              </a:spcBef>
              <a:spcAft>
                <a:spcPts val="0"/>
              </a:spcAft>
              <a:buClr>
                <a:schemeClr val="dk1"/>
              </a:buClr>
              <a:buSzPts val="1200"/>
              <a:buFont typeface="Twentieth Century"/>
              <a:buNone/>
            </a:pPr>
            <a:r>
              <a:rPr lang="fr-CA" sz="1200"/>
              <a:t>Érosion des berges: déjà un problème très important </a:t>
            </a:r>
            <a:endParaRPr/>
          </a:p>
          <a:p>
            <a:pPr marL="0" marR="0" lvl="0" indent="0" algn="l" rtl="0">
              <a:lnSpc>
                <a:spcPct val="100000"/>
              </a:lnSpc>
              <a:spcBef>
                <a:spcPts val="0"/>
              </a:spcBef>
              <a:spcAft>
                <a:spcPts val="0"/>
              </a:spcAft>
              <a:buClr>
                <a:schemeClr val="dk1"/>
              </a:buClr>
              <a:buSzPts val="1200"/>
              <a:buFont typeface="Twentieth Century"/>
              <a:buNone/>
            </a:pPr>
            <a:endParaRPr sz="1200"/>
          </a:p>
          <a:p>
            <a:pPr marL="0" marR="0" lvl="0" indent="0" algn="l" rtl="0">
              <a:lnSpc>
                <a:spcPct val="100000"/>
              </a:lnSpc>
              <a:spcBef>
                <a:spcPts val="0"/>
              </a:spcBef>
              <a:spcAft>
                <a:spcPts val="0"/>
              </a:spcAft>
              <a:buClr>
                <a:schemeClr val="dk1"/>
              </a:buClr>
              <a:buSzPts val="1200"/>
              <a:buFont typeface="Twentieth Century"/>
              <a:buNone/>
            </a:pPr>
            <a:r>
              <a:rPr lang="fr-CA" sz="1200"/>
              <a:t>Réserve nationale : </a:t>
            </a:r>
            <a:r>
              <a:rPr lang="fr-CA" sz="1800" b="0" i="0">
                <a:solidFill>
                  <a:srgbClr val="000000"/>
                </a:solidFill>
                <a:latin typeface="Times New Roman"/>
                <a:ea typeface="Times New Roman"/>
                <a:cs typeface="Times New Roman"/>
                <a:sym typeface="Times New Roman"/>
              </a:rPr>
              <a:t>l’une des 8 réserves nationales de faune du Québec. Depuis 2015, le Comité ZIP des Seigneuries se voit confier par Nature Québec le rôle de Gardien de la ZICO (Zone Importante pour la Conservation des Oiseaux) de Contrecœur qui est située dans cette réserve nationale, à quelques kilomètres en aval des installations portuaires. </a:t>
            </a:r>
            <a:endParaRPr sz="1200"/>
          </a:p>
          <a:p>
            <a:pPr marL="0" marR="0" lvl="0" indent="0" algn="l" rtl="0">
              <a:lnSpc>
                <a:spcPct val="100000"/>
              </a:lnSpc>
              <a:spcBef>
                <a:spcPts val="0"/>
              </a:spcBef>
              <a:spcAft>
                <a:spcPts val="0"/>
              </a:spcAft>
              <a:buClr>
                <a:schemeClr val="dk1"/>
              </a:buClr>
              <a:buSzPts val="1200"/>
              <a:buFont typeface="Twentieth Century"/>
              <a:buNone/>
            </a:pPr>
            <a:endParaRPr sz="1200"/>
          </a:p>
          <a:p>
            <a:pPr marL="0" marR="0" lvl="0" indent="0" algn="l" rtl="0">
              <a:lnSpc>
                <a:spcPct val="100000"/>
              </a:lnSpc>
              <a:spcBef>
                <a:spcPts val="0"/>
              </a:spcBef>
              <a:spcAft>
                <a:spcPts val="0"/>
              </a:spcAft>
              <a:buClr>
                <a:schemeClr val="dk1"/>
              </a:buClr>
              <a:buSzPts val="1200"/>
              <a:buFont typeface="Twentieth Century"/>
              <a:buNone/>
            </a:pPr>
            <a:r>
              <a:rPr lang="fr-CA" sz="1200"/>
              <a:t>Sédiments contaminés: </a:t>
            </a:r>
            <a:r>
              <a:rPr lang="fr-CA" b="0" i="0">
                <a:solidFill>
                  <a:srgbClr val="000000"/>
                </a:solidFill>
                <a:latin typeface="Times New Roman"/>
                <a:ea typeface="Times New Roman"/>
                <a:cs typeface="Times New Roman"/>
                <a:sym typeface="Times New Roman"/>
              </a:rPr>
              <a:t>Une étude qui date de la fin des années 90 estimait que plus des deux tiers des rives du secteur étaient artificialisées par des murs de béton, de l’enrochement et des remblais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Twentieth Century"/>
              <a:buNone/>
            </a:pPr>
            <a:r>
              <a:rPr lang="fr-CA"/>
              <a:t>Phase 1: </a:t>
            </a:r>
            <a:r>
              <a:rPr lang="fr-CA" sz="1200">
                <a:solidFill>
                  <a:srgbClr val="212121"/>
                </a:solidFill>
                <a:latin typeface="Arial"/>
                <a:ea typeface="Arial"/>
                <a:cs typeface="Arial"/>
                <a:sym typeface="Arial"/>
              </a:rPr>
              <a:t>évacue également les phases 2 et 3 du projet qui feront en sorte de tripler ces données. Pourtant, jamais le fédéral n'a cru bon d’étudier les impacts du projet en dehors du site et pour l’ensemble du projet, et ce, tant pour les émissions de GES produites que sur les impacts qu’aura toute cette circulation sur la population environnante. </a:t>
            </a:r>
            <a:endParaRPr/>
          </a:p>
          <a:p>
            <a:pPr marL="0" marR="0" lvl="0" indent="0" algn="l" rtl="0">
              <a:lnSpc>
                <a:spcPct val="100000"/>
              </a:lnSpc>
              <a:spcBef>
                <a:spcPts val="0"/>
              </a:spcBef>
              <a:spcAft>
                <a:spcPts val="0"/>
              </a:spcAft>
              <a:buClr>
                <a:schemeClr val="dk1"/>
              </a:buClr>
              <a:buSzPts val="1200"/>
              <a:buFont typeface="Twentieth Century"/>
              <a:buNone/>
            </a:pPr>
            <a:endParaRPr sz="120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212121"/>
              </a:buClr>
              <a:buSzPts val="1200"/>
              <a:buFont typeface="Arial"/>
              <a:buNone/>
            </a:pPr>
            <a:r>
              <a:rPr lang="fr-CA" sz="1200">
                <a:solidFill>
                  <a:srgbClr val="212121"/>
                </a:solidFill>
                <a:latin typeface="Arial"/>
                <a:ea typeface="Arial"/>
                <a:cs typeface="Arial"/>
                <a:sym typeface="Arial"/>
              </a:rPr>
              <a:t>Sédiments contaminés : possiblement aux butélytains 🡪 environnement Canada  (date?)</a:t>
            </a:r>
            <a:endParaRPr sz="1200">
              <a:latin typeface="Calibri"/>
              <a:ea typeface="Calibri"/>
              <a:cs typeface="Calibri"/>
              <a:sym typeface="Calibri"/>
            </a:endParaRPr>
          </a:p>
          <a:p>
            <a:pPr marL="0" lvl="0" indent="0" algn="l" rtl="0">
              <a:spcBef>
                <a:spcPts val="0"/>
              </a:spcBef>
              <a:spcAft>
                <a:spcPts val="0"/>
              </a:spcAft>
              <a:buNone/>
            </a:pPr>
            <a:endParaRPr/>
          </a:p>
        </p:txBody>
      </p:sp>
      <p:sp>
        <p:nvSpPr>
          <p:cNvPr id="528" name="Google Shape;5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Août 2020: on réalise qu’aucune opposition citoyenne organisée n’existe</a:t>
            </a:r>
            <a:endParaRPr dirty="0"/>
          </a:p>
          <a:p>
            <a:pPr marL="0" lvl="0" indent="0" algn="l" rtl="0">
              <a:spcBef>
                <a:spcPts val="0"/>
              </a:spcBef>
              <a:spcAft>
                <a:spcPts val="0"/>
              </a:spcAft>
              <a:buNone/>
            </a:pPr>
            <a:r>
              <a:rPr lang="fr-CA" dirty="0"/>
              <a:t>Septembre 2020: rencontre de quelques citoyens pour créer un comité, analyse de différents rapports sur les enjeux soulevés par le port </a:t>
            </a:r>
            <a:endParaRPr dirty="0"/>
          </a:p>
          <a:p>
            <a:pPr marL="0" lvl="0" indent="0" algn="l" rtl="0">
              <a:spcBef>
                <a:spcPts val="0"/>
              </a:spcBef>
              <a:spcAft>
                <a:spcPts val="0"/>
              </a:spcAft>
              <a:buNone/>
            </a:pPr>
            <a:r>
              <a:rPr lang="fr-CA" dirty="0"/>
              <a:t>Octobre 2020: création d’une page Facebook pour diffusion l’information et inviter les gens à participer à la séance de consultation publique organisée par l’agence d’évaluation d’impact du Canada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CA" dirty="0"/>
              <a:t>** AVIS FAVORABLE (AEIC) ;</a:t>
            </a:r>
            <a:r>
              <a:rPr lang="fr-CA" b="0" i="0" dirty="0">
                <a:solidFill>
                  <a:srgbClr val="5F727F"/>
                </a:solidFill>
                <a:latin typeface="Roboto"/>
                <a:ea typeface="Roboto"/>
                <a:cs typeface="Roboto"/>
                <a:sym typeface="Roboto"/>
              </a:rPr>
              <a:t>La CMM se réjouit du </a:t>
            </a:r>
            <a:r>
              <a:rPr lang="fr-CA" b="0" i="0" u="sng" strike="noStrike" dirty="0">
                <a:solidFill>
                  <a:srgbClr val="00BCD4"/>
                </a:solidFill>
                <a:latin typeface="Roboto"/>
                <a:ea typeface="Roboto"/>
                <a:cs typeface="Roboto"/>
                <a:sym typeface="Roboto"/>
                <a:hlinkClick r:id="rId3">
                  <a:extLst>
                    <a:ext uri="{A12FA001-AC4F-418D-AE19-62706E023703}">
                      <ahyp:hlinkClr xmlns:ahyp="http://schemas.microsoft.com/office/drawing/2018/hyperlinkcolor" val="tx"/>
                    </a:ext>
                  </a:extLst>
                </a:hlinkClick>
              </a:rPr>
              <a:t>rapport provisoire d’évaluation environnementale</a:t>
            </a:r>
            <a:r>
              <a:rPr lang="fr-CA" b="0" i="0" dirty="0">
                <a:solidFill>
                  <a:srgbClr val="5F727F"/>
                </a:solidFill>
                <a:latin typeface="Roboto"/>
                <a:ea typeface="Roboto"/>
                <a:cs typeface="Roboto"/>
                <a:sym typeface="Roboto"/>
              </a:rPr>
              <a:t> favorable de l’Agence d’évaluation d’impact du Canada (AÉIC) sur le projet de terminal à Contrecœur, qui permettra de lancer la phase 1 des travaux et d’appuyer ainsi la croissance des activités du Port de Montréal.  </a:t>
            </a:r>
            <a:endParaRPr dirty="0"/>
          </a:p>
          <a:p>
            <a:pPr marL="0" lvl="0" indent="0" algn="l" rtl="0">
              <a:spcBef>
                <a:spcPts val="0"/>
              </a:spcBef>
              <a:spcAft>
                <a:spcPts val="0"/>
              </a:spcAft>
              <a:buNone/>
            </a:pPr>
            <a:r>
              <a:rPr lang="fr-CA" b="0" i="0" dirty="0">
                <a:solidFill>
                  <a:srgbClr val="5F727F"/>
                </a:solidFill>
                <a:latin typeface="Roboto"/>
                <a:ea typeface="Roboto"/>
                <a:cs typeface="Roboto"/>
                <a:sym typeface="Roboto"/>
              </a:rPr>
              <a:t>Ce rapport conclut en effet que le projet n’est pas susceptible d’entraîner des effets environnementaux négatifs importants et que les mesures exemplaires d’atténuation et de compensation proposées par l’Administration portuaire de Montréal (APM) permettront de contrer les quelques impacts engendrés par les travaux et les activités du terminal portuaire. Ces mesures se traduiront notamment par la plantation d’arbres, la création d’herbiers aquatiques, la mise en place de divers programmes ainsi que la création d’une réserve nationale de la faune.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fr-CA" dirty="0"/>
              <a:t>Novembre et décembre 2020 (du 18 au 18): Participation à la consultation publique par l’envoi de plusieurs commentaires et par la rédaction d’un mémoire portant sur les nombreux impacts reliés au projet de terminal portuaire (séances de consultation publique virtuelle du 2-3 décembre)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CA" dirty="0"/>
              <a:t>Depuis, nous continuons notre mobilisation par la rédaction d’articles qui ont été publiés dans les médias afin de dénoncer le laxisme du gouvernement</a:t>
            </a:r>
            <a:endParaRPr dirty="0"/>
          </a:p>
        </p:txBody>
      </p:sp>
      <p:sp>
        <p:nvSpPr>
          <p:cNvPr id="538" name="Google Shape;5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 diminuer transparence </a:t>
            </a:r>
            <a:endParaRPr/>
          </a:p>
        </p:txBody>
      </p:sp>
      <p:sp>
        <p:nvSpPr>
          <p:cNvPr id="581" name="Google Shape;5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fr-CA"/>
              <a:t>Les signatures ne seront pas rendues publiques </a:t>
            </a:r>
            <a:endParaRPr/>
          </a:p>
          <a:p>
            <a:pPr marL="0" lvl="0" indent="0" algn="l" rtl="0">
              <a:spcBef>
                <a:spcPts val="0"/>
              </a:spcBef>
              <a:spcAft>
                <a:spcPts val="0"/>
              </a:spcAft>
              <a:buNone/>
            </a:pPr>
            <a:endParaRPr/>
          </a:p>
        </p:txBody>
      </p:sp>
      <p:sp>
        <p:nvSpPr>
          <p:cNvPr id="588" name="Google Shape;5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6</a:t>
            </a:fld>
            <a:endParaRPr/>
          </a:p>
        </p:txBody>
      </p:sp>
    </p:spTree>
    <p:extLst>
      <p:ext uri="{BB962C8B-B14F-4D97-AF65-F5344CB8AC3E}">
        <p14:creationId xmlns:p14="http://schemas.microsoft.com/office/powerpoint/2010/main" val="178015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Chevalier cuivré: seul vertébré québécois, retrouvé nulle part ailleurs dans le monde, et qui est essentiel dans son rôle écologique dans l’écosystème </a:t>
            </a:r>
            <a:endParaRPr/>
          </a:p>
          <a:p>
            <a:pPr marL="0" lvl="0" indent="0" algn="l" rtl="0">
              <a:spcBef>
                <a:spcPts val="0"/>
              </a:spcBef>
              <a:spcAft>
                <a:spcPts val="0"/>
              </a:spcAft>
              <a:buNone/>
            </a:pPr>
            <a:r>
              <a:rPr lang="fr-CA"/>
              <a:t> </a:t>
            </a:r>
            <a:endParaRPr/>
          </a:p>
          <a:p>
            <a:pPr marL="0" lvl="0" indent="0" algn="l" rtl="0">
              <a:spcBef>
                <a:spcPts val="0"/>
              </a:spcBef>
              <a:spcAft>
                <a:spcPts val="0"/>
              </a:spcAft>
              <a:buNone/>
            </a:pPr>
            <a:r>
              <a:rPr lang="fr-CA"/>
              <a:t>(SNAP et CQDE) lance un recours juridique en Cour fédérale  afin de forcer la ministre des Pêches à protéger légalement l’habitat du chevalier cuivré ```:</a:t>
            </a:r>
            <a:endParaRPr/>
          </a:p>
          <a:p>
            <a:pPr marL="0" lvl="0" indent="0" algn="l" rtl="0">
              <a:spcBef>
                <a:spcPts val="0"/>
              </a:spcBef>
              <a:spcAft>
                <a:spcPts val="0"/>
              </a:spcAft>
              <a:buNone/>
            </a:pPr>
            <a:endParaRPr/>
          </a:p>
          <a:p>
            <a:pPr marL="0" lvl="0" indent="0" algn="l" rtl="0">
              <a:spcBef>
                <a:spcPts val="0"/>
              </a:spcBef>
              <a:spcAft>
                <a:spcPts val="0"/>
              </a:spcAft>
              <a:buNone/>
            </a:pPr>
            <a:r>
              <a:rPr lang="fr-CA"/>
              <a:t>Arrêté ministériel: il y a 8 ans, quand il y a eu déclaration qu’il y avait une espèce en péril dans cet endroit, ils auraient du réaliser un arrêt ministériel à ce moment. </a:t>
            </a:r>
            <a:r>
              <a:rPr lang="fr-CA" sz="1800" b="1">
                <a:solidFill>
                  <a:srgbClr val="222222"/>
                </a:solidFill>
                <a:latin typeface="Arial"/>
                <a:ea typeface="Arial"/>
                <a:cs typeface="Arial"/>
                <a:sym typeface="Arial"/>
              </a:rPr>
              <a:t>Après huit de retard, Ottawa devrait adopter officiellement avant la fin du printemps un arrêté ministériel qui protégera légalement l’habitat essentiel du chevalier cuivré</a:t>
            </a:r>
            <a:endParaRPr/>
          </a:p>
          <a:p>
            <a:pPr marL="0" lvl="0" indent="0" algn="l" rtl="0">
              <a:spcBef>
                <a:spcPts val="0"/>
              </a:spcBef>
              <a:spcAft>
                <a:spcPts val="0"/>
              </a:spcAft>
              <a:buNone/>
            </a:pPr>
            <a:endParaRPr/>
          </a:p>
          <a:p>
            <a:pPr marL="0" lvl="0" indent="0" algn="l" rtl="0">
              <a:spcBef>
                <a:spcPts val="0"/>
              </a:spcBef>
              <a:spcAft>
                <a:spcPts val="0"/>
              </a:spcAft>
              <a:buNone/>
            </a:pPr>
            <a:r>
              <a:rPr lang="fr-CA"/>
              <a:t>Période de consultation: </a:t>
            </a:r>
            <a:r>
              <a:rPr lang="fr-CA" sz="1800">
                <a:solidFill>
                  <a:srgbClr val="131313"/>
                </a:solidFill>
                <a:latin typeface="Arial"/>
                <a:ea typeface="Arial"/>
                <a:cs typeface="Arial"/>
                <a:sym typeface="Arial"/>
              </a:rPr>
              <a:t>de 30 jours pour recueillir les « observations du public »</a:t>
            </a:r>
            <a:endParaRPr/>
          </a:p>
          <a:p>
            <a:pPr marL="0" lvl="0" indent="0" algn="l" rtl="0">
              <a:spcBef>
                <a:spcPts val="0"/>
              </a:spcBef>
              <a:spcAft>
                <a:spcPts val="0"/>
              </a:spcAft>
              <a:buNone/>
            </a:pPr>
            <a:endParaRPr/>
          </a:p>
          <a:p>
            <a:pPr marL="0" lvl="0" indent="0" algn="l" rtl="0">
              <a:spcBef>
                <a:spcPts val="0"/>
              </a:spcBef>
              <a:spcAft>
                <a:spcPts val="0"/>
              </a:spcAft>
              <a:buNone/>
            </a:pPr>
            <a:r>
              <a:rPr lang="fr-CA"/>
              <a:t>Autorisation du fédéral : du ministre de l’environnement (Wilkinson) compte tenu des 330 conditions contraignantes </a:t>
            </a:r>
            <a:endParaRPr/>
          </a:p>
          <a:p>
            <a:pPr marL="0" lvl="0" indent="0" algn="l" rtl="0">
              <a:spcBef>
                <a:spcPts val="0"/>
              </a:spcBef>
              <a:spcAft>
                <a:spcPts val="0"/>
              </a:spcAft>
              <a:buNone/>
            </a:pPr>
            <a:endParaRPr/>
          </a:p>
          <a:p>
            <a:pPr marL="0" lvl="0" indent="0" algn="l" rtl="0">
              <a:spcBef>
                <a:spcPts val="0"/>
              </a:spcBef>
              <a:spcAft>
                <a:spcPts val="0"/>
              </a:spcAft>
              <a:buNone/>
            </a:pPr>
            <a:r>
              <a:rPr lang="fr-CA"/>
              <a:t>Avis scientifique: </a:t>
            </a:r>
            <a:r>
              <a:rPr lang="fr-CA" sz="1800">
                <a:solidFill>
                  <a:srgbClr val="131313"/>
                </a:solidFill>
                <a:latin typeface="Arial"/>
                <a:ea typeface="Arial"/>
                <a:cs typeface="Arial"/>
                <a:sym typeface="Arial"/>
              </a:rPr>
              <a:t>’il est difficile, voire impossible, de remplacer cet habitat unique, et que les mesures de compensation mises de l’avant par le promoteur ont très peu de chances de donner le résultat escompté. </a:t>
            </a:r>
            <a:r>
              <a:rPr lang="fr-CA" sz="1800" b="0" i="0" u="none" strike="noStrike">
                <a:solidFill>
                  <a:srgbClr val="000000"/>
                </a:solidFill>
                <a:latin typeface="Arial"/>
                <a:ea typeface="Arial"/>
                <a:cs typeface="Arial"/>
                <a:sym typeface="Arial"/>
              </a:rPr>
              <a:t>Il ne reste que quelques centaines d'adultes entre le lac St-Louis et le lac St-Pierre. La zone visée par le Port est cruciale à sa survie. Il ne faut pas voir seulement la perte du Chevalier mais la perte entière de tout un écosystème.</a:t>
            </a:r>
            <a:endParaRPr/>
          </a:p>
          <a:p>
            <a:pPr marL="0" lvl="0" indent="0" algn="l" rtl="0">
              <a:spcBef>
                <a:spcPts val="0"/>
              </a:spcBef>
              <a:spcAft>
                <a:spcPts val="0"/>
              </a:spcAft>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fr-CA" sz="1800" b="0" i="0" u="none" strike="noStrike">
                <a:solidFill>
                  <a:srgbClr val="000000"/>
                </a:solidFill>
                <a:latin typeface="Arial"/>
                <a:ea typeface="Arial"/>
                <a:cs typeface="Arial"/>
                <a:sym typeface="Arial"/>
              </a:rPr>
              <a:t>Printemps: le gouvernement a annoncé qu’il l’adopterait avant le printemps</a:t>
            </a:r>
            <a:endParaRPr b="0"/>
          </a:p>
          <a:p>
            <a:pPr marL="0" lvl="0" indent="0" algn="l" rtl="0">
              <a:spcBef>
                <a:spcPts val="0"/>
              </a:spcBef>
              <a:spcAft>
                <a:spcPts val="0"/>
              </a:spcAft>
              <a:buNone/>
            </a:pPr>
            <a:endParaRPr/>
          </a:p>
          <a:p>
            <a:pPr marL="0" lvl="0" indent="0" algn="l" rtl="0">
              <a:spcBef>
                <a:spcPts val="0"/>
              </a:spcBef>
              <a:spcAft>
                <a:spcPts val="0"/>
              </a:spcAft>
              <a:buNone/>
            </a:pPr>
            <a:r>
              <a:rPr lang="fr-CA"/>
              <a:t>Permis  : </a:t>
            </a:r>
            <a:r>
              <a:rPr lang="fr-CA" sz="1800" b="0" i="0" u="none" strike="noStrike">
                <a:solidFill>
                  <a:srgbClr val="0000FF"/>
                </a:solidFill>
                <a:latin typeface="Arial"/>
                <a:ea typeface="Arial"/>
                <a:cs typeface="Arial"/>
                <a:sym typeface="Arial"/>
              </a:rPr>
              <a:t>ce permis ne peut être accordé si on s’en tient au principe de l’arrêté ministériel et sur la Loi sur les espèces en périls</a:t>
            </a:r>
            <a:endParaRPr/>
          </a:p>
        </p:txBody>
      </p:sp>
      <p:sp>
        <p:nvSpPr>
          <p:cNvPr id="556" name="Google Shape;5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Zone d’étude: exclut les émissions des GES, les contaminants pouvant être rejetés dans l’eau (?), l’érosion des berges, etc.</a:t>
            </a:r>
            <a:endParaRPr/>
          </a:p>
          <a:p>
            <a:pPr marL="285750" lvl="0" indent="-285750" algn="l" rtl="0">
              <a:spcBef>
                <a:spcPts val="0"/>
              </a:spcBef>
              <a:spcAft>
                <a:spcPts val="0"/>
              </a:spcAft>
              <a:buClr>
                <a:srgbClr val="212121"/>
              </a:buClr>
              <a:buSzPts val="1800"/>
              <a:buFont typeface="Noto Sans Symbols"/>
              <a:buChar char="🡪"/>
            </a:pPr>
            <a:r>
              <a:rPr lang="fr-CA" sz="1800">
                <a:solidFill>
                  <a:srgbClr val="212121"/>
                </a:solidFill>
                <a:latin typeface="Arial"/>
                <a:ea typeface="Arial"/>
                <a:cs typeface="Arial"/>
                <a:sym typeface="Arial"/>
              </a:rPr>
              <a:t>300 porte-conteneurs, 624000 passages de camions lourds et les 800 trains qui s’ajouteront sur le fleuve et nos routes tous les ans. </a:t>
            </a:r>
            <a:endParaRPr/>
          </a:p>
          <a:p>
            <a:pPr marL="0" lvl="0" indent="0" algn="l" rtl="0">
              <a:spcBef>
                <a:spcPts val="0"/>
              </a:spcBef>
              <a:spcAft>
                <a:spcPts val="0"/>
              </a:spcAft>
              <a:buClr>
                <a:srgbClr val="000000"/>
              </a:buClr>
              <a:buSzPts val="2800"/>
              <a:buFont typeface="Noto Sans Symbols"/>
              <a:buNone/>
            </a:pPr>
            <a:r>
              <a:rPr lang="fr-CA" sz="2800" b="0" i="0">
                <a:solidFill>
                  <a:srgbClr val="000000"/>
                </a:solidFill>
                <a:latin typeface="Times New Roman"/>
                <a:ea typeface="Times New Roman"/>
                <a:cs typeface="Times New Roman"/>
                <a:sym typeface="Times New Roman"/>
              </a:rPr>
              <a:t>La portée de l'évaluation environnementale comprend les infrastructures portuaires, le transport routier et ferroviaire dans l’aire du projet, ainsi que la navigation liée au projet qui se déroule dans la zone de juridiction de l'Administration portuaire de Montréal. Le transport maritime dans le fleuve, l’estuaire et le golfe du Saint-Laurent en aval de la zone de juridiction ainsi que ses effets ne sont donc pas inclus dans la portée de l’évaluation.</a:t>
            </a:r>
            <a:endParaRPr sz="1800">
              <a:solidFill>
                <a:srgbClr val="212121"/>
              </a:solidFill>
              <a:latin typeface="Arial"/>
              <a:ea typeface="Arial"/>
              <a:cs typeface="Arial"/>
              <a:sym typeface="Arial"/>
            </a:endParaRPr>
          </a:p>
          <a:p>
            <a:pPr marL="0" lvl="0" indent="0" algn="l" rtl="0">
              <a:spcBef>
                <a:spcPts val="0"/>
              </a:spcBef>
              <a:spcAft>
                <a:spcPts val="0"/>
              </a:spcAft>
              <a:buClr>
                <a:schemeClr val="dk1"/>
              </a:buClr>
              <a:buSzPts val="1200"/>
              <a:buFont typeface="Noto Sans Symbols"/>
              <a:buNone/>
            </a:pPr>
            <a:endParaRPr/>
          </a:p>
          <a:p>
            <a:pPr marL="0" marR="0" lvl="0" indent="0" algn="l" rtl="0">
              <a:lnSpc>
                <a:spcPct val="100000"/>
              </a:lnSpc>
              <a:spcBef>
                <a:spcPts val="0"/>
              </a:spcBef>
              <a:spcAft>
                <a:spcPts val="0"/>
              </a:spcAft>
              <a:buClr>
                <a:schemeClr val="dk1"/>
              </a:buClr>
              <a:buSzPts val="1200"/>
              <a:buFont typeface="Twentieth Century"/>
              <a:buNone/>
            </a:pPr>
            <a:r>
              <a:rPr lang="fr-CA"/>
              <a:t>Phase 1: </a:t>
            </a:r>
            <a:r>
              <a:rPr lang="fr-CA" sz="1800">
                <a:solidFill>
                  <a:srgbClr val="212121"/>
                </a:solidFill>
                <a:latin typeface="Arial"/>
                <a:ea typeface="Arial"/>
                <a:cs typeface="Arial"/>
                <a:sym typeface="Arial"/>
              </a:rPr>
              <a:t>évacue également les phases 2 et 3 du projet qui feront en sorte de tripler ces données. Pourtant, jamais le fédéral n'a cru bon d’étudier les impacts du projet en dehors du site et pour l’ensemble du projet, et ce, tant pour les émissions de GES produites que sur les impacts qu’aura toute cette circulation sur la population environnante. </a:t>
            </a:r>
            <a:endParaRPr sz="1800">
              <a:latin typeface="Calibri"/>
              <a:ea typeface="Calibri"/>
              <a:cs typeface="Calibri"/>
              <a:sym typeface="Calibri"/>
            </a:endParaRPr>
          </a:p>
          <a:p>
            <a:pPr marL="0" lvl="0" indent="0" algn="l" rtl="0">
              <a:spcBef>
                <a:spcPts val="0"/>
              </a:spcBef>
              <a:spcAft>
                <a:spcPts val="0"/>
              </a:spcAft>
              <a:buNone/>
            </a:pPr>
            <a:endParaRPr sz="1200"/>
          </a:p>
          <a:p>
            <a:pPr marL="0" lvl="0" indent="0" algn="l" rtl="0">
              <a:spcBef>
                <a:spcPts val="0"/>
              </a:spcBef>
              <a:spcAft>
                <a:spcPts val="0"/>
              </a:spcAft>
              <a:buNone/>
            </a:pPr>
            <a:r>
              <a:rPr lang="fr-CA" sz="1200"/>
              <a:t>330 conditions : proposées par l’agence, juridiquement contraignantes, le promoteur n’a pas encore établi de suivi ou de mesures de vérification pour s’assurer que toutes ces conditions seront respectées</a:t>
            </a:r>
            <a:endParaRPr/>
          </a:p>
          <a:p>
            <a:pPr marL="0" lvl="0" indent="0" algn="l" rtl="0">
              <a:spcBef>
                <a:spcPts val="0"/>
              </a:spcBef>
              <a:spcAft>
                <a:spcPts val="0"/>
              </a:spcAft>
              <a:buNone/>
            </a:pPr>
            <a:endParaRPr sz="1200"/>
          </a:p>
          <a:p>
            <a:pPr marL="0" lvl="0" indent="0" algn="l" rtl="0">
              <a:spcBef>
                <a:spcPts val="0"/>
              </a:spcBef>
              <a:spcAft>
                <a:spcPts val="0"/>
              </a:spcAft>
              <a:buNone/>
            </a:pPr>
            <a:r>
              <a:rPr lang="fr-CA" sz="1200"/>
              <a:t>Mesures inefficaces: </a:t>
            </a:r>
            <a:r>
              <a:rPr lang="fr-CA" sz="1800" b="0" i="0" u="none" strike="noStrike">
                <a:solidFill>
                  <a:srgbClr val="000000"/>
                </a:solidFill>
                <a:latin typeface="Arial"/>
                <a:ea typeface="Arial"/>
                <a:cs typeface="Arial"/>
                <a:sym typeface="Arial"/>
              </a:rPr>
              <a:t>proposition du promoteur:  création de 1,8 h. de nouveaux herbiers pour compenser la perte d' habitat essentiel plus la mise en place de 27,8 h. d' habitat de réserve.</a:t>
            </a:r>
            <a:endParaRPr b="0"/>
          </a:p>
          <a:p>
            <a:pPr marL="0" lvl="0" indent="0" algn="l" rtl="0">
              <a:spcBef>
                <a:spcPts val="0"/>
              </a:spcBef>
              <a:spcAft>
                <a:spcPts val="0"/>
              </a:spcAft>
              <a:buNone/>
            </a:pPr>
            <a:r>
              <a:rPr lang="fr-CA" sz="1800" b="0" i="0" u="none" strike="noStrike">
                <a:solidFill>
                  <a:srgbClr val="000000"/>
                </a:solidFill>
                <a:latin typeface="Arial"/>
                <a:ea typeface="Arial"/>
                <a:cs typeface="Arial"/>
                <a:sym typeface="Arial"/>
              </a:rPr>
              <a:t>En raison de la complexité du fleuve dans sa portion urbaine en plus des raisons hydrologiques et des exigences écologiques particulières du Chevalier, les experts concluent a la très improbable réussite du déménagement de cette espèce endémique</a:t>
            </a:r>
            <a:endParaRPr/>
          </a:p>
          <a:p>
            <a:pPr marL="0" lvl="0" indent="0" algn="l" rtl="0">
              <a:spcBef>
                <a:spcPts val="0"/>
              </a:spcBef>
              <a:spcAft>
                <a:spcPts val="0"/>
              </a:spcAft>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None/>
            </a:pPr>
            <a:r>
              <a:rPr lang="fr-CA" sz="1800" b="0" i="0" u="none" strike="noStrike">
                <a:solidFill>
                  <a:srgbClr val="000000"/>
                </a:solidFill>
                <a:latin typeface="Arial"/>
                <a:ea typeface="Arial"/>
                <a:cs typeface="Arial"/>
                <a:sym typeface="Arial"/>
              </a:rPr>
              <a:t>Il ne reste que quelques centaines d'adultes entre le lac St-Louis et le lac St-Pierre. La zone visée par le Port est cruciale à sa survie. Il ne faut pas voir seulement la perte du Chevalier mais la perte entière de tout un écosystème</a:t>
            </a:r>
            <a:endParaRPr b="0"/>
          </a:p>
          <a:p>
            <a:pPr marL="0" lvl="0" indent="0" algn="l" rtl="0">
              <a:spcBef>
                <a:spcPts val="0"/>
              </a:spcBef>
              <a:spcAft>
                <a:spcPts val="0"/>
              </a:spcAft>
              <a:buNone/>
            </a:pPr>
            <a:br>
              <a:rPr lang="fr-CA"/>
            </a:br>
            <a:endParaRPr/>
          </a:p>
        </p:txBody>
      </p:sp>
      <p:sp>
        <p:nvSpPr>
          <p:cNvPr id="565" name="Google Shape;5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apositive de titre">
  <p:cSld name="1_Diapositive de titre">
    <p:bg>
      <p:bgPr>
        <a:solidFill>
          <a:srgbClr val="F2F2F2"/>
        </a:solidFill>
        <a:effectLst/>
      </p:bgPr>
    </p:bg>
    <p:spTree>
      <p:nvGrpSpPr>
        <p:cNvPr id="1" name="Shape 12"/>
        <p:cNvGrpSpPr/>
        <p:nvPr/>
      </p:nvGrpSpPr>
      <p:grpSpPr>
        <a:xfrm>
          <a:off x="0" y="0"/>
          <a:ext cx="0" cy="0"/>
          <a:chOff x="0" y="0"/>
          <a:chExt cx="0" cy="0"/>
        </a:xfrm>
      </p:grpSpPr>
      <p:sp>
        <p:nvSpPr>
          <p:cNvPr id="13" name="Google Shape;13;p11"/>
          <p:cNvSpPr txBox="1">
            <a:spLocks noGrp="1"/>
          </p:cNvSpPr>
          <p:nvPr>
            <p:ph type="body" idx="1"/>
          </p:nvPr>
        </p:nvSpPr>
        <p:spPr>
          <a:xfrm rot="-2005898" flipH="1">
            <a:off x="584131" y="-142449"/>
            <a:ext cx="1218268" cy="6177109"/>
          </a:xfrm>
          <a:prstGeom prst="rect">
            <a:avLst/>
          </a:prstGeom>
          <a:solidFill>
            <a:schemeClr val="lt1"/>
          </a:solid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 name="Google Shape;14;p11"/>
          <p:cNvSpPr>
            <a:spLocks noGrp="1"/>
          </p:cNvSpPr>
          <p:nvPr>
            <p:ph type="pic" idx="2"/>
          </p:nvPr>
        </p:nvSpPr>
        <p:spPr>
          <a:xfrm>
            <a:off x="3124200" y="0"/>
            <a:ext cx="9067800" cy="6858000"/>
          </a:xfrm>
          <a:prstGeom prst="rect">
            <a:avLst/>
          </a:prstGeom>
          <a:solidFill>
            <a:schemeClr val="lt1"/>
          </a:solidFill>
          <a:ln>
            <a:noFill/>
          </a:ln>
        </p:spPr>
      </p:sp>
      <p:sp>
        <p:nvSpPr>
          <p:cNvPr id="15" name="Google Shape;15;p11"/>
          <p:cNvSpPr txBox="1">
            <a:spLocks noGrp="1"/>
          </p:cNvSpPr>
          <p:nvPr>
            <p:ph type="body" idx="3"/>
          </p:nvPr>
        </p:nvSpPr>
        <p:spPr>
          <a:xfrm>
            <a:off x="533400" y="266700"/>
            <a:ext cx="5105400" cy="63246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 name="Google Shape;16;p11"/>
          <p:cNvSpPr txBox="1">
            <a:spLocks noGrp="1"/>
          </p:cNvSpPr>
          <p:nvPr>
            <p:ph type="ctrTitle"/>
          </p:nvPr>
        </p:nvSpPr>
        <p:spPr>
          <a:xfrm>
            <a:off x="933450" y="762000"/>
            <a:ext cx="4381500" cy="3429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4"/>
          </p:nvPr>
        </p:nvSpPr>
        <p:spPr>
          <a:xfrm>
            <a:off x="933450" y="4343400"/>
            <a:ext cx="4381500" cy="135573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18" name="Google Shape;18;p11"/>
          <p:cNvSpPr>
            <a:spLocks noGrp="1"/>
          </p:cNvSpPr>
          <p:nvPr>
            <p:ph type="body" idx="5"/>
          </p:nvPr>
        </p:nvSpPr>
        <p:spPr>
          <a:xfrm flipH="1">
            <a:off x="314325" y="49530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4_Diapositive de titre_Jaune foncé">
  <p:cSld name="4_Diapositive de titre_Jaune foncé">
    <p:spTree>
      <p:nvGrpSpPr>
        <p:cNvPr id="1" name="Shape 80"/>
        <p:cNvGrpSpPr/>
        <p:nvPr/>
      </p:nvGrpSpPr>
      <p:grpSpPr>
        <a:xfrm>
          <a:off x="0" y="0"/>
          <a:ext cx="0" cy="0"/>
          <a:chOff x="0" y="0"/>
          <a:chExt cx="0" cy="0"/>
        </a:xfrm>
      </p:grpSpPr>
      <p:sp>
        <p:nvSpPr>
          <p:cNvPr id="81" name="Google Shape;81;p20"/>
          <p:cNvSpPr>
            <a:spLocks noGrp="1"/>
          </p:cNvSpPr>
          <p:nvPr>
            <p:ph type="pic" idx="2"/>
          </p:nvPr>
        </p:nvSpPr>
        <p:spPr>
          <a:xfrm>
            <a:off x="0" y="0"/>
            <a:ext cx="12192000" cy="6858000"/>
          </a:xfrm>
          <a:prstGeom prst="rect">
            <a:avLst/>
          </a:prstGeom>
          <a:solidFill>
            <a:schemeClr val="lt1"/>
          </a:solidFill>
          <a:ln>
            <a:noFill/>
          </a:ln>
          <a:effectLst>
            <a:outerShdw blurRad="165100" dist="38100" dir="2700000" algn="tl" rotWithShape="0">
              <a:srgbClr val="000000">
                <a:alpha val="40000"/>
              </a:srgbClr>
            </a:outerShdw>
          </a:effectLst>
        </p:spPr>
      </p:sp>
      <p:sp>
        <p:nvSpPr>
          <p:cNvPr id="82" name="Google Shape;82;p20"/>
          <p:cNvSpPr>
            <a:spLocks noGrp="1"/>
          </p:cNvSpPr>
          <p:nvPr>
            <p:ph type="body" idx="1"/>
          </p:nvPr>
        </p:nvSpPr>
        <p:spPr>
          <a:xfrm>
            <a:off x="8074536" y="3124200"/>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20"/>
          <p:cNvSpPr txBox="1">
            <a:spLocks noGrp="1"/>
          </p:cNvSpPr>
          <p:nvPr>
            <p:ph type="body" idx="3"/>
          </p:nvPr>
        </p:nvSpPr>
        <p:spPr>
          <a:xfrm>
            <a:off x="2190750" y="609600"/>
            <a:ext cx="7810500" cy="563880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20"/>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0"/>
          <p:cNvSpPr txBox="1">
            <a:spLocks noGrp="1"/>
          </p:cNvSpPr>
          <p:nvPr>
            <p:ph type="subTitle" idx="4"/>
          </p:nvPr>
        </p:nvSpPr>
        <p:spPr>
          <a:xfrm>
            <a:off x="4059707" y="4297679"/>
            <a:ext cx="4072586" cy="146304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000"/>
              <a:buNone/>
              <a:defRPr sz="2000">
                <a:solidFill>
                  <a:schemeClr val="lt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5_Diapositive de titre_Jaune foncé">
  <p:cSld name="5_Diapositive de titre_Jaune foncé">
    <p:bg>
      <p:bgPr>
        <a:solidFill>
          <a:srgbClr val="F2F2F2"/>
        </a:solidFill>
        <a:effectLst/>
      </p:bgPr>
    </p:bg>
    <p:spTree>
      <p:nvGrpSpPr>
        <p:cNvPr id="1" name="Shape 86"/>
        <p:cNvGrpSpPr/>
        <p:nvPr/>
      </p:nvGrpSpPr>
      <p:grpSpPr>
        <a:xfrm>
          <a:off x="0" y="0"/>
          <a:ext cx="0" cy="0"/>
          <a:chOff x="0" y="0"/>
          <a:chExt cx="0" cy="0"/>
        </a:xfrm>
      </p:grpSpPr>
      <p:sp>
        <p:nvSpPr>
          <p:cNvPr id="87" name="Google Shape;87;p21"/>
          <p:cNvSpPr>
            <a:spLocks noGrp="1"/>
          </p:cNvSpPr>
          <p:nvPr>
            <p:ph type="pic" idx="2"/>
          </p:nvPr>
        </p:nvSpPr>
        <p:spPr>
          <a:xfrm>
            <a:off x="0" y="0"/>
            <a:ext cx="12192000" cy="6858000"/>
          </a:xfrm>
          <a:prstGeom prst="rect">
            <a:avLst/>
          </a:prstGeom>
          <a:solidFill>
            <a:schemeClr val="lt1"/>
          </a:solidFill>
          <a:ln>
            <a:noFill/>
          </a:ln>
        </p:spPr>
      </p:sp>
      <p:sp>
        <p:nvSpPr>
          <p:cNvPr id="88" name="Google Shape;88;p21"/>
          <p:cNvSpPr>
            <a:spLocks noGrp="1"/>
          </p:cNvSpPr>
          <p:nvPr>
            <p:ph type="body" idx="1"/>
          </p:nvPr>
        </p:nvSpPr>
        <p:spPr>
          <a:xfrm rot="10800000">
            <a:off x="2057400" y="466725"/>
            <a:ext cx="703341" cy="1101901"/>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21"/>
          <p:cNvSpPr>
            <a:spLocks noGrp="1"/>
          </p:cNvSpPr>
          <p:nvPr>
            <p:ph type="body" idx="3"/>
          </p:nvPr>
        </p:nvSpPr>
        <p:spPr>
          <a:xfrm>
            <a:off x="9067800" y="46482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1"/>
          <p:cNvSpPr txBox="1">
            <a:spLocks noGrp="1"/>
          </p:cNvSpPr>
          <p:nvPr>
            <p:ph type="body" idx="4"/>
          </p:nvPr>
        </p:nvSpPr>
        <p:spPr>
          <a:xfrm>
            <a:off x="2190750" y="609600"/>
            <a:ext cx="7810500" cy="5638800"/>
          </a:xfrm>
          <a:prstGeom prst="rect">
            <a:avLst/>
          </a:prstGeom>
          <a:solidFill>
            <a:srgbClr val="32345C">
              <a:alpha val="91764"/>
            </a:srgbClr>
          </a:solidFill>
          <a:ln>
            <a:noFill/>
          </a:ln>
        </p:spPr>
        <p:txBody>
          <a:bodyPr spcFirstLastPara="1" wrap="square" lIns="45700" tIns="45700" rIns="45700" bIns="45700" anchor="t" anchorCtr="0">
            <a:norm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1" name="Google Shape;91;p21"/>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1"/>
          <p:cNvSpPr txBox="1">
            <a:spLocks noGrp="1"/>
          </p:cNvSpPr>
          <p:nvPr>
            <p:ph type="subTitle" idx="5"/>
          </p:nvPr>
        </p:nvSpPr>
        <p:spPr>
          <a:xfrm>
            <a:off x="4059707" y="4297679"/>
            <a:ext cx="4072586" cy="146304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000"/>
              <a:buNone/>
              <a:defRPr sz="2000">
                <a:solidFill>
                  <a:schemeClr val="lt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Diapositive de titre">
  <p:cSld name="2_Diapositive de titre">
    <p:spTree>
      <p:nvGrpSpPr>
        <p:cNvPr id="1" name="Shape 93"/>
        <p:cNvGrpSpPr/>
        <p:nvPr/>
      </p:nvGrpSpPr>
      <p:grpSpPr>
        <a:xfrm>
          <a:off x="0" y="0"/>
          <a:ext cx="0" cy="0"/>
          <a:chOff x="0" y="0"/>
          <a:chExt cx="0" cy="0"/>
        </a:xfrm>
      </p:grpSpPr>
      <p:sp>
        <p:nvSpPr>
          <p:cNvPr id="94" name="Google Shape;94;p22"/>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95" name="Google Shape;95;p22"/>
          <p:cNvSpPr txBox="1">
            <a:spLocks noGrp="1"/>
          </p:cNvSpPr>
          <p:nvPr>
            <p:ph type="body" idx="1"/>
          </p:nvPr>
        </p:nvSpPr>
        <p:spPr>
          <a:xfrm>
            <a:off x="990600" y="609600"/>
            <a:ext cx="4648200" cy="56388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22"/>
          <p:cNvSpPr txBox="1">
            <a:spLocks noGrp="1"/>
          </p:cNvSpPr>
          <p:nvPr>
            <p:ph type="ctrTitle"/>
          </p:nvPr>
        </p:nvSpPr>
        <p:spPr>
          <a:xfrm>
            <a:off x="1257300" y="1447800"/>
            <a:ext cx="4114800" cy="3962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2"/>
          <p:cNvSpPr txBox="1">
            <a:spLocks noGrp="1"/>
          </p:cNvSpPr>
          <p:nvPr>
            <p:ph type="subTitle" idx="3"/>
          </p:nvPr>
        </p:nvSpPr>
        <p:spPr>
          <a:xfrm>
            <a:off x="6057900" y="4495801"/>
            <a:ext cx="4876800" cy="609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98" name="Google Shape;98;p22"/>
          <p:cNvSpPr txBox="1">
            <a:spLocks noGrp="1"/>
          </p:cNvSpPr>
          <p:nvPr>
            <p:ph type="body" idx="4"/>
          </p:nvPr>
        </p:nvSpPr>
        <p:spPr>
          <a:xfrm>
            <a:off x="2705100" y="409575"/>
            <a:ext cx="1219200" cy="40005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9" name="Google Shape;99;p22"/>
          <p:cNvSpPr txBox="1">
            <a:spLocks noGrp="1"/>
          </p:cNvSpPr>
          <p:nvPr>
            <p:ph type="body" idx="5"/>
          </p:nvPr>
        </p:nvSpPr>
        <p:spPr>
          <a:xfrm>
            <a:off x="2705100" y="6076950"/>
            <a:ext cx="1219200" cy="400050"/>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Sous-titre et contenu">
  <p:cSld name="Titre Sous-titre et contenu">
    <p:spTree>
      <p:nvGrpSpPr>
        <p:cNvPr id="1" name="Shape 100"/>
        <p:cNvGrpSpPr/>
        <p:nvPr/>
      </p:nvGrpSpPr>
      <p:grpSpPr>
        <a:xfrm>
          <a:off x="0" y="0"/>
          <a:ext cx="0" cy="0"/>
          <a:chOff x="0" y="0"/>
          <a:chExt cx="0" cy="0"/>
        </a:xfrm>
      </p:grpSpPr>
      <p:sp>
        <p:nvSpPr>
          <p:cNvPr id="101" name="Google Shape;101;p23"/>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2" name="Google Shape;102;p23"/>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3"/>
          <p:cNvSpPr txBox="1">
            <a:spLocks noGrp="1"/>
          </p:cNvSpPr>
          <p:nvPr>
            <p:ph type="body" idx="1"/>
          </p:nvPr>
        </p:nvSpPr>
        <p:spPr>
          <a:xfrm>
            <a:off x="548640" y="2667000"/>
            <a:ext cx="10288693"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23"/>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105" name="Google Shape;105;p23"/>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6" name="Google Shape;106;p23"/>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UNIQUEMENT_Bleu">
  <p:cSld name="TITRE UNIQUEMENT_Bleu">
    <p:spTree>
      <p:nvGrpSpPr>
        <p:cNvPr id="1" name="Shape 107"/>
        <p:cNvGrpSpPr/>
        <p:nvPr/>
      </p:nvGrpSpPr>
      <p:grpSpPr>
        <a:xfrm>
          <a:off x="0" y="0"/>
          <a:ext cx="0" cy="0"/>
          <a:chOff x="0" y="0"/>
          <a:chExt cx="0" cy="0"/>
        </a:xfrm>
      </p:grpSpPr>
      <p:sp>
        <p:nvSpPr>
          <p:cNvPr id="108" name="Google Shape;108;p2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9" name="Google Shape;109;p24"/>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4"/>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111" name="Google Shape;111;p24"/>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UNIQUEMENT_vert océan">
  <p:cSld name="TITRE UNIQUEMENT_vert océan">
    <p:spTree>
      <p:nvGrpSpPr>
        <p:cNvPr id="1" name="Shape 112"/>
        <p:cNvGrpSpPr/>
        <p:nvPr/>
      </p:nvGrpSpPr>
      <p:grpSpPr>
        <a:xfrm>
          <a:off x="0" y="0"/>
          <a:ext cx="0" cy="0"/>
          <a:chOff x="0" y="0"/>
          <a:chExt cx="0" cy="0"/>
        </a:xfrm>
      </p:grpSpPr>
      <p:sp>
        <p:nvSpPr>
          <p:cNvPr id="113" name="Google Shape;113;p2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4" name="Google Shape;114;p25"/>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5"/>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116" name="Google Shape;116;p25"/>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UNIQUEMENT_Rose">
  <p:cSld name="TITRE UNIQUEMENT_Rose">
    <p:spTree>
      <p:nvGrpSpPr>
        <p:cNvPr id="1" name="Shape 122"/>
        <p:cNvGrpSpPr/>
        <p:nvPr/>
      </p:nvGrpSpPr>
      <p:grpSpPr>
        <a:xfrm>
          <a:off x="0" y="0"/>
          <a:ext cx="0" cy="0"/>
          <a:chOff x="0" y="0"/>
          <a:chExt cx="0" cy="0"/>
        </a:xfrm>
      </p:grpSpPr>
      <p:sp>
        <p:nvSpPr>
          <p:cNvPr id="123" name="Google Shape;123;p27"/>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24" name="Google Shape;124;p27"/>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7"/>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126" name="Google Shape;126;p27"/>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UNIQUEMENT_Bleu clair">
  <p:cSld name="TITRE UNIQUEMENT_Bleu clair">
    <p:spTree>
      <p:nvGrpSpPr>
        <p:cNvPr id="1" name="Shape 127"/>
        <p:cNvGrpSpPr/>
        <p:nvPr/>
      </p:nvGrpSpPr>
      <p:grpSpPr>
        <a:xfrm>
          <a:off x="0" y="0"/>
          <a:ext cx="0" cy="0"/>
          <a:chOff x="0" y="0"/>
          <a:chExt cx="0" cy="0"/>
        </a:xfrm>
      </p:grpSpPr>
      <p:sp>
        <p:nvSpPr>
          <p:cNvPr id="128" name="Google Shape;128;p28"/>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29" name="Google Shape;129;p28"/>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8"/>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131" name="Google Shape;131;p28"/>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UNIQUEMENT_Gris">
  <p:cSld name="TITRE UNIQUEMENT_Gris">
    <p:spTree>
      <p:nvGrpSpPr>
        <p:cNvPr id="1" name="Shape 132"/>
        <p:cNvGrpSpPr/>
        <p:nvPr/>
      </p:nvGrpSpPr>
      <p:grpSpPr>
        <a:xfrm>
          <a:off x="0" y="0"/>
          <a:ext cx="0" cy="0"/>
          <a:chOff x="0" y="0"/>
          <a:chExt cx="0" cy="0"/>
        </a:xfrm>
      </p:grpSpPr>
      <p:sp>
        <p:nvSpPr>
          <p:cNvPr id="133" name="Google Shape;133;p29"/>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34" name="Google Shape;134;p29"/>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9"/>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136" name="Google Shape;136;p29"/>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rgbClr val="65747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UNIQUEMENT_Bleu_Triangle correctif BG">
  <p:cSld name="TITRE UNIQUEMENT_Bleu_Triangle correctif BG">
    <p:spTree>
      <p:nvGrpSpPr>
        <p:cNvPr id="1" name="Shape 137"/>
        <p:cNvGrpSpPr/>
        <p:nvPr/>
      </p:nvGrpSpPr>
      <p:grpSpPr>
        <a:xfrm>
          <a:off x="0" y="0"/>
          <a:ext cx="0" cy="0"/>
          <a:chOff x="0" y="0"/>
          <a:chExt cx="0" cy="0"/>
        </a:xfrm>
      </p:grpSpPr>
      <p:sp>
        <p:nvSpPr>
          <p:cNvPr id="138" name="Google Shape;138;p30"/>
          <p:cNvSpPr/>
          <p:nvPr/>
        </p:nvSpPr>
        <p:spPr>
          <a:xfrm>
            <a:off x="3175958" y="0"/>
            <a:ext cx="9016043" cy="6858000"/>
          </a:xfrm>
          <a:custGeom>
            <a:avLst/>
            <a:gdLst/>
            <a:ahLst/>
            <a:cxnLst/>
            <a:rect l="l" t="t" r="r" b="b"/>
            <a:pathLst>
              <a:path w="9016043" h="6858000" extrusionOk="0">
                <a:moveTo>
                  <a:pt x="5153328" y="0"/>
                </a:moveTo>
                <a:lnTo>
                  <a:pt x="9016043" y="0"/>
                </a:lnTo>
                <a:lnTo>
                  <a:pt x="9016043" y="6858000"/>
                </a:lnTo>
                <a:lnTo>
                  <a:pt x="0" y="6858000"/>
                </a:lnTo>
                <a:lnTo>
                  <a:pt x="5153328" y="68183"/>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39" name="Google Shape;139;p30"/>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40" name="Google Shape;140;p30"/>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0"/>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142" name="Google Shape;142;p30"/>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ise en évidence Titre-sous-titre et contenu">
  <p:cSld name="Mise en évidence Titre-sous-titre et contenu">
    <p:spTree>
      <p:nvGrpSpPr>
        <p:cNvPr id="1" name="Shape 19"/>
        <p:cNvGrpSpPr/>
        <p:nvPr/>
      </p:nvGrpSpPr>
      <p:grpSpPr>
        <a:xfrm>
          <a:off x="0" y="0"/>
          <a:ext cx="0" cy="0"/>
          <a:chOff x="0" y="0"/>
          <a:chExt cx="0" cy="0"/>
        </a:xfrm>
      </p:grpSpPr>
      <p:sp>
        <p:nvSpPr>
          <p:cNvPr id="20" name="Google Shape;20;p12"/>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 name="Google Shape;21;p12"/>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548640" y="2667000"/>
            <a:ext cx="10288693"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 name="Google Shape;23;p12"/>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24" name="Google Shape;24;p12"/>
          <p:cNvSpPr txBox="1">
            <a:spLocks noGrp="1"/>
          </p:cNvSpPr>
          <p:nvPr>
            <p:ph type="body" idx="3"/>
          </p:nvPr>
        </p:nvSpPr>
        <p:spPr>
          <a:xfrm>
            <a:off x="-1" y="1676400"/>
            <a:ext cx="10837333" cy="424732"/>
          </a:xfrm>
          <a:prstGeom prst="rect">
            <a:avLst/>
          </a:prstGeom>
          <a:solidFill>
            <a:schemeClr val="accent1"/>
          </a:solidFill>
          <a:ln>
            <a:noFill/>
          </a:ln>
        </p:spPr>
        <p:txBody>
          <a:bodyPr spcFirstLastPara="1" wrap="square" lIns="64007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lt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 name="Google Shape;25;p12"/>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sous-titre, contenu et image">
  <p:cSld name="Titre, sous-titre, contenu et image">
    <p:spTree>
      <p:nvGrpSpPr>
        <p:cNvPr id="1" name="Shape 143"/>
        <p:cNvGrpSpPr/>
        <p:nvPr/>
      </p:nvGrpSpPr>
      <p:grpSpPr>
        <a:xfrm>
          <a:off x="0" y="0"/>
          <a:ext cx="0" cy="0"/>
          <a:chOff x="0" y="0"/>
          <a:chExt cx="0" cy="0"/>
        </a:xfrm>
      </p:grpSpPr>
      <p:sp>
        <p:nvSpPr>
          <p:cNvPr id="144" name="Google Shape;144;p31"/>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45" name="Google Shape;145;p31"/>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31"/>
          <p:cNvSpPr txBox="1">
            <a:spLocks noGrp="1"/>
          </p:cNvSpPr>
          <p:nvPr>
            <p:ph type="body" idx="1"/>
          </p:nvPr>
        </p:nvSpPr>
        <p:spPr>
          <a:xfrm>
            <a:off x="548641" y="2667000"/>
            <a:ext cx="5775960"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7" name="Google Shape;147;p31"/>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148" name="Google Shape;148;p31"/>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9" name="Google Shape;149;p31"/>
          <p:cNvSpPr>
            <a:spLocks noGrp="1"/>
          </p:cNvSpPr>
          <p:nvPr>
            <p:ph type="pic" idx="4"/>
          </p:nvPr>
        </p:nvSpPr>
        <p:spPr>
          <a:xfrm>
            <a:off x="6629399" y="2667000"/>
            <a:ext cx="5013959" cy="3660775"/>
          </a:xfrm>
          <a:prstGeom prst="rect">
            <a:avLst/>
          </a:prstGeom>
          <a:noFill/>
          <a:ln>
            <a:noFill/>
          </a:ln>
        </p:spPr>
      </p:sp>
      <p:sp>
        <p:nvSpPr>
          <p:cNvPr id="150" name="Google Shape;150;p31"/>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Sous-titre Contenu et Image_Barre de forme supérieure">
  <p:cSld name="Titre Sous-titre Contenu et Image_Barre de forme supérieure">
    <p:spTree>
      <p:nvGrpSpPr>
        <p:cNvPr id="1" name="Shape 151"/>
        <p:cNvGrpSpPr/>
        <p:nvPr/>
      </p:nvGrpSpPr>
      <p:grpSpPr>
        <a:xfrm>
          <a:off x="0" y="0"/>
          <a:ext cx="0" cy="0"/>
          <a:chOff x="0" y="0"/>
          <a:chExt cx="0" cy="0"/>
        </a:xfrm>
      </p:grpSpPr>
      <p:sp>
        <p:nvSpPr>
          <p:cNvPr id="152" name="Google Shape;152;p32"/>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53" name="Google Shape;153;p32"/>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2"/>
          <p:cNvSpPr txBox="1">
            <a:spLocks noGrp="1"/>
          </p:cNvSpPr>
          <p:nvPr>
            <p:ph type="body" idx="1"/>
          </p:nvPr>
        </p:nvSpPr>
        <p:spPr>
          <a:xfrm>
            <a:off x="548641" y="2667000"/>
            <a:ext cx="5775960"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5" name="Google Shape;155;p32"/>
          <p:cNvSpPr txBox="1">
            <a:spLocks noGrp="1"/>
          </p:cNvSpPr>
          <p:nvPr>
            <p:ph type="body" idx="2"/>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6" name="Google Shape;156;p32"/>
          <p:cNvSpPr>
            <a:spLocks noGrp="1"/>
          </p:cNvSpPr>
          <p:nvPr>
            <p:ph type="pic" idx="3"/>
          </p:nvPr>
        </p:nvSpPr>
        <p:spPr>
          <a:xfrm>
            <a:off x="6629399" y="2667000"/>
            <a:ext cx="5013959" cy="3660775"/>
          </a:xfrm>
          <a:prstGeom prst="rect">
            <a:avLst/>
          </a:prstGeom>
          <a:noFill/>
          <a:ln>
            <a:noFill/>
          </a:ln>
        </p:spPr>
      </p:sp>
      <p:sp>
        <p:nvSpPr>
          <p:cNvPr id="157" name="Google Shape;157;p32"/>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sous-titre contenu et demi-image horizontale_Barre de forme supérieure">
  <p:cSld name="Titre sous-titre contenu et demi-image horizontale_Barre de forme supérieure">
    <p:spTree>
      <p:nvGrpSpPr>
        <p:cNvPr id="1" name="Shape 158"/>
        <p:cNvGrpSpPr/>
        <p:nvPr/>
      </p:nvGrpSpPr>
      <p:grpSpPr>
        <a:xfrm>
          <a:off x="0" y="0"/>
          <a:ext cx="0" cy="0"/>
          <a:chOff x="0" y="0"/>
          <a:chExt cx="0" cy="0"/>
        </a:xfrm>
      </p:grpSpPr>
      <p:sp>
        <p:nvSpPr>
          <p:cNvPr id="159" name="Google Shape;159;p33"/>
          <p:cNvSpPr>
            <a:spLocks noGrp="1"/>
          </p:cNvSpPr>
          <p:nvPr>
            <p:ph type="pic" idx="2"/>
          </p:nvPr>
        </p:nvSpPr>
        <p:spPr>
          <a:xfrm>
            <a:off x="548641" y="2667001"/>
            <a:ext cx="11094718" cy="1757126"/>
          </a:xfrm>
          <a:prstGeom prst="rect">
            <a:avLst/>
          </a:prstGeom>
          <a:noFill/>
          <a:ln>
            <a:noFill/>
          </a:ln>
        </p:spPr>
      </p:sp>
      <p:sp>
        <p:nvSpPr>
          <p:cNvPr id="160" name="Google Shape;160;p33"/>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61" name="Google Shape;161;p33"/>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3"/>
          <p:cNvSpPr txBox="1">
            <a:spLocks noGrp="1"/>
          </p:cNvSpPr>
          <p:nvPr>
            <p:ph type="body" idx="1"/>
          </p:nvPr>
        </p:nvSpPr>
        <p:spPr>
          <a:xfrm>
            <a:off x="548640" y="4709677"/>
            <a:ext cx="11094717" cy="15008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3" name="Google Shape;163;p33"/>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4" name="Google Shape;164;p33"/>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Sous-titre Contenu et demi-image_Barre de forme supérieure">
  <p:cSld name="Titre Sous-titre Contenu et demi-image_Barre de forme supérieure">
    <p:spTree>
      <p:nvGrpSpPr>
        <p:cNvPr id="1" name="Shape 165"/>
        <p:cNvGrpSpPr/>
        <p:nvPr/>
      </p:nvGrpSpPr>
      <p:grpSpPr>
        <a:xfrm>
          <a:off x="0" y="0"/>
          <a:ext cx="0" cy="0"/>
          <a:chOff x="0" y="0"/>
          <a:chExt cx="0" cy="0"/>
        </a:xfrm>
      </p:grpSpPr>
      <p:sp>
        <p:nvSpPr>
          <p:cNvPr id="166" name="Google Shape;166;p34"/>
          <p:cNvSpPr>
            <a:spLocks noGrp="1"/>
          </p:cNvSpPr>
          <p:nvPr>
            <p:ph type="pic" idx="2"/>
          </p:nvPr>
        </p:nvSpPr>
        <p:spPr>
          <a:xfrm>
            <a:off x="548641" y="2667001"/>
            <a:ext cx="5775959" cy="3543552"/>
          </a:xfrm>
          <a:prstGeom prst="rect">
            <a:avLst/>
          </a:prstGeom>
          <a:noFill/>
          <a:ln>
            <a:noFill/>
          </a:ln>
        </p:spPr>
      </p:sp>
      <p:sp>
        <p:nvSpPr>
          <p:cNvPr id="167" name="Google Shape;167;p3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68" name="Google Shape;168;p34"/>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4"/>
          <p:cNvSpPr txBox="1">
            <a:spLocks noGrp="1"/>
          </p:cNvSpPr>
          <p:nvPr>
            <p:ph type="body" idx="1"/>
          </p:nvPr>
        </p:nvSpPr>
        <p:spPr>
          <a:xfrm>
            <a:off x="6553200" y="2667001"/>
            <a:ext cx="5090157" cy="35435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0" name="Google Shape;170;p34"/>
          <p:cNvSpPr txBox="1">
            <a:spLocks noGrp="1"/>
          </p:cNvSpPr>
          <p:nvPr>
            <p:ph type="body" idx="3"/>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1" name="Google Shape;171;p34"/>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u de titre de demi-image et Barre de forme supérieure">
  <p:cSld name="Contenu de titre de demi-image et Barre de forme supérieure">
    <p:spTree>
      <p:nvGrpSpPr>
        <p:cNvPr id="1" name="Shape 172"/>
        <p:cNvGrpSpPr/>
        <p:nvPr/>
      </p:nvGrpSpPr>
      <p:grpSpPr>
        <a:xfrm>
          <a:off x="0" y="0"/>
          <a:ext cx="0" cy="0"/>
          <a:chOff x="0" y="0"/>
          <a:chExt cx="0" cy="0"/>
        </a:xfrm>
      </p:grpSpPr>
      <p:sp>
        <p:nvSpPr>
          <p:cNvPr id="173" name="Google Shape;173;p3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74" name="Google Shape;174;p35"/>
          <p:cNvSpPr txBox="1">
            <a:spLocks noGrp="1"/>
          </p:cNvSpPr>
          <p:nvPr>
            <p:ph type="title"/>
          </p:nvPr>
        </p:nvSpPr>
        <p:spPr>
          <a:xfrm>
            <a:off x="548640" y="3735623"/>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5"/>
          <p:cNvSpPr txBox="1">
            <a:spLocks noGrp="1"/>
          </p:cNvSpPr>
          <p:nvPr>
            <p:ph type="body" idx="1"/>
          </p:nvPr>
        </p:nvSpPr>
        <p:spPr>
          <a:xfrm>
            <a:off x="548640" y="4617492"/>
            <a:ext cx="9890759" cy="1527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sz="18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6" name="Google Shape;176;p35"/>
          <p:cNvSpPr>
            <a:spLocks noGrp="1"/>
          </p:cNvSpPr>
          <p:nvPr>
            <p:ph type="pic" idx="2"/>
          </p:nvPr>
        </p:nvSpPr>
        <p:spPr>
          <a:xfrm>
            <a:off x="0" y="112976"/>
            <a:ext cx="12191999" cy="3278423"/>
          </a:xfrm>
          <a:prstGeom prst="rect">
            <a:avLst/>
          </a:prstGeom>
          <a:noFill/>
          <a:ln>
            <a:noFill/>
          </a:ln>
        </p:spPr>
      </p:sp>
      <p:sp>
        <p:nvSpPr>
          <p:cNvPr id="177" name="Google Shape;177;p35"/>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emi-image Titre deux colonnes Contenu et barre de forme supérieure ">
  <p:cSld name="Demi-image Titre deux colonnes Contenu et barre de forme supérieure ">
    <p:spTree>
      <p:nvGrpSpPr>
        <p:cNvPr id="1" name="Shape 178"/>
        <p:cNvGrpSpPr/>
        <p:nvPr/>
      </p:nvGrpSpPr>
      <p:grpSpPr>
        <a:xfrm>
          <a:off x="0" y="0"/>
          <a:ext cx="0" cy="0"/>
          <a:chOff x="0" y="0"/>
          <a:chExt cx="0" cy="0"/>
        </a:xfrm>
      </p:grpSpPr>
      <p:sp>
        <p:nvSpPr>
          <p:cNvPr id="179" name="Google Shape;179;p36"/>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80" name="Google Shape;180;p36"/>
          <p:cNvSpPr txBox="1">
            <a:spLocks noGrp="1"/>
          </p:cNvSpPr>
          <p:nvPr>
            <p:ph type="title"/>
          </p:nvPr>
        </p:nvSpPr>
        <p:spPr>
          <a:xfrm>
            <a:off x="548640" y="3735623"/>
            <a:ext cx="111099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36"/>
          <p:cNvSpPr txBox="1">
            <a:spLocks noGrp="1"/>
          </p:cNvSpPr>
          <p:nvPr>
            <p:ph type="body" idx="1"/>
          </p:nvPr>
        </p:nvSpPr>
        <p:spPr>
          <a:xfrm>
            <a:off x="548641" y="4617492"/>
            <a:ext cx="5212080" cy="1527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sz="18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2" name="Google Shape;182;p36"/>
          <p:cNvSpPr>
            <a:spLocks noGrp="1"/>
          </p:cNvSpPr>
          <p:nvPr>
            <p:ph type="pic" idx="2"/>
          </p:nvPr>
        </p:nvSpPr>
        <p:spPr>
          <a:xfrm>
            <a:off x="0" y="112976"/>
            <a:ext cx="12191999" cy="3278423"/>
          </a:xfrm>
          <a:prstGeom prst="rect">
            <a:avLst/>
          </a:prstGeom>
          <a:noFill/>
          <a:ln>
            <a:noFill/>
          </a:ln>
        </p:spPr>
      </p:sp>
      <p:sp>
        <p:nvSpPr>
          <p:cNvPr id="183" name="Google Shape;183;p36"/>
          <p:cNvSpPr txBox="1">
            <a:spLocks noGrp="1"/>
          </p:cNvSpPr>
          <p:nvPr>
            <p:ph type="body" idx="3"/>
          </p:nvPr>
        </p:nvSpPr>
        <p:spPr>
          <a:xfrm>
            <a:off x="6446520" y="4617492"/>
            <a:ext cx="5212080" cy="1527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sz="18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4" name="Google Shape;184;p36"/>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emi image Multiple images Titre Deux colonnes Contenu et Barre de forme supérieure">
  <p:cSld name="Demi image Multiple images Titre Deux colonnes Contenu et Barre de forme supérieure">
    <p:spTree>
      <p:nvGrpSpPr>
        <p:cNvPr id="1" name="Shape 185"/>
        <p:cNvGrpSpPr/>
        <p:nvPr/>
      </p:nvGrpSpPr>
      <p:grpSpPr>
        <a:xfrm>
          <a:off x="0" y="0"/>
          <a:ext cx="0" cy="0"/>
          <a:chOff x="0" y="0"/>
          <a:chExt cx="0" cy="0"/>
        </a:xfrm>
      </p:grpSpPr>
      <p:sp>
        <p:nvSpPr>
          <p:cNvPr id="186" name="Google Shape;186;p37"/>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87" name="Google Shape;187;p37"/>
          <p:cNvSpPr txBox="1">
            <a:spLocks noGrp="1"/>
          </p:cNvSpPr>
          <p:nvPr>
            <p:ph type="title"/>
          </p:nvPr>
        </p:nvSpPr>
        <p:spPr>
          <a:xfrm>
            <a:off x="7315200" y="4176259"/>
            <a:ext cx="4343400" cy="1968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7"/>
          <p:cNvSpPr>
            <a:spLocks noGrp="1"/>
          </p:cNvSpPr>
          <p:nvPr>
            <p:ph type="pic" idx="2"/>
          </p:nvPr>
        </p:nvSpPr>
        <p:spPr>
          <a:xfrm>
            <a:off x="0" y="112976"/>
            <a:ext cx="12191999" cy="3278423"/>
          </a:xfrm>
          <a:prstGeom prst="rect">
            <a:avLst/>
          </a:prstGeom>
          <a:noFill/>
          <a:ln>
            <a:noFill/>
          </a:ln>
        </p:spPr>
      </p:sp>
      <p:sp>
        <p:nvSpPr>
          <p:cNvPr id="189" name="Google Shape;189;p37"/>
          <p:cNvSpPr>
            <a:spLocks noGrp="1"/>
          </p:cNvSpPr>
          <p:nvPr>
            <p:ph type="pic" idx="3"/>
          </p:nvPr>
        </p:nvSpPr>
        <p:spPr>
          <a:xfrm>
            <a:off x="542834" y="1066801"/>
            <a:ext cx="3505199" cy="5077738"/>
          </a:xfrm>
          <a:prstGeom prst="rect">
            <a:avLst/>
          </a:prstGeom>
          <a:solidFill>
            <a:schemeClr val="lt1"/>
          </a:solidFill>
          <a:ln>
            <a:noFill/>
          </a:ln>
          <a:effectLst>
            <a:outerShdw blurRad="50800" dist="38100" dir="2700000" algn="tl" rotWithShape="0">
              <a:srgbClr val="000000">
                <a:alpha val="40000"/>
              </a:srgbClr>
            </a:outerShdw>
          </a:effectLst>
        </p:spPr>
      </p:sp>
      <p:sp>
        <p:nvSpPr>
          <p:cNvPr id="190" name="Google Shape;190;p37"/>
          <p:cNvSpPr>
            <a:spLocks noGrp="1"/>
          </p:cNvSpPr>
          <p:nvPr>
            <p:ph type="pic" idx="4"/>
          </p:nvPr>
        </p:nvSpPr>
        <p:spPr>
          <a:xfrm>
            <a:off x="4191000" y="4343400"/>
            <a:ext cx="2743200" cy="1801138"/>
          </a:xfrm>
          <a:prstGeom prst="rect">
            <a:avLst/>
          </a:prstGeom>
          <a:solidFill>
            <a:schemeClr val="lt1"/>
          </a:solidFill>
          <a:ln>
            <a:noFill/>
          </a:ln>
          <a:effectLst>
            <a:outerShdw blurRad="50800" dist="38100" dir="2700000" algn="tl" rotWithShape="0">
              <a:srgbClr val="000000">
                <a:alpha val="40000"/>
              </a:srgbClr>
            </a:outerShdw>
          </a:effectLst>
        </p:spPr>
      </p:sp>
      <p:sp>
        <p:nvSpPr>
          <p:cNvPr id="191" name="Google Shape;191;p37"/>
          <p:cNvSpPr>
            <a:spLocks noGrp="1"/>
          </p:cNvSpPr>
          <p:nvPr>
            <p:ph type="pic" idx="5"/>
          </p:nvPr>
        </p:nvSpPr>
        <p:spPr>
          <a:xfrm>
            <a:off x="4191000" y="1066801"/>
            <a:ext cx="2743200" cy="3126023"/>
          </a:xfrm>
          <a:prstGeom prst="rect">
            <a:avLst/>
          </a:prstGeom>
          <a:solidFill>
            <a:schemeClr val="lt1"/>
          </a:solidFill>
          <a:ln>
            <a:noFill/>
          </a:ln>
          <a:effectLst>
            <a:outerShdw blurRad="50800" dist="38100" dir="2700000" algn="tl" rotWithShape="0">
              <a:srgbClr val="000000">
                <a:alpha val="40000"/>
              </a:srgbClr>
            </a:outerShdw>
          </a:effectLst>
        </p:spPr>
      </p:sp>
      <p:sp>
        <p:nvSpPr>
          <p:cNvPr id="192" name="Google Shape;192;p37"/>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entière avec barre supérieure">
  <p:cSld name="Image entière avec barre supérieure">
    <p:spTree>
      <p:nvGrpSpPr>
        <p:cNvPr id="1" name="Shape 193"/>
        <p:cNvGrpSpPr/>
        <p:nvPr/>
      </p:nvGrpSpPr>
      <p:grpSpPr>
        <a:xfrm>
          <a:off x="0" y="0"/>
          <a:ext cx="0" cy="0"/>
          <a:chOff x="0" y="0"/>
          <a:chExt cx="0" cy="0"/>
        </a:xfrm>
      </p:grpSpPr>
      <p:sp>
        <p:nvSpPr>
          <p:cNvPr id="194" name="Google Shape;194;p38"/>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95" name="Google Shape;195;p38"/>
          <p:cNvSpPr>
            <a:spLocks noGrp="1"/>
          </p:cNvSpPr>
          <p:nvPr>
            <p:ph type="pic" idx="2"/>
          </p:nvPr>
        </p:nvSpPr>
        <p:spPr>
          <a:xfrm>
            <a:off x="0" y="112976"/>
            <a:ext cx="12191999" cy="6745024"/>
          </a:xfrm>
          <a:prstGeom prst="rect">
            <a:avLst/>
          </a:prstGeom>
          <a:noFill/>
          <a:ln>
            <a:noFill/>
          </a:ln>
        </p:spPr>
      </p:sp>
      <p:sp>
        <p:nvSpPr>
          <p:cNvPr id="196" name="Google Shape;196;p38"/>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197" name="Google Shape;197;p38"/>
          <p:cNvSpPr txBox="1">
            <a:spLocks noGrp="1"/>
          </p:cNvSpPr>
          <p:nvPr>
            <p:ph type="title"/>
          </p:nvPr>
        </p:nvSpPr>
        <p:spPr>
          <a:xfrm>
            <a:off x="548640" y="548640"/>
            <a:ext cx="11106150" cy="5181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entière">
  <p:cSld name="Image entière">
    <p:spTree>
      <p:nvGrpSpPr>
        <p:cNvPr id="1" name="Shape 198"/>
        <p:cNvGrpSpPr/>
        <p:nvPr/>
      </p:nvGrpSpPr>
      <p:grpSpPr>
        <a:xfrm>
          <a:off x="0" y="0"/>
          <a:ext cx="0" cy="0"/>
          <a:chOff x="0" y="0"/>
          <a:chExt cx="0" cy="0"/>
        </a:xfrm>
      </p:grpSpPr>
      <p:sp>
        <p:nvSpPr>
          <p:cNvPr id="199" name="Google Shape;199;p39"/>
          <p:cNvSpPr>
            <a:spLocks noGrp="1"/>
          </p:cNvSpPr>
          <p:nvPr>
            <p:ph type="pic" idx="2"/>
          </p:nvPr>
        </p:nvSpPr>
        <p:spPr>
          <a:xfrm>
            <a:off x="0" y="0"/>
            <a:ext cx="12191999" cy="6858000"/>
          </a:xfrm>
          <a:prstGeom prst="rect">
            <a:avLst/>
          </a:prstGeom>
          <a:noFill/>
          <a:ln>
            <a:noFill/>
          </a:ln>
        </p:spPr>
      </p:sp>
      <p:sp>
        <p:nvSpPr>
          <p:cNvPr id="200" name="Google Shape;200;p39"/>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201" name="Google Shape;201;p39"/>
          <p:cNvSpPr txBox="1">
            <a:spLocks noGrp="1"/>
          </p:cNvSpPr>
          <p:nvPr>
            <p:ph type="title"/>
          </p:nvPr>
        </p:nvSpPr>
        <p:spPr>
          <a:xfrm>
            <a:off x="548640" y="548640"/>
            <a:ext cx="11106150" cy="5181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Image entière">
  <p:cSld name="1_Image entière">
    <p:spTree>
      <p:nvGrpSpPr>
        <p:cNvPr id="1" name="Shape 202"/>
        <p:cNvGrpSpPr/>
        <p:nvPr/>
      </p:nvGrpSpPr>
      <p:grpSpPr>
        <a:xfrm>
          <a:off x="0" y="0"/>
          <a:ext cx="0" cy="0"/>
          <a:chOff x="0" y="0"/>
          <a:chExt cx="0" cy="0"/>
        </a:xfrm>
      </p:grpSpPr>
      <p:sp>
        <p:nvSpPr>
          <p:cNvPr id="203" name="Google Shape;203;p40"/>
          <p:cNvSpPr>
            <a:spLocks noGrp="1"/>
          </p:cNvSpPr>
          <p:nvPr>
            <p:ph type="pic" idx="2"/>
          </p:nvPr>
        </p:nvSpPr>
        <p:spPr>
          <a:xfrm>
            <a:off x="0" y="0"/>
            <a:ext cx="12191999" cy="6858000"/>
          </a:xfrm>
          <a:prstGeom prst="rect">
            <a:avLst/>
          </a:prstGeom>
          <a:noFill/>
          <a:ln>
            <a:noFill/>
          </a:ln>
        </p:spPr>
      </p:sp>
      <p:sp>
        <p:nvSpPr>
          <p:cNvPr id="204" name="Google Shape;204;p40"/>
          <p:cNvSpPr txBox="1">
            <a:spLocks noGrp="1"/>
          </p:cNvSpPr>
          <p:nvPr>
            <p:ph type="body" idx="1"/>
          </p:nvPr>
        </p:nvSpPr>
        <p:spPr>
          <a:xfrm>
            <a:off x="7261801" y="1189969"/>
            <a:ext cx="4389542" cy="4677431"/>
          </a:xfrm>
          <a:prstGeom prst="rect">
            <a:avLst/>
          </a:prstGeom>
          <a:solidFill>
            <a:schemeClr val="lt1">
              <a:alpha val="87843"/>
            </a:schemeClr>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5" name="Google Shape;205;p40"/>
          <p:cNvSpPr txBox="1">
            <a:spLocks noGrp="1"/>
          </p:cNvSpPr>
          <p:nvPr>
            <p:ph type="body" idx="3"/>
          </p:nvPr>
        </p:nvSpPr>
        <p:spPr>
          <a:xfrm>
            <a:off x="7612321" y="1494770"/>
            <a:ext cx="3688080" cy="391543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3200"/>
              <a:buNone/>
              <a:defRPr sz="3200"/>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06" name="Google Shape;206;p40"/>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207" name="Google Shape;207;p40"/>
          <p:cNvSpPr txBox="1">
            <a:spLocks noGrp="1"/>
          </p:cNvSpPr>
          <p:nvPr>
            <p:ph type="title"/>
          </p:nvPr>
        </p:nvSpPr>
        <p:spPr>
          <a:xfrm>
            <a:off x="548640" y="548640"/>
            <a:ext cx="11106150" cy="6413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ous-titre Contenu et Image_Barre de forme blanche supérieure">
  <p:cSld name="Titre Sous-titre Contenu et Image_Barre de forme blanche supérieure">
    <p:spTree>
      <p:nvGrpSpPr>
        <p:cNvPr id="1" name="Shape 26"/>
        <p:cNvGrpSpPr/>
        <p:nvPr/>
      </p:nvGrpSpPr>
      <p:grpSpPr>
        <a:xfrm>
          <a:off x="0" y="0"/>
          <a:ext cx="0" cy="0"/>
          <a:chOff x="0" y="0"/>
          <a:chExt cx="0" cy="0"/>
        </a:xfrm>
      </p:grpSpPr>
      <p:sp>
        <p:nvSpPr>
          <p:cNvPr id="27" name="Google Shape;27;p13"/>
          <p:cNvSpPr>
            <a:spLocks noGrp="1"/>
          </p:cNvSpPr>
          <p:nvPr>
            <p:ph type="pic" idx="2"/>
          </p:nvPr>
        </p:nvSpPr>
        <p:spPr>
          <a:xfrm>
            <a:off x="5334001" y="112976"/>
            <a:ext cx="6858000" cy="6745024"/>
          </a:xfrm>
          <a:prstGeom prst="rect">
            <a:avLst/>
          </a:prstGeom>
          <a:noFill/>
          <a:ln>
            <a:noFill/>
          </a:ln>
        </p:spPr>
      </p:sp>
      <p:sp>
        <p:nvSpPr>
          <p:cNvPr id="28" name="Google Shape;28;p13"/>
          <p:cNvSpPr txBox="1">
            <a:spLocks noGrp="1"/>
          </p:cNvSpPr>
          <p:nvPr>
            <p:ph type="body" idx="1"/>
          </p:nvPr>
        </p:nvSpPr>
        <p:spPr>
          <a:xfrm rot="5400000">
            <a:off x="5238089" y="208890"/>
            <a:ext cx="6745024" cy="6553200"/>
          </a:xfrm>
          <a:prstGeom prst="rect">
            <a:avLst/>
          </a:prstGeom>
          <a:gradFill>
            <a:gsLst>
              <a:gs pos="0">
                <a:schemeClr val="lt1"/>
              </a:gs>
              <a:gs pos="82000">
                <a:srgbClr val="FFFFFF">
                  <a:alpha val="0"/>
                </a:srgbClr>
              </a:gs>
              <a:gs pos="100000">
                <a:srgbClr val="FFFFFF">
                  <a:alpha val="0"/>
                </a:srgbClr>
              </a:gs>
            </a:gsLst>
            <a:lin ang="16200000" scaled="0"/>
          </a:gra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13"/>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0" name="Google Shape;30;p13"/>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3"/>
          </p:nvPr>
        </p:nvSpPr>
        <p:spPr>
          <a:xfrm>
            <a:off x="548641" y="2667000"/>
            <a:ext cx="5775960"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13"/>
          <p:cNvSpPr txBox="1">
            <a:spLocks noGrp="1"/>
          </p:cNvSpPr>
          <p:nvPr>
            <p:ph type="body" idx="4"/>
          </p:nvPr>
        </p:nvSpPr>
        <p:spPr>
          <a:xfrm>
            <a:off x="548640" y="1676400"/>
            <a:ext cx="10837333"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0">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13"/>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Image entière">
  <p:cSld name="2_Image entière">
    <p:spTree>
      <p:nvGrpSpPr>
        <p:cNvPr id="1" name="Shape 208"/>
        <p:cNvGrpSpPr/>
        <p:nvPr/>
      </p:nvGrpSpPr>
      <p:grpSpPr>
        <a:xfrm>
          <a:off x="0" y="0"/>
          <a:ext cx="0" cy="0"/>
          <a:chOff x="0" y="0"/>
          <a:chExt cx="0" cy="0"/>
        </a:xfrm>
      </p:grpSpPr>
      <p:sp>
        <p:nvSpPr>
          <p:cNvPr id="209" name="Google Shape;209;p41"/>
          <p:cNvSpPr>
            <a:spLocks noGrp="1"/>
          </p:cNvSpPr>
          <p:nvPr>
            <p:ph type="pic" idx="2"/>
          </p:nvPr>
        </p:nvSpPr>
        <p:spPr>
          <a:xfrm>
            <a:off x="0" y="0"/>
            <a:ext cx="12191999" cy="6858000"/>
          </a:xfrm>
          <a:prstGeom prst="rect">
            <a:avLst/>
          </a:prstGeom>
          <a:noFill/>
          <a:ln>
            <a:noFill/>
          </a:ln>
        </p:spPr>
      </p:sp>
      <p:sp>
        <p:nvSpPr>
          <p:cNvPr id="210" name="Google Shape;210;p41"/>
          <p:cNvSpPr txBox="1">
            <a:spLocks noGrp="1"/>
          </p:cNvSpPr>
          <p:nvPr>
            <p:ph type="body" idx="1"/>
          </p:nvPr>
        </p:nvSpPr>
        <p:spPr>
          <a:xfrm>
            <a:off x="552269" y="1189969"/>
            <a:ext cx="4389542" cy="4677431"/>
          </a:xfrm>
          <a:prstGeom prst="rect">
            <a:avLst/>
          </a:prstGeom>
          <a:solidFill>
            <a:schemeClr val="accent2">
              <a:alpha val="87843"/>
            </a:schemeClr>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1" name="Google Shape;211;p41"/>
          <p:cNvSpPr txBox="1">
            <a:spLocks noGrp="1"/>
          </p:cNvSpPr>
          <p:nvPr>
            <p:ph type="body" idx="3"/>
          </p:nvPr>
        </p:nvSpPr>
        <p:spPr>
          <a:xfrm>
            <a:off x="902789" y="1494770"/>
            <a:ext cx="3688080" cy="391543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3200"/>
              <a:buNone/>
              <a:defRPr sz="3200">
                <a:solidFill>
                  <a:schemeClr val="lt1"/>
                </a:solidFill>
              </a:defRPr>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2" name="Google Shape;212;p41"/>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213" name="Google Shape;213;p41"/>
          <p:cNvSpPr txBox="1">
            <a:spLocks noGrp="1"/>
          </p:cNvSpPr>
          <p:nvPr>
            <p:ph type="title"/>
          </p:nvPr>
        </p:nvSpPr>
        <p:spPr>
          <a:xfrm>
            <a:off x="548640" y="548640"/>
            <a:ext cx="11106150" cy="4419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re Sous-titre Contenu et demi-image_Barre de forme supérieure">
  <p:cSld name="1_Titre Sous-titre Contenu et demi-image_Barre de forme supérieure">
    <p:spTree>
      <p:nvGrpSpPr>
        <p:cNvPr id="1" name="Shape 214"/>
        <p:cNvGrpSpPr/>
        <p:nvPr/>
      </p:nvGrpSpPr>
      <p:grpSpPr>
        <a:xfrm>
          <a:off x="0" y="0"/>
          <a:ext cx="0" cy="0"/>
          <a:chOff x="0" y="0"/>
          <a:chExt cx="0" cy="0"/>
        </a:xfrm>
      </p:grpSpPr>
      <p:sp>
        <p:nvSpPr>
          <p:cNvPr id="215" name="Google Shape;215;p42"/>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16" name="Google Shape;216;p42"/>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42"/>
          <p:cNvSpPr txBox="1">
            <a:spLocks noGrp="1"/>
          </p:cNvSpPr>
          <p:nvPr>
            <p:ph type="body" idx="1"/>
          </p:nvPr>
        </p:nvSpPr>
        <p:spPr>
          <a:xfrm>
            <a:off x="548640" y="4021648"/>
            <a:ext cx="5090157"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8" name="Google Shape;218;p42"/>
          <p:cNvSpPr txBox="1">
            <a:spLocks noGrp="1"/>
          </p:cNvSpPr>
          <p:nvPr>
            <p:ph type="body" idx="2"/>
          </p:nvPr>
        </p:nvSpPr>
        <p:spPr>
          <a:xfrm>
            <a:off x="548640" y="3429000"/>
            <a:ext cx="5090157"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9" name="Google Shape;219;p42"/>
          <p:cNvSpPr txBox="1">
            <a:spLocks noGrp="1"/>
          </p:cNvSpPr>
          <p:nvPr>
            <p:ph type="body" idx="3"/>
          </p:nvPr>
        </p:nvSpPr>
        <p:spPr>
          <a:xfrm>
            <a:off x="6527803" y="4021648"/>
            <a:ext cx="5090157"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0" name="Google Shape;220;p42"/>
          <p:cNvSpPr txBox="1">
            <a:spLocks noGrp="1"/>
          </p:cNvSpPr>
          <p:nvPr>
            <p:ph type="body" idx="4"/>
          </p:nvPr>
        </p:nvSpPr>
        <p:spPr>
          <a:xfrm>
            <a:off x="6527803" y="3429000"/>
            <a:ext cx="5090157"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200"/>
              </a:spcBef>
              <a:spcAft>
                <a:spcPts val="0"/>
              </a:spcAft>
              <a:buSzPts val="2400"/>
              <a:buNone/>
              <a:defRPr sz="2400" b="1">
                <a:solidFill>
                  <a:schemeClr val="accent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1" name="Google Shape;221;p42"/>
          <p:cNvSpPr>
            <a:spLocks noGrp="1"/>
          </p:cNvSpPr>
          <p:nvPr>
            <p:ph type="pic" idx="5"/>
          </p:nvPr>
        </p:nvSpPr>
        <p:spPr>
          <a:xfrm>
            <a:off x="548944" y="2423061"/>
            <a:ext cx="711197" cy="723544"/>
          </a:xfrm>
          <a:prstGeom prst="rect">
            <a:avLst/>
          </a:prstGeom>
          <a:noFill/>
          <a:ln>
            <a:noFill/>
          </a:ln>
        </p:spPr>
      </p:sp>
      <p:sp>
        <p:nvSpPr>
          <p:cNvPr id="222" name="Google Shape;222;p42"/>
          <p:cNvSpPr>
            <a:spLocks noGrp="1"/>
          </p:cNvSpPr>
          <p:nvPr>
            <p:ph type="pic" idx="6"/>
          </p:nvPr>
        </p:nvSpPr>
        <p:spPr>
          <a:xfrm>
            <a:off x="6527803" y="2423061"/>
            <a:ext cx="711197" cy="723544"/>
          </a:xfrm>
          <a:prstGeom prst="rect">
            <a:avLst/>
          </a:prstGeom>
          <a:noFill/>
          <a:ln>
            <a:noFill/>
          </a:ln>
        </p:spPr>
      </p:sp>
      <p:sp>
        <p:nvSpPr>
          <p:cNvPr id="223" name="Google Shape;223;p42"/>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re de contenu de sous-titre et de moitié Image_Top barre de forme">
  <p:cSld name="2_Titre de contenu de sous-titre et de moitié Image_Top barre de forme">
    <p:spTree>
      <p:nvGrpSpPr>
        <p:cNvPr id="1" name="Shape 224"/>
        <p:cNvGrpSpPr/>
        <p:nvPr/>
      </p:nvGrpSpPr>
      <p:grpSpPr>
        <a:xfrm>
          <a:off x="0" y="0"/>
          <a:ext cx="0" cy="0"/>
          <a:chOff x="0" y="0"/>
          <a:chExt cx="0" cy="0"/>
        </a:xfrm>
      </p:grpSpPr>
      <p:sp>
        <p:nvSpPr>
          <p:cNvPr id="225" name="Google Shape;225;p43"/>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6" name="Google Shape;226;p43"/>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43"/>
          <p:cNvSpPr txBox="1">
            <a:spLocks noGrp="1"/>
          </p:cNvSpPr>
          <p:nvPr>
            <p:ph type="body" idx="1"/>
          </p:nvPr>
        </p:nvSpPr>
        <p:spPr>
          <a:xfrm>
            <a:off x="548640" y="4021648"/>
            <a:ext cx="3474720"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8" name="Google Shape;228;p43"/>
          <p:cNvSpPr txBox="1">
            <a:spLocks noGrp="1"/>
          </p:cNvSpPr>
          <p:nvPr>
            <p:ph type="body" idx="2"/>
          </p:nvPr>
        </p:nvSpPr>
        <p:spPr>
          <a:xfrm>
            <a:off x="548640" y="3429000"/>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9" name="Google Shape;229;p43"/>
          <p:cNvSpPr txBox="1">
            <a:spLocks noGrp="1"/>
          </p:cNvSpPr>
          <p:nvPr>
            <p:ph type="body" idx="3"/>
          </p:nvPr>
        </p:nvSpPr>
        <p:spPr>
          <a:xfrm>
            <a:off x="4358640" y="4021648"/>
            <a:ext cx="3474720"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0" name="Google Shape;230;p43"/>
          <p:cNvSpPr txBox="1">
            <a:spLocks noGrp="1"/>
          </p:cNvSpPr>
          <p:nvPr>
            <p:ph type="body" idx="4"/>
          </p:nvPr>
        </p:nvSpPr>
        <p:spPr>
          <a:xfrm>
            <a:off x="4358640" y="3429000"/>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1" name="Google Shape;231;p43"/>
          <p:cNvSpPr>
            <a:spLocks noGrp="1"/>
          </p:cNvSpPr>
          <p:nvPr>
            <p:ph type="pic" idx="5"/>
          </p:nvPr>
        </p:nvSpPr>
        <p:spPr>
          <a:xfrm>
            <a:off x="548944" y="2423061"/>
            <a:ext cx="711197" cy="723544"/>
          </a:xfrm>
          <a:prstGeom prst="rect">
            <a:avLst/>
          </a:prstGeom>
          <a:noFill/>
          <a:ln>
            <a:noFill/>
          </a:ln>
        </p:spPr>
      </p:sp>
      <p:sp>
        <p:nvSpPr>
          <p:cNvPr id="232" name="Google Shape;232;p43"/>
          <p:cNvSpPr>
            <a:spLocks noGrp="1"/>
          </p:cNvSpPr>
          <p:nvPr>
            <p:ph type="pic" idx="6"/>
          </p:nvPr>
        </p:nvSpPr>
        <p:spPr>
          <a:xfrm>
            <a:off x="4358640" y="2423061"/>
            <a:ext cx="711197" cy="723544"/>
          </a:xfrm>
          <a:prstGeom prst="rect">
            <a:avLst/>
          </a:prstGeom>
          <a:noFill/>
          <a:ln>
            <a:noFill/>
          </a:ln>
        </p:spPr>
      </p:sp>
      <p:sp>
        <p:nvSpPr>
          <p:cNvPr id="233" name="Google Shape;233;p43"/>
          <p:cNvSpPr txBox="1">
            <a:spLocks noGrp="1"/>
          </p:cNvSpPr>
          <p:nvPr>
            <p:ph type="body" idx="7"/>
          </p:nvPr>
        </p:nvSpPr>
        <p:spPr>
          <a:xfrm>
            <a:off x="8168640" y="4021648"/>
            <a:ext cx="3474720" cy="18842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4" name="Google Shape;234;p43"/>
          <p:cNvSpPr txBox="1">
            <a:spLocks noGrp="1"/>
          </p:cNvSpPr>
          <p:nvPr>
            <p:ph type="body" idx="8"/>
          </p:nvPr>
        </p:nvSpPr>
        <p:spPr>
          <a:xfrm>
            <a:off x="8168640" y="3429000"/>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accent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5" name="Google Shape;235;p43"/>
          <p:cNvSpPr>
            <a:spLocks noGrp="1"/>
          </p:cNvSpPr>
          <p:nvPr>
            <p:ph type="pic" idx="9"/>
          </p:nvPr>
        </p:nvSpPr>
        <p:spPr>
          <a:xfrm>
            <a:off x="8168336" y="2423061"/>
            <a:ext cx="711197" cy="723544"/>
          </a:xfrm>
          <a:prstGeom prst="rect">
            <a:avLst/>
          </a:prstGeom>
          <a:noFill/>
          <a:ln>
            <a:noFill/>
          </a:ln>
        </p:spPr>
      </p:sp>
      <p:sp>
        <p:nvSpPr>
          <p:cNvPr id="236" name="Google Shape;236;p43"/>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cône de titre contenu 2 lignes">
  <p:cSld name="Icône de titre contenu 2 lignes">
    <p:spTree>
      <p:nvGrpSpPr>
        <p:cNvPr id="1" name="Shape 237"/>
        <p:cNvGrpSpPr/>
        <p:nvPr/>
      </p:nvGrpSpPr>
      <p:grpSpPr>
        <a:xfrm>
          <a:off x="0" y="0"/>
          <a:ext cx="0" cy="0"/>
          <a:chOff x="0" y="0"/>
          <a:chExt cx="0" cy="0"/>
        </a:xfrm>
      </p:grpSpPr>
      <p:sp>
        <p:nvSpPr>
          <p:cNvPr id="238" name="Google Shape;238;p4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39" name="Google Shape;239;p44"/>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44"/>
          <p:cNvSpPr txBox="1">
            <a:spLocks noGrp="1"/>
          </p:cNvSpPr>
          <p:nvPr>
            <p:ph type="body" idx="1"/>
          </p:nvPr>
        </p:nvSpPr>
        <p:spPr>
          <a:xfrm>
            <a:off x="5562600" y="2438400"/>
            <a:ext cx="5901458" cy="9752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1" name="Google Shape;241;p44"/>
          <p:cNvSpPr txBox="1">
            <a:spLocks noGrp="1"/>
          </p:cNvSpPr>
          <p:nvPr>
            <p:ph type="body" idx="2"/>
          </p:nvPr>
        </p:nvSpPr>
        <p:spPr>
          <a:xfrm>
            <a:off x="1524000" y="2713664"/>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2" name="Google Shape;242;p44"/>
          <p:cNvSpPr>
            <a:spLocks noGrp="1"/>
          </p:cNvSpPr>
          <p:nvPr>
            <p:ph type="pic" idx="3"/>
          </p:nvPr>
        </p:nvSpPr>
        <p:spPr>
          <a:xfrm>
            <a:off x="548944" y="2564258"/>
            <a:ext cx="711197" cy="723544"/>
          </a:xfrm>
          <a:prstGeom prst="rect">
            <a:avLst/>
          </a:prstGeom>
          <a:noFill/>
          <a:ln>
            <a:noFill/>
          </a:ln>
        </p:spPr>
      </p:sp>
      <p:sp>
        <p:nvSpPr>
          <p:cNvPr id="243" name="Google Shape;243;p44"/>
          <p:cNvSpPr txBox="1">
            <a:spLocks noGrp="1"/>
          </p:cNvSpPr>
          <p:nvPr>
            <p:ph type="body" idx="4"/>
          </p:nvPr>
        </p:nvSpPr>
        <p:spPr>
          <a:xfrm>
            <a:off x="5562600" y="4391622"/>
            <a:ext cx="5901458" cy="9752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4" name="Google Shape;244;p44"/>
          <p:cNvSpPr txBox="1">
            <a:spLocks noGrp="1"/>
          </p:cNvSpPr>
          <p:nvPr>
            <p:ph type="body" idx="5"/>
          </p:nvPr>
        </p:nvSpPr>
        <p:spPr>
          <a:xfrm>
            <a:off x="1524000" y="4666886"/>
            <a:ext cx="347472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5" name="Google Shape;245;p44"/>
          <p:cNvSpPr>
            <a:spLocks noGrp="1"/>
          </p:cNvSpPr>
          <p:nvPr>
            <p:ph type="pic" idx="6"/>
          </p:nvPr>
        </p:nvSpPr>
        <p:spPr>
          <a:xfrm>
            <a:off x="548944" y="4517480"/>
            <a:ext cx="711197" cy="723544"/>
          </a:xfrm>
          <a:prstGeom prst="rect">
            <a:avLst/>
          </a:prstGeom>
          <a:noFill/>
          <a:ln>
            <a:noFill/>
          </a:ln>
        </p:spPr>
      </p:sp>
      <p:sp>
        <p:nvSpPr>
          <p:cNvPr id="246" name="Google Shape;246;p44"/>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cône de titre contenu 3 lignes">
  <p:cSld name="Icône de titre contenu 3 lignes">
    <p:spTree>
      <p:nvGrpSpPr>
        <p:cNvPr id="1" name="Shape 247"/>
        <p:cNvGrpSpPr/>
        <p:nvPr/>
      </p:nvGrpSpPr>
      <p:grpSpPr>
        <a:xfrm>
          <a:off x="0" y="0"/>
          <a:ext cx="0" cy="0"/>
          <a:chOff x="0" y="0"/>
          <a:chExt cx="0" cy="0"/>
        </a:xfrm>
      </p:grpSpPr>
      <p:sp>
        <p:nvSpPr>
          <p:cNvPr id="248" name="Google Shape;248;p4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49" name="Google Shape;249;p45"/>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45"/>
          <p:cNvSpPr txBox="1">
            <a:spLocks noGrp="1"/>
          </p:cNvSpPr>
          <p:nvPr>
            <p:ph type="body" idx="1"/>
          </p:nvPr>
        </p:nvSpPr>
        <p:spPr>
          <a:xfrm>
            <a:off x="5562600" y="2423061"/>
            <a:ext cx="5901458" cy="100593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1" name="Google Shape;251;p45"/>
          <p:cNvSpPr txBox="1">
            <a:spLocks noGrp="1"/>
          </p:cNvSpPr>
          <p:nvPr>
            <p:ph type="body" idx="2"/>
          </p:nvPr>
        </p:nvSpPr>
        <p:spPr>
          <a:xfrm>
            <a:off x="1524000" y="2547465"/>
            <a:ext cx="3810000" cy="757130"/>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1200"/>
              </a:spcBef>
              <a:spcAft>
                <a:spcPts val="0"/>
              </a:spcAft>
              <a:buSzPts val="2400"/>
              <a:buNone/>
              <a:defRPr sz="24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2" name="Google Shape;252;p45"/>
          <p:cNvSpPr>
            <a:spLocks noGrp="1"/>
          </p:cNvSpPr>
          <p:nvPr>
            <p:ph type="pic" idx="3"/>
          </p:nvPr>
        </p:nvSpPr>
        <p:spPr>
          <a:xfrm>
            <a:off x="548944" y="2564258"/>
            <a:ext cx="711197" cy="723544"/>
          </a:xfrm>
          <a:prstGeom prst="rect">
            <a:avLst/>
          </a:prstGeom>
          <a:noFill/>
          <a:ln>
            <a:noFill/>
          </a:ln>
        </p:spPr>
      </p:sp>
      <p:sp>
        <p:nvSpPr>
          <p:cNvPr id="253" name="Google Shape;253;p45"/>
          <p:cNvSpPr txBox="1">
            <a:spLocks noGrp="1"/>
          </p:cNvSpPr>
          <p:nvPr>
            <p:ph type="body" idx="4"/>
          </p:nvPr>
        </p:nvSpPr>
        <p:spPr>
          <a:xfrm>
            <a:off x="5562600" y="3556396"/>
            <a:ext cx="5901458" cy="100593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4" name="Google Shape;254;p45"/>
          <p:cNvSpPr txBox="1">
            <a:spLocks noGrp="1"/>
          </p:cNvSpPr>
          <p:nvPr>
            <p:ph type="body" idx="5"/>
          </p:nvPr>
        </p:nvSpPr>
        <p:spPr>
          <a:xfrm>
            <a:off x="1524000" y="3680800"/>
            <a:ext cx="3810000" cy="757130"/>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1200"/>
              </a:spcBef>
              <a:spcAft>
                <a:spcPts val="0"/>
              </a:spcAft>
              <a:buSzPts val="2400"/>
              <a:buNone/>
              <a:defRPr sz="24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5" name="Google Shape;255;p45"/>
          <p:cNvSpPr>
            <a:spLocks noGrp="1"/>
          </p:cNvSpPr>
          <p:nvPr>
            <p:ph type="pic" idx="6"/>
          </p:nvPr>
        </p:nvSpPr>
        <p:spPr>
          <a:xfrm>
            <a:off x="548944" y="3697593"/>
            <a:ext cx="711197" cy="723544"/>
          </a:xfrm>
          <a:prstGeom prst="rect">
            <a:avLst/>
          </a:prstGeom>
          <a:noFill/>
          <a:ln>
            <a:noFill/>
          </a:ln>
        </p:spPr>
      </p:sp>
      <p:sp>
        <p:nvSpPr>
          <p:cNvPr id="256" name="Google Shape;256;p45"/>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257" name="Google Shape;257;p45"/>
          <p:cNvSpPr txBox="1">
            <a:spLocks noGrp="1"/>
          </p:cNvSpPr>
          <p:nvPr>
            <p:ph type="body" idx="7"/>
          </p:nvPr>
        </p:nvSpPr>
        <p:spPr>
          <a:xfrm>
            <a:off x="5562600" y="4689732"/>
            <a:ext cx="5901458" cy="100593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SzPts val="20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8" name="Google Shape;258;p45"/>
          <p:cNvSpPr txBox="1">
            <a:spLocks noGrp="1"/>
          </p:cNvSpPr>
          <p:nvPr>
            <p:ph type="body" idx="8"/>
          </p:nvPr>
        </p:nvSpPr>
        <p:spPr>
          <a:xfrm>
            <a:off x="1524000" y="4814136"/>
            <a:ext cx="3810000" cy="757130"/>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1200"/>
              </a:spcBef>
              <a:spcAft>
                <a:spcPts val="0"/>
              </a:spcAft>
              <a:buSzPts val="2400"/>
              <a:buNone/>
              <a:defRPr sz="2400" b="1">
                <a:solidFill>
                  <a:schemeClr val="accent6"/>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9" name="Google Shape;259;p45"/>
          <p:cNvSpPr>
            <a:spLocks noGrp="1"/>
          </p:cNvSpPr>
          <p:nvPr>
            <p:ph type="pic" idx="9"/>
          </p:nvPr>
        </p:nvSpPr>
        <p:spPr>
          <a:xfrm>
            <a:off x="548944" y="4830929"/>
            <a:ext cx="711197" cy="723544"/>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cône de correctif de titre Icône de contenu 3 lignes">
  <p:cSld name="Icône de correctif de titre Icône de contenu 3 lignes">
    <p:spTree>
      <p:nvGrpSpPr>
        <p:cNvPr id="1" name="Shape 260"/>
        <p:cNvGrpSpPr/>
        <p:nvPr/>
      </p:nvGrpSpPr>
      <p:grpSpPr>
        <a:xfrm>
          <a:off x="0" y="0"/>
          <a:ext cx="0" cy="0"/>
          <a:chOff x="0" y="0"/>
          <a:chExt cx="0" cy="0"/>
        </a:xfrm>
      </p:grpSpPr>
      <p:sp>
        <p:nvSpPr>
          <p:cNvPr id="261" name="Google Shape;261;p46"/>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2" name="Google Shape;262;p46"/>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3" name="Google Shape;263;p46"/>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46"/>
          <p:cNvSpPr txBox="1">
            <a:spLocks noGrp="1"/>
          </p:cNvSpPr>
          <p:nvPr>
            <p:ph type="body" idx="1"/>
          </p:nvPr>
        </p:nvSpPr>
        <p:spPr>
          <a:xfrm>
            <a:off x="7151214" y="2035302"/>
            <a:ext cx="4312844" cy="91449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400"/>
              <a:buNone/>
              <a:defRPr sz="1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5" name="Google Shape;265;p46"/>
          <p:cNvSpPr txBox="1">
            <a:spLocks noGrp="1"/>
          </p:cNvSpPr>
          <p:nvPr>
            <p:ph type="body" idx="2"/>
          </p:nvPr>
        </p:nvSpPr>
        <p:spPr>
          <a:xfrm>
            <a:off x="624840" y="2280181"/>
            <a:ext cx="4937760" cy="42473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20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6" name="Google Shape;266;p46"/>
          <p:cNvSpPr>
            <a:spLocks noGrp="1"/>
          </p:cNvSpPr>
          <p:nvPr>
            <p:ph type="pic" idx="3"/>
          </p:nvPr>
        </p:nvSpPr>
        <p:spPr>
          <a:xfrm>
            <a:off x="5756426" y="1935993"/>
            <a:ext cx="1094116" cy="1113108"/>
          </a:xfrm>
          <a:prstGeom prst="ellipse">
            <a:avLst/>
          </a:prstGeom>
          <a:solidFill>
            <a:schemeClr val="lt1"/>
          </a:solidFill>
          <a:ln>
            <a:noFill/>
          </a:ln>
          <a:effectLst>
            <a:outerShdw blurRad="50800" dist="38100" dir="2700000" algn="tl" rotWithShape="0">
              <a:srgbClr val="000000">
                <a:alpha val="40000"/>
              </a:srgbClr>
            </a:outerShdw>
          </a:effectLst>
        </p:spPr>
      </p:sp>
      <p:sp>
        <p:nvSpPr>
          <p:cNvPr id="267" name="Google Shape;267;p46"/>
          <p:cNvSpPr txBox="1">
            <a:spLocks noGrp="1"/>
          </p:cNvSpPr>
          <p:nvPr>
            <p:ph type="body" idx="4"/>
          </p:nvPr>
        </p:nvSpPr>
        <p:spPr>
          <a:xfrm>
            <a:off x="6071132" y="3576256"/>
            <a:ext cx="5392925" cy="91449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400"/>
              <a:buNone/>
              <a:defRPr sz="1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8" name="Google Shape;268;p46"/>
          <p:cNvSpPr txBox="1">
            <a:spLocks noGrp="1"/>
          </p:cNvSpPr>
          <p:nvPr>
            <p:ph type="body" idx="5"/>
          </p:nvPr>
        </p:nvSpPr>
        <p:spPr>
          <a:xfrm>
            <a:off x="548640" y="3846999"/>
            <a:ext cx="4023360" cy="42473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200"/>
              </a:spcBef>
              <a:spcAft>
                <a:spcPts val="0"/>
              </a:spcAft>
              <a:buSzPts val="2000"/>
              <a:buNone/>
              <a:defRPr sz="2000" b="1">
                <a:solidFill>
                  <a:schemeClr val="accent5"/>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9" name="Google Shape;269;p46"/>
          <p:cNvSpPr>
            <a:spLocks noGrp="1"/>
          </p:cNvSpPr>
          <p:nvPr>
            <p:ph type="pic" idx="6"/>
          </p:nvPr>
        </p:nvSpPr>
        <p:spPr>
          <a:xfrm>
            <a:off x="4774508" y="3502811"/>
            <a:ext cx="1094116" cy="1113108"/>
          </a:xfrm>
          <a:prstGeom prst="ellipse">
            <a:avLst/>
          </a:prstGeom>
          <a:solidFill>
            <a:schemeClr val="lt1"/>
          </a:solidFill>
          <a:ln>
            <a:noFill/>
          </a:ln>
          <a:effectLst>
            <a:outerShdw blurRad="50800" dist="38100" dir="2700000" algn="tl" rotWithShape="0">
              <a:srgbClr val="000000">
                <a:alpha val="40000"/>
              </a:srgbClr>
            </a:outerShdw>
          </a:effectLst>
        </p:spPr>
      </p:sp>
      <p:sp>
        <p:nvSpPr>
          <p:cNvPr id="270" name="Google Shape;270;p46"/>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271" name="Google Shape;271;p46"/>
          <p:cNvSpPr txBox="1">
            <a:spLocks noGrp="1"/>
          </p:cNvSpPr>
          <p:nvPr>
            <p:ph type="body" idx="7"/>
          </p:nvPr>
        </p:nvSpPr>
        <p:spPr>
          <a:xfrm>
            <a:off x="4949699" y="5117210"/>
            <a:ext cx="6514359" cy="91449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400"/>
              <a:buNone/>
              <a:defRPr sz="1400"/>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2" name="Google Shape;272;p46"/>
          <p:cNvSpPr txBox="1">
            <a:spLocks noGrp="1"/>
          </p:cNvSpPr>
          <p:nvPr>
            <p:ph type="body" idx="8"/>
          </p:nvPr>
        </p:nvSpPr>
        <p:spPr>
          <a:xfrm>
            <a:off x="548641" y="5362089"/>
            <a:ext cx="2956560" cy="42473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200"/>
              </a:spcBef>
              <a:spcAft>
                <a:spcPts val="0"/>
              </a:spcAft>
              <a:buSzPts val="2000"/>
              <a:buNone/>
              <a:defRPr sz="2000" b="1">
                <a:solidFill>
                  <a:schemeClr val="accent6"/>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3" name="Google Shape;273;p46"/>
          <p:cNvSpPr>
            <a:spLocks noGrp="1"/>
          </p:cNvSpPr>
          <p:nvPr>
            <p:ph type="pic" idx="9"/>
          </p:nvPr>
        </p:nvSpPr>
        <p:spPr>
          <a:xfrm>
            <a:off x="3680392" y="5017901"/>
            <a:ext cx="1094116" cy="1113108"/>
          </a:xfrm>
          <a:prstGeom prst="ellipse">
            <a:avLst/>
          </a:prstGeom>
          <a:solidFill>
            <a:schemeClr val="lt1"/>
          </a:solidFill>
          <a:ln>
            <a:noFill/>
          </a:ln>
          <a:effectLst>
            <a:outerShdw blurRad="50800" dist="38100" dir="2700000" algn="tl" rotWithShape="0">
              <a:srgbClr val="000000">
                <a:alpha val="40000"/>
              </a:srgbClr>
            </a:outerShdw>
          </a:effectLst>
        </p:spPr>
      </p:sp>
      <p:sp>
        <p:nvSpPr>
          <p:cNvPr id="274" name="Google Shape;274;p46"/>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re de correctif Titre uniquement">
  <p:cSld name="Titre de correctif Titre uniquement">
    <p:spTree>
      <p:nvGrpSpPr>
        <p:cNvPr id="1" name="Shape 275"/>
        <p:cNvGrpSpPr/>
        <p:nvPr/>
      </p:nvGrpSpPr>
      <p:grpSpPr>
        <a:xfrm>
          <a:off x="0" y="0"/>
          <a:ext cx="0" cy="0"/>
          <a:chOff x="0" y="0"/>
          <a:chExt cx="0" cy="0"/>
        </a:xfrm>
      </p:grpSpPr>
      <p:sp>
        <p:nvSpPr>
          <p:cNvPr id="276" name="Google Shape;276;p47"/>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7" name="Google Shape;277;p47"/>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78" name="Google Shape;278;p47"/>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47"/>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280" name="Google Shape;280;p47"/>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281" name="Google Shape;281;p47"/>
          <p:cNvCxnSpPr/>
          <p:nvPr/>
        </p:nvCxnSpPr>
        <p:spPr>
          <a:xfrm>
            <a:off x="2018097" y="5181600"/>
            <a:ext cx="688207" cy="0"/>
          </a:xfrm>
          <a:prstGeom prst="straightConnector1">
            <a:avLst/>
          </a:prstGeom>
          <a:noFill/>
          <a:ln w="57150" cap="rnd" cmpd="sng">
            <a:solidFill>
              <a:schemeClr val="accent2"/>
            </a:solidFill>
            <a:prstDash val="solid"/>
            <a:round/>
            <a:headEnd type="none" w="sm" len="sm"/>
            <a:tailEnd type="none" w="sm" len="sm"/>
          </a:ln>
        </p:spPr>
      </p:cxnSp>
      <p:cxnSp>
        <p:nvCxnSpPr>
          <p:cNvPr id="282" name="Google Shape;282;p47"/>
          <p:cNvCxnSpPr/>
          <p:nvPr/>
        </p:nvCxnSpPr>
        <p:spPr>
          <a:xfrm>
            <a:off x="5751896" y="5181600"/>
            <a:ext cx="688207" cy="0"/>
          </a:xfrm>
          <a:prstGeom prst="straightConnector1">
            <a:avLst/>
          </a:prstGeom>
          <a:noFill/>
          <a:ln w="57150" cap="rnd" cmpd="sng">
            <a:solidFill>
              <a:schemeClr val="accent2"/>
            </a:solidFill>
            <a:prstDash val="solid"/>
            <a:round/>
            <a:headEnd type="none" w="sm" len="sm"/>
            <a:tailEnd type="none" w="sm" len="sm"/>
          </a:ln>
        </p:spPr>
      </p:cxnSp>
      <p:cxnSp>
        <p:nvCxnSpPr>
          <p:cNvPr id="283" name="Google Shape;283;p47"/>
          <p:cNvCxnSpPr/>
          <p:nvPr/>
        </p:nvCxnSpPr>
        <p:spPr>
          <a:xfrm>
            <a:off x="9485696" y="5181600"/>
            <a:ext cx="688207" cy="0"/>
          </a:xfrm>
          <a:prstGeom prst="straightConnector1">
            <a:avLst/>
          </a:prstGeom>
          <a:noFill/>
          <a:ln w="57150" cap="rnd" cmpd="sng">
            <a:solidFill>
              <a:schemeClr val="accent2"/>
            </a:solidFill>
            <a:prstDash val="solid"/>
            <a:round/>
            <a:headEnd type="none" w="sm" len="sm"/>
            <a:tailEnd type="none" w="sm" len="sm"/>
          </a:ln>
        </p:spPr>
      </p:cxnSp>
      <p:sp>
        <p:nvSpPr>
          <p:cNvPr id="284" name="Google Shape;284;p47"/>
          <p:cNvSpPr>
            <a:spLocks noGrp="1"/>
          </p:cNvSpPr>
          <p:nvPr>
            <p:ph type="pic" idx="2"/>
          </p:nvPr>
        </p:nvSpPr>
        <p:spPr>
          <a:xfrm>
            <a:off x="533401" y="2057401"/>
            <a:ext cx="3657599" cy="2762808"/>
          </a:xfrm>
          <a:prstGeom prst="rect">
            <a:avLst/>
          </a:prstGeom>
          <a:solidFill>
            <a:schemeClr val="lt1"/>
          </a:solidFill>
          <a:ln>
            <a:noFill/>
          </a:ln>
          <a:effectLst>
            <a:outerShdw blurRad="50800" dist="38100" dir="2700000" algn="tl" rotWithShape="0">
              <a:srgbClr val="000000">
                <a:alpha val="40000"/>
              </a:srgbClr>
            </a:outerShdw>
          </a:effectLst>
        </p:spPr>
      </p:sp>
      <p:sp>
        <p:nvSpPr>
          <p:cNvPr id="285" name="Google Shape;285;p47"/>
          <p:cNvSpPr>
            <a:spLocks noGrp="1"/>
          </p:cNvSpPr>
          <p:nvPr>
            <p:ph type="pic" idx="3"/>
          </p:nvPr>
        </p:nvSpPr>
        <p:spPr>
          <a:xfrm>
            <a:off x="4267200" y="2057401"/>
            <a:ext cx="3657599" cy="2762808"/>
          </a:xfrm>
          <a:prstGeom prst="rect">
            <a:avLst/>
          </a:prstGeom>
          <a:solidFill>
            <a:schemeClr val="lt1"/>
          </a:solidFill>
          <a:ln>
            <a:noFill/>
          </a:ln>
          <a:effectLst>
            <a:outerShdw blurRad="50800" dist="38100" dir="2700000" algn="tl" rotWithShape="0">
              <a:srgbClr val="000000">
                <a:alpha val="40000"/>
              </a:srgbClr>
            </a:outerShdw>
          </a:effectLst>
        </p:spPr>
      </p:sp>
      <p:sp>
        <p:nvSpPr>
          <p:cNvPr id="286" name="Google Shape;286;p47"/>
          <p:cNvSpPr>
            <a:spLocks noGrp="1"/>
          </p:cNvSpPr>
          <p:nvPr>
            <p:ph type="pic" idx="4"/>
          </p:nvPr>
        </p:nvSpPr>
        <p:spPr>
          <a:xfrm>
            <a:off x="8001000" y="2057401"/>
            <a:ext cx="3657599" cy="2762808"/>
          </a:xfrm>
          <a:prstGeom prst="rect">
            <a:avLst/>
          </a:prstGeom>
          <a:solidFill>
            <a:schemeClr val="lt1"/>
          </a:solidFill>
          <a:ln>
            <a:noFill/>
          </a:ln>
          <a:effectLst>
            <a:outerShdw blurRad="50800" dist="38100" dir="2700000" algn="tl" rotWithShape="0">
              <a:srgbClr val="000000">
                <a:alpha val="40000"/>
              </a:srgbClr>
            </a:outerShdw>
          </a:effectLst>
        </p:spPr>
      </p:sp>
      <p:sp>
        <p:nvSpPr>
          <p:cNvPr id="287" name="Google Shape;287;p47"/>
          <p:cNvSpPr txBox="1">
            <a:spLocks noGrp="1"/>
          </p:cNvSpPr>
          <p:nvPr>
            <p:ph type="body" idx="1"/>
          </p:nvPr>
        </p:nvSpPr>
        <p:spPr>
          <a:xfrm>
            <a:off x="548640" y="5542992"/>
            <a:ext cx="36423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8" name="Google Shape;288;p47"/>
          <p:cNvSpPr txBox="1">
            <a:spLocks noGrp="1"/>
          </p:cNvSpPr>
          <p:nvPr>
            <p:ph type="body" idx="5"/>
          </p:nvPr>
        </p:nvSpPr>
        <p:spPr>
          <a:xfrm>
            <a:off x="4267200" y="5542992"/>
            <a:ext cx="36423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9" name="Google Shape;289;p47"/>
          <p:cNvSpPr txBox="1">
            <a:spLocks noGrp="1"/>
          </p:cNvSpPr>
          <p:nvPr>
            <p:ph type="body" idx="6"/>
          </p:nvPr>
        </p:nvSpPr>
        <p:spPr>
          <a:xfrm>
            <a:off x="8001000" y="5542992"/>
            <a:ext cx="36423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apositive d’équipe">
  <p:cSld name="Diapositive d’équipe">
    <p:spTree>
      <p:nvGrpSpPr>
        <p:cNvPr id="1" name="Shape 290"/>
        <p:cNvGrpSpPr/>
        <p:nvPr/>
      </p:nvGrpSpPr>
      <p:grpSpPr>
        <a:xfrm>
          <a:off x="0" y="0"/>
          <a:ext cx="0" cy="0"/>
          <a:chOff x="0" y="0"/>
          <a:chExt cx="0" cy="0"/>
        </a:xfrm>
      </p:grpSpPr>
      <p:sp>
        <p:nvSpPr>
          <p:cNvPr id="291" name="Google Shape;291;p48"/>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2" name="Google Shape;292;p48"/>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93" name="Google Shape;293;p48"/>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48"/>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295" name="Google Shape;295;p48"/>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296" name="Google Shape;296;p48"/>
          <p:cNvCxnSpPr/>
          <p:nvPr/>
        </p:nvCxnSpPr>
        <p:spPr>
          <a:xfrm>
            <a:off x="1751397" y="5027659"/>
            <a:ext cx="688207" cy="0"/>
          </a:xfrm>
          <a:prstGeom prst="straightConnector1">
            <a:avLst/>
          </a:prstGeom>
          <a:noFill/>
          <a:ln w="57150" cap="rnd" cmpd="sng">
            <a:solidFill>
              <a:schemeClr val="accent2"/>
            </a:solidFill>
            <a:prstDash val="solid"/>
            <a:round/>
            <a:headEnd type="none" w="sm" len="sm"/>
            <a:tailEnd type="none" w="sm" len="sm"/>
          </a:ln>
        </p:spPr>
      </p:cxnSp>
      <p:sp>
        <p:nvSpPr>
          <p:cNvPr id="297" name="Google Shape;297;p48"/>
          <p:cNvSpPr>
            <a:spLocks noGrp="1"/>
          </p:cNvSpPr>
          <p:nvPr>
            <p:ph type="pic" idx="2"/>
          </p:nvPr>
        </p:nvSpPr>
        <p:spPr>
          <a:xfrm>
            <a:off x="723902" y="2057402"/>
            <a:ext cx="2743197" cy="2743198"/>
          </a:xfrm>
          <a:prstGeom prst="ellipse">
            <a:avLst/>
          </a:prstGeom>
          <a:solidFill>
            <a:schemeClr val="lt1"/>
          </a:solidFill>
          <a:ln>
            <a:noFill/>
          </a:ln>
          <a:effectLst>
            <a:outerShdw blurRad="50800" dist="38100" dir="2700000" algn="tl" rotWithShape="0">
              <a:srgbClr val="000000">
                <a:alpha val="40000"/>
              </a:srgbClr>
            </a:outerShdw>
          </a:effectLst>
        </p:spPr>
      </p:sp>
      <p:sp>
        <p:nvSpPr>
          <p:cNvPr id="298" name="Google Shape;298;p48"/>
          <p:cNvSpPr txBox="1">
            <a:spLocks noGrp="1"/>
          </p:cNvSpPr>
          <p:nvPr>
            <p:ph type="body" idx="1"/>
          </p:nvPr>
        </p:nvSpPr>
        <p:spPr>
          <a:xfrm>
            <a:off x="541021" y="5307558"/>
            <a:ext cx="3108959" cy="4247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2000"/>
              <a:buNone/>
              <a:defRPr sz="20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9" name="Google Shape;299;p48"/>
          <p:cNvSpPr txBox="1">
            <a:spLocks noGrp="1"/>
          </p:cNvSpPr>
          <p:nvPr>
            <p:ph type="body" idx="3"/>
          </p:nvPr>
        </p:nvSpPr>
        <p:spPr>
          <a:xfrm>
            <a:off x="541021" y="5688559"/>
            <a:ext cx="3108959" cy="32362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1400"/>
              <a:buNone/>
              <a:defRPr sz="14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00" name="Google Shape;300;p48"/>
          <p:cNvCxnSpPr/>
          <p:nvPr/>
        </p:nvCxnSpPr>
        <p:spPr>
          <a:xfrm flipH="1">
            <a:off x="3907846" y="2747071"/>
            <a:ext cx="2160050" cy="2836074"/>
          </a:xfrm>
          <a:prstGeom prst="straightConnector1">
            <a:avLst/>
          </a:prstGeom>
          <a:noFill/>
          <a:ln w="25400" cap="flat" cmpd="sng">
            <a:solidFill>
              <a:schemeClr val="accent2"/>
            </a:solidFill>
            <a:prstDash val="solid"/>
            <a:round/>
            <a:headEnd type="none" w="sm" len="sm"/>
            <a:tailEnd type="none" w="sm" len="sm"/>
          </a:ln>
        </p:spPr>
      </p:cxnSp>
      <p:cxnSp>
        <p:nvCxnSpPr>
          <p:cNvPr id="301" name="Google Shape;301;p48"/>
          <p:cNvCxnSpPr/>
          <p:nvPr/>
        </p:nvCxnSpPr>
        <p:spPr>
          <a:xfrm rot="10800000">
            <a:off x="5536511" y="3617080"/>
            <a:ext cx="0" cy="1097280"/>
          </a:xfrm>
          <a:prstGeom prst="straightConnector1">
            <a:avLst/>
          </a:prstGeom>
          <a:noFill/>
          <a:ln w="25400" cap="flat" cmpd="sng">
            <a:solidFill>
              <a:schemeClr val="accent2"/>
            </a:solidFill>
            <a:prstDash val="solid"/>
            <a:round/>
            <a:headEnd type="none" w="sm" len="sm"/>
            <a:tailEnd type="none" w="sm" len="sm"/>
          </a:ln>
        </p:spPr>
      </p:cxnSp>
      <p:grpSp>
        <p:nvGrpSpPr>
          <p:cNvPr id="302" name="Google Shape;302;p48"/>
          <p:cNvGrpSpPr/>
          <p:nvPr/>
        </p:nvGrpSpPr>
        <p:grpSpPr>
          <a:xfrm>
            <a:off x="3906013" y="2754546"/>
            <a:ext cx="3254399" cy="2828600"/>
            <a:chOff x="4431265" y="2199060"/>
            <a:chExt cx="3363136" cy="2828600"/>
          </a:xfrm>
        </p:grpSpPr>
        <p:cxnSp>
          <p:nvCxnSpPr>
            <p:cNvPr id="303" name="Google Shape;303;p48"/>
            <p:cNvCxnSpPr/>
            <p:nvPr/>
          </p:nvCxnSpPr>
          <p:spPr>
            <a:xfrm rot="10800000">
              <a:off x="7227429" y="1632088"/>
              <a:ext cx="0" cy="1133943"/>
            </a:xfrm>
            <a:prstGeom prst="straightConnector1">
              <a:avLst/>
            </a:prstGeom>
            <a:noFill/>
            <a:ln w="25400" cap="flat" cmpd="sng">
              <a:solidFill>
                <a:schemeClr val="accent2"/>
              </a:solidFill>
              <a:prstDash val="solid"/>
              <a:round/>
              <a:headEnd type="none" w="sm" len="sm"/>
              <a:tailEnd type="none" w="sm" len="sm"/>
            </a:ln>
          </p:spPr>
        </p:cxnSp>
        <p:cxnSp>
          <p:nvCxnSpPr>
            <p:cNvPr id="304" name="Google Shape;304;p48"/>
            <p:cNvCxnSpPr/>
            <p:nvPr/>
          </p:nvCxnSpPr>
          <p:spPr>
            <a:xfrm rot="10800000">
              <a:off x="4950988" y="4507936"/>
              <a:ext cx="0" cy="1039447"/>
            </a:xfrm>
            <a:prstGeom prst="straightConnector1">
              <a:avLst/>
            </a:prstGeom>
            <a:noFill/>
            <a:ln w="25400" cap="flat" cmpd="sng">
              <a:solidFill>
                <a:schemeClr val="accent2"/>
              </a:solidFill>
              <a:prstDash val="solid"/>
              <a:round/>
              <a:headEnd type="none" w="sm" len="sm"/>
              <a:tailEnd type="none" w="sm" len="sm"/>
            </a:ln>
          </p:spPr>
        </p:cxnSp>
      </p:grpSp>
      <p:sp>
        <p:nvSpPr>
          <p:cNvPr id="305" name="Google Shape;305;p48"/>
          <p:cNvSpPr>
            <a:spLocks noGrp="1"/>
          </p:cNvSpPr>
          <p:nvPr>
            <p:ph type="pic" idx="4"/>
          </p:nvPr>
        </p:nvSpPr>
        <p:spPr>
          <a:xfrm>
            <a:off x="5426747" y="366329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06" name="Google Shape;306;p48"/>
          <p:cNvSpPr>
            <a:spLocks noGrp="1"/>
          </p:cNvSpPr>
          <p:nvPr>
            <p:ph type="pic" idx="5"/>
          </p:nvPr>
        </p:nvSpPr>
        <p:spPr>
          <a:xfrm>
            <a:off x="4408933" y="5090164"/>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07" name="Google Shape;307;p48"/>
          <p:cNvSpPr>
            <a:spLocks noGrp="1"/>
          </p:cNvSpPr>
          <p:nvPr>
            <p:ph type="pic" idx="6"/>
          </p:nvPr>
        </p:nvSpPr>
        <p:spPr>
          <a:xfrm>
            <a:off x="6458832" y="222378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cxnSp>
        <p:nvCxnSpPr>
          <p:cNvPr id="308" name="Google Shape;308;p48"/>
          <p:cNvCxnSpPr/>
          <p:nvPr/>
        </p:nvCxnSpPr>
        <p:spPr>
          <a:xfrm flipH="1">
            <a:off x="7036660" y="2747071"/>
            <a:ext cx="2160050" cy="2836074"/>
          </a:xfrm>
          <a:prstGeom prst="straightConnector1">
            <a:avLst/>
          </a:prstGeom>
          <a:noFill/>
          <a:ln w="25400" cap="flat" cmpd="sng">
            <a:solidFill>
              <a:schemeClr val="accent2"/>
            </a:solidFill>
            <a:prstDash val="solid"/>
            <a:round/>
            <a:headEnd type="none" w="sm" len="sm"/>
            <a:tailEnd type="none" w="sm" len="sm"/>
          </a:ln>
        </p:spPr>
      </p:cxnSp>
      <p:cxnSp>
        <p:nvCxnSpPr>
          <p:cNvPr id="309" name="Google Shape;309;p48"/>
          <p:cNvCxnSpPr/>
          <p:nvPr/>
        </p:nvCxnSpPr>
        <p:spPr>
          <a:xfrm rot="10800000">
            <a:off x="8665325" y="3617080"/>
            <a:ext cx="0" cy="1097280"/>
          </a:xfrm>
          <a:prstGeom prst="straightConnector1">
            <a:avLst/>
          </a:prstGeom>
          <a:noFill/>
          <a:ln w="25400" cap="flat" cmpd="sng">
            <a:solidFill>
              <a:schemeClr val="accent2"/>
            </a:solidFill>
            <a:prstDash val="solid"/>
            <a:round/>
            <a:headEnd type="none" w="sm" len="sm"/>
            <a:tailEnd type="none" w="sm" len="sm"/>
          </a:ln>
        </p:spPr>
      </p:cxnSp>
      <p:grpSp>
        <p:nvGrpSpPr>
          <p:cNvPr id="310" name="Google Shape;310;p48"/>
          <p:cNvGrpSpPr/>
          <p:nvPr/>
        </p:nvGrpSpPr>
        <p:grpSpPr>
          <a:xfrm>
            <a:off x="7034827" y="2754546"/>
            <a:ext cx="3254399" cy="2828600"/>
            <a:chOff x="4431265" y="2199060"/>
            <a:chExt cx="3363136" cy="2828600"/>
          </a:xfrm>
        </p:grpSpPr>
        <p:cxnSp>
          <p:nvCxnSpPr>
            <p:cNvPr id="311" name="Google Shape;311;p48"/>
            <p:cNvCxnSpPr/>
            <p:nvPr/>
          </p:nvCxnSpPr>
          <p:spPr>
            <a:xfrm rot="10800000">
              <a:off x="7227429" y="1632088"/>
              <a:ext cx="0" cy="1133943"/>
            </a:xfrm>
            <a:prstGeom prst="straightConnector1">
              <a:avLst/>
            </a:prstGeom>
            <a:noFill/>
            <a:ln w="25400" cap="flat" cmpd="sng">
              <a:solidFill>
                <a:schemeClr val="accent2"/>
              </a:solidFill>
              <a:prstDash val="solid"/>
              <a:round/>
              <a:headEnd type="none" w="sm" len="sm"/>
              <a:tailEnd type="none" w="sm" len="sm"/>
            </a:ln>
          </p:spPr>
        </p:cxnSp>
        <p:cxnSp>
          <p:nvCxnSpPr>
            <p:cNvPr id="312" name="Google Shape;312;p48"/>
            <p:cNvCxnSpPr/>
            <p:nvPr/>
          </p:nvCxnSpPr>
          <p:spPr>
            <a:xfrm rot="10800000">
              <a:off x="4950988" y="4507936"/>
              <a:ext cx="0" cy="1039447"/>
            </a:xfrm>
            <a:prstGeom prst="straightConnector1">
              <a:avLst/>
            </a:prstGeom>
            <a:noFill/>
            <a:ln w="25400" cap="flat" cmpd="sng">
              <a:solidFill>
                <a:schemeClr val="accent2"/>
              </a:solidFill>
              <a:prstDash val="solid"/>
              <a:round/>
              <a:headEnd type="none" w="sm" len="sm"/>
              <a:tailEnd type="none" w="sm" len="sm"/>
            </a:ln>
          </p:spPr>
        </p:cxnSp>
      </p:grpSp>
      <p:sp>
        <p:nvSpPr>
          <p:cNvPr id="313" name="Google Shape;313;p48"/>
          <p:cNvSpPr>
            <a:spLocks noGrp="1"/>
          </p:cNvSpPr>
          <p:nvPr>
            <p:ph type="pic" idx="7"/>
          </p:nvPr>
        </p:nvSpPr>
        <p:spPr>
          <a:xfrm>
            <a:off x="8555561" y="366329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14" name="Google Shape;314;p48"/>
          <p:cNvSpPr>
            <a:spLocks noGrp="1"/>
          </p:cNvSpPr>
          <p:nvPr>
            <p:ph type="pic" idx="8"/>
          </p:nvPr>
        </p:nvSpPr>
        <p:spPr>
          <a:xfrm>
            <a:off x="7537747" y="5090164"/>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15" name="Google Shape;315;p48"/>
          <p:cNvSpPr>
            <a:spLocks noGrp="1"/>
          </p:cNvSpPr>
          <p:nvPr>
            <p:ph type="pic" idx="9"/>
          </p:nvPr>
        </p:nvSpPr>
        <p:spPr>
          <a:xfrm>
            <a:off x="9587646" y="2223786"/>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16" name="Google Shape;316;p48"/>
          <p:cNvSpPr txBox="1">
            <a:spLocks noGrp="1"/>
          </p:cNvSpPr>
          <p:nvPr>
            <p:ph type="body" idx="13"/>
          </p:nvPr>
        </p:nvSpPr>
        <p:spPr>
          <a:xfrm>
            <a:off x="7595850" y="264360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7" name="Google Shape;317;p48"/>
          <p:cNvSpPr txBox="1">
            <a:spLocks noGrp="1"/>
          </p:cNvSpPr>
          <p:nvPr>
            <p:ph type="body" idx="14"/>
          </p:nvPr>
        </p:nvSpPr>
        <p:spPr>
          <a:xfrm>
            <a:off x="6557415" y="408311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8" name="Google Shape;318;p48"/>
          <p:cNvSpPr txBox="1">
            <a:spLocks noGrp="1"/>
          </p:cNvSpPr>
          <p:nvPr>
            <p:ph type="body" idx="15"/>
          </p:nvPr>
        </p:nvSpPr>
        <p:spPr>
          <a:xfrm>
            <a:off x="5564282" y="5509983"/>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9" name="Google Shape;319;p48"/>
          <p:cNvSpPr txBox="1">
            <a:spLocks noGrp="1"/>
          </p:cNvSpPr>
          <p:nvPr>
            <p:ph type="body" idx="16"/>
          </p:nvPr>
        </p:nvSpPr>
        <p:spPr>
          <a:xfrm>
            <a:off x="10727786" y="264360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0" name="Google Shape;320;p48"/>
          <p:cNvSpPr txBox="1">
            <a:spLocks noGrp="1"/>
          </p:cNvSpPr>
          <p:nvPr>
            <p:ph type="body" idx="17"/>
          </p:nvPr>
        </p:nvSpPr>
        <p:spPr>
          <a:xfrm>
            <a:off x="9689351" y="4083115"/>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1" name="Google Shape;321;p48"/>
          <p:cNvSpPr txBox="1">
            <a:spLocks noGrp="1"/>
          </p:cNvSpPr>
          <p:nvPr>
            <p:ph type="body" idx="18"/>
          </p:nvPr>
        </p:nvSpPr>
        <p:spPr>
          <a:xfrm>
            <a:off x="8696218" y="5509983"/>
            <a:ext cx="1311814" cy="166199"/>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RE UNIQUEMENT_Graph org">
  <p:cSld name="TITRE UNIQUEMENT_Graph org">
    <p:spTree>
      <p:nvGrpSpPr>
        <p:cNvPr id="1" name="Shape 322"/>
        <p:cNvGrpSpPr/>
        <p:nvPr/>
      </p:nvGrpSpPr>
      <p:grpSpPr>
        <a:xfrm>
          <a:off x="0" y="0"/>
          <a:ext cx="0" cy="0"/>
          <a:chOff x="0" y="0"/>
          <a:chExt cx="0" cy="0"/>
        </a:xfrm>
      </p:grpSpPr>
      <p:sp>
        <p:nvSpPr>
          <p:cNvPr id="323" name="Google Shape;323;p49"/>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24" name="Google Shape;324;p49"/>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49"/>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326" name="Google Shape;326;p49"/>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27" name="Google Shape;327;p49"/>
          <p:cNvSpPr>
            <a:spLocks noGrp="1"/>
          </p:cNvSpPr>
          <p:nvPr>
            <p:ph type="pic" idx="2"/>
          </p:nvPr>
        </p:nvSpPr>
        <p:spPr>
          <a:xfrm>
            <a:off x="3960064" y="1981200"/>
            <a:ext cx="1523993" cy="1523994"/>
          </a:xfrm>
          <a:prstGeom prst="ellipse">
            <a:avLst/>
          </a:prstGeom>
          <a:solidFill>
            <a:schemeClr val="lt1"/>
          </a:solidFill>
          <a:ln>
            <a:noFill/>
          </a:ln>
          <a:effectLst>
            <a:outerShdw blurRad="50800" dist="38100" dir="2700000" algn="tl" rotWithShape="0">
              <a:srgbClr val="000000">
                <a:alpha val="40000"/>
              </a:srgbClr>
            </a:outerShdw>
          </a:effectLst>
        </p:spPr>
      </p:sp>
      <p:sp>
        <p:nvSpPr>
          <p:cNvPr id="328" name="Google Shape;328;p49"/>
          <p:cNvSpPr txBox="1">
            <a:spLocks noGrp="1"/>
          </p:cNvSpPr>
          <p:nvPr>
            <p:ph type="body" idx="1"/>
          </p:nvPr>
        </p:nvSpPr>
        <p:spPr>
          <a:xfrm>
            <a:off x="5788864" y="2618469"/>
            <a:ext cx="3108959" cy="42473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600"/>
              <a:buNone/>
              <a:defRPr sz="16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9" name="Google Shape;329;p49"/>
          <p:cNvSpPr txBox="1">
            <a:spLocks noGrp="1"/>
          </p:cNvSpPr>
          <p:nvPr>
            <p:ph type="body" idx="3"/>
          </p:nvPr>
        </p:nvSpPr>
        <p:spPr>
          <a:xfrm>
            <a:off x="5788864" y="2999470"/>
            <a:ext cx="3108959" cy="32362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1200"/>
              <a:buNone/>
              <a:defRPr sz="12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30" name="Google Shape;330;p49"/>
          <p:cNvCxnSpPr/>
          <p:nvPr/>
        </p:nvCxnSpPr>
        <p:spPr>
          <a:xfrm rot="10800000">
            <a:off x="6146423" y="665228"/>
            <a:ext cx="0" cy="7406640"/>
          </a:xfrm>
          <a:prstGeom prst="straightConnector1">
            <a:avLst/>
          </a:prstGeom>
          <a:noFill/>
          <a:ln w="25400" cap="flat" cmpd="sng">
            <a:solidFill>
              <a:schemeClr val="accent2"/>
            </a:solidFill>
            <a:prstDash val="solid"/>
            <a:round/>
            <a:headEnd type="none" w="sm" len="sm"/>
            <a:tailEnd type="none" w="sm" len="sm"/>
          </a:ln>
        </p:spPr>
      </p:cxnSp>
      <p:sp>
        <p:nvSpPr>
          <p:cNvPr id="331" name="Google Shape;331;p49"/>
          <p:cNvSpPr>
            <a:spLocks noGrp="1"/>
          </p:cNvSpPr>
          <p:nvPr>
            <p:ph type="pic" idx="4"/>
          </p:nvPr>
        </p:nvSpPr>
        <p:spPr>
          <a:xfrm>
            <a:off x="181122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32" name="Google Shape;332;p49"/>
          <p:cNvSpPr txBox="1">
            <a:spLocks noGrp="1"/>
          </p:cNvSpPr>
          <p:nvPr>
            <p:ph type="body" idx="5"/>
          </p:nvPr>
        </p:nvSpPr>
        <p:spPr>
          <a:xfrm>
            <a:off x="152049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3" name="Google Shape;333;p49"/>
          <p:cNvSpPr txBox="1">
            <a:spLocks noGrp="1"/>
          </p:cNvSpPr>
          <p:nvPr>
            <p:ph type="body" idx="6"/>
          </p:nvPr>
        </p:nvSpPr>
        <p:spPr>
          <a:xfrm>
            <a:off x="152049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4" name="Google Shape;334;p49"/>
          <p:cNvSpPr>
            <a:spLocks noGrp="1"/>
          </p:cNvSpPr>
          <p:nvPr>
            <p:ph type="pic" idx="7"/>
          </p:nvPr>
        </p:nvSpPr>
        <p:spPr>
          <a:xfrm>
            <a:off x="364002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35" name="Google Shape;335;p49"/>
          <p:cNvSpPr txBox="1">
            <a:spLocks noGrp="1"/>
          </p:cNvSpPr>
          <p:nvPr>
            <p:ph type="body" idx="8"/>
          </p:nvPr>
        </p:nvSpPr>
        <p:spPr>
          <a:xfrm>
            <a:off x="334929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6" name="Google Shape;336;p49"/>
          <p:cNvSpPr txBox="1">
            <a:spLocks noGrp="1"/>
          </p:cNvSpPr>
          <p:nvPr>
            <p:ph type="body" idx="9"/>
          </p:nvPr>
        </p:nvSpPr>
        <p:spPr>
          <a:xfrm>
            <a:off x="334929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7" name="Google Shape;337;p49"/>
          <p:cNvSpPr>
            <a:spLocks noGrp="1"/>
          </p:cNvSpPr>
          <p:nvPr>
            <p:ph type="pic" idx="13"/>
          </p:nvPr>
        </p:nvSpPr>
        <p:spPr>
          <a:xfrm>
            <a:off x="544977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38" name="Google Shape;338;p49"/>
          <p:cNvSpPr txBox="1">
            <a:spLocks noGrp="1"/>
          </p:cNvSpPr>
          <p:nvPr>
            <p:ph type="body" idx="14"/>
          </p:nvPr>
        </p:nvSpPr>
        <p:spPr>
          <a:xfrm>
            <a:off x="515904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9" name="Google Shape;339;p49"/>
          <p:cNvSpPr txBox="1">
            <a:spLocks noGrp="1"/>
          </p:cNvSpPr>
          <p:nvPr>
            <p:ph type="body" idx="15"/>
          </p:nvPr>
        </p:nvSpPr>
        <p:spPr>
          <a:xfrm>
            <a:off x="515904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0" name="Google Shape;340;p49"/>
          <p:cNvSpPr>
            <a:spLocks noGrp="1"/>
          </p:cNvSpPr>
          <p:nvPr>
            <p:ph type="pic" idx="16"/>
          </p:nvPr>
        </p:nvSpPr>
        <p:spPr>
          <a:xfrm>
            <a:off x="7259523"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41" name="Google Shape;341;p49"/>
          <p:cNvSpPr txBox="1">
            <a:spLocks noGrp="1"/>
          </p:cNvSpPr>
          <p:nvPr>
            <p:ph type="body" idx="17"/>
          </p:nvPr>
        </p:nvSpPr>
        <p:spPr>
          <a:xfrm>
            <a:off x="6968794"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2" name="Google Shape;342;p49"/>
          <p:cNvSpPr txBox="1">
            <a:spLocks noGrp="1"/>
          </p:cNvSpPr>
          <p:nvPr>
            <p:ph type="body" idx="18"/>
          </p:nvPr>
        </p:nvSpPr>
        <p:spPr>
          <a:xfrm>
            <a:off x="6968794"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3" name="Google Shape;343;p49"/>
          <p:cNvSpPr>
            <a:spLocks noGrp="1"/>
          </p:cNvSpPr>
          <p:nvPr>
            <p:ph type="pic" idx="19"/>
          </p:nvPr>
        </p:nvSpPr>
        <p:spPr>
          <a:xfrm>
            <a:off x="9066634"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44" name="Google Shape;344;p49"/>
          <p:cNvSpPr txBox="1">
            <a:spLocks noGrp="1"/>
          </p:cNvSpPr>
          <p:nvPr>
            <p:ph type="body" idx="20"/>
          </p:nvPr>
        </p:nvSpPr>
        <p:spPr>
          <a:xfrm>
            <a:off x="8775905"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5" name="Google Shape;345;p49"/>
          <p:cNvSpPr txBox="1">
            <a:spLocks noGrp="1"/>
          </p:cNvSpPr>
          <p:nvPr>
            <p:ph type="body" idx="21"/>
          </p:nvPr>
        </p:nvSpPr>
        <p:spPr>
          <a:xfrm>
            <a:off x="8775905"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RE UNIQUEMENT_Graph org 6">
  <p:cSld name="TITRE UNIQUEMENT_Graph org 6">
    <p:spTree>
      <p:nvGrpSpPr>
        <p:cNvPr id="1" name="Shape 346"/>
        <p:cNvGrpSpPr/>
        <p:nvPr/>
      </p:nvGrpSpPr>
      <p:grpSpPr>
        <a:xfrm>
          <a:off x="0" y="0"/>
          <a:ext cx="0" cy="0"/>
          <a:chOff x="0" y="0"/>
          <a:chExt cx="0" cy="0"/>
        </a:xfrm>
      </p:grpSpPr>
      <p:sp>
        <p:nvSpPr>
          <p:cNvPr id="347" name="Google Shape;347;p50"/>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48" name="Google Shape;348;p50"/>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50"/>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350" name="Google Shape;350;p50"/>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51" name="Google Shape;351;p50"/>
          <p:cNvSpPr>
            <a:spLocks noGrp="1"/>
          </p:cNvSpPr>
          <p:nvPr>
            <p:ph type="pic" idx="2"/>
          </p:nvPr>
        </p:nvSpPr>
        <p:spPr>
          <a:xfrm>
            <a:off x="3596641" y="1981200"/>
            <a:ext cx="1523993" cy="1523994"/>
          </a:xfrm>
          <a:prstGeom prst="ellipse">
            <a:avLst/>
          </a:prstGeom>
          <a:solidFill>
            <a:schemeClr val="lt1"/>
          </a:solidFill>
          <a:ln>
            <a:noFill/>
          </a:ln>
          <a:effectLst>
            <a:outerShdw blurRad="50800" dist="38100" dir="2700000" algn="tl" rotWithShape="0">
              <a:srgbClr val="000000">
                <a:alpha val="40000"/>
              </a:srgbClr>
            </a:outerShdw>
          </a:effectLst>
        </p:spPr>
      </p:sp>
      <p:sp>
        <p:nvSpPr>
          <p:cNvPr id="352" name="Google Shape;352;p50"/>
          <p:cNvSpPr txBox="1">
            <a:spLocks noGrp="1"/>
          </p:cNvSpPr>
          <p:nvPr>
            <p:ph type="body" idx="1"/>
          </p:nvPr>
        </p:nvSpPr>
        <p:spPr>
          <a:xfrm>
            <a:off x="5425441" y="2618469"/>
            <a:ext cx="3108959" cy="42473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600"/>
              <a:buNone/>
              <a:defRPr sz="16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3" name="Google Shape;353;p50"/>
          <p:cNvSpPr txBox="1">
            <a:spLocks noGrp="1"/>
          </p:cNvSpPr>
          <p:nvPr>
            <p:ph type="body" idx="3"/>
          </p:nvPr>
        </p:nvSpPr>
        <p:spPr>
          <a:xfrm>
            <a:off x="5425441" y="2999470"/>
            <a:ext cx="3108959" cy="32362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1200"/>
              <a:buNone/>
              <a:defRPr sz="12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54" name="Google Shape;354;p50"/>
          <p:cNvCxnSpPr/>
          <p:nvPr/>
        </p:nvCxnSpPr>
        <p:spPr>
          <a:xfrm rot="10800000">
            <a:off x="6165169" y="-112012"/>
            <a:ext cx="0" cy="8961120"/>
          </a:xfrm>
          <a:prstGeom prst="straightConnector1">
            <a:avLst/>
          </a:prstGeom>
          <a:noFill/>
          <a:ln w="25400" cap="flat" cmpd="sng">
            <a:solidFill>
              <a:schemeClr val="accent2"/>
            </a:solidFill>
            <a:prstDash val="solid"/>
            <a:round/>
            <a:headEnd type="none" w="sm" len="sm"/>
            <a:tailEnd type="none" w="sm" len="sm"/>
          </a:ln>
        </p:spPr>
      </p:cxnSp>
      <p:sp>
        <p:nvSpPr>
          <p:cNvPr id="355" name="Google Shape;355;p50"/>
          <p:cNvSpPr>
            <a:spLocks noGrp="1"/>
          </p:cNvSpPr>
          <p:nvPr>
            <p:ph type="pic" idx="4"/>
          </p:nvPr>
        </p:nvSpPr>
        <p:spPr>
          <a:xfrm>
            <a:off x="105272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56" name="Google Shape;356;p50"/>
          <p:cNvSpPr txBox="1">
            <a:spLocks noGrp="1"/>
          </p:cNvSpPr>
          <p:nvPr>
            <p:ph type="body" idx="5"/>
          </p:nvPr>
        </p:nvSpPr>
        <p:spPr>
          <a:xfrm>
            <a:off x="76200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7" name="Google Shape;357;p50"/>
          <p:cNvSpPr txBox="1">
            <a:spLocks noGrp="1"/>
          </p:cNvSpPr>
          <p:nvPr>
            <p:ph type="body" idx="6"/>
          </p:nvPr>
        </p:nvSpPr>
        <p:spPr>
          <a:xfrm>
            <a:off x="76200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8" name="Google Shape;358;p50"/>
          <p:cNvSpPr>
            <a:spLocks noGrp="1"/>
          </p:cNvSpPr>
          <p:nvPr>
            <p:ph type="pic" idx="7"/>
          </p:nvPr>
        </p:nvSpPr>
        <p:spPr>
          <a:xfrm>
            <a:off x="288152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59" name="Google Shape;359;p50"/>
          <p:cNvSpPr txBox="1">
            <a:spLocks noGrp="1"/>
          </p:cNvSpPr>
          <p:nvPr>
            <p:ph type="body" idx="8"/>
          </p:nvPr>
        </p:nvSpPr>
        <p:spPr>
          <a:xfrm>
            <a:off x="259080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0" name="Google Shape;360;p50"/>
          <p:cNvSpPr txBox="1">
            <a:spLocks noGrp="1"/>
          </p:cNvSpPr>
          <p:nvPr>
            <p:ph type="body" idx="9"/>
          </p:nvPr>
        </p:nvSpPr>
        <p:spPr>
          <a:xfrm>
            <a:off x="259080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1" name="Google Shape;361;p50"/>
          <p:cNvSpPr>
            <a:spLocks noGrp="1"/>
          </p:cNvSpPr>
          <p:nvPr>
            <p:ph type="pic" idx="13"/>
          </p:nvPr>
        </p:nvSpPr>
        <p:spPr>
          <a:xfrm>
            <a:off x="469127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62" name="Google Shape;362;p50"/>
          <p:cNvSpPr txBox="1">
            <a:spLocks noGrp="1"/>
          </p:cNvSpPr>
          <p:nvPr>
            <p:ph type="body" idx="14"/>
          </p:nvPr>
        </p:nvSpPr>
        <p:spPr>
          <a:xfrm>
            <a:off x="440055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3" name="Google Shape;363;p50"/>
          <p:cNvSpPr txBox="1">
            <a:spLocks noGrp="1"/>
          </p:cNvSpPr>
          <p:nvPr>
            <p:ph type="body" idx="15"/>
          </p:nvPr>
        </p:nvSpPr>
        <p:spPr>
          <a:xfrm>
            <a:off x="440055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4" name="Google Shape;364;p50"/>
          <p:cNvSpPr>
            <a:spLocks noGrp="1"/>
          </p:cNvSpPr>
          <p:nvPr>
            <p:ph type="pic" idx="16"/>
          </p:nvPr>
        </p:nvSpPr>
        <p:spPr>
          <a:xfrm>
            <a:off x="6501029"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65" name="Google Shape;365;p50"/>
          <p:cNvSpPr txBox="1">
            <a:spLocks noGrp="1"/>
          </p:cNvSpPr>
          <p:nvPr>
            <p:ph type="body" idx="17"/>
          </p:nvPr>
        </p:nvSpPr>
        <p:spPr>
          <a:xfrm>
            <a:off x="6210300"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6" name="Google Shape;366;p50"/>
          <p:cNvSpPr txBox="1">
            <a:spLocks noGrp="1"/>
          </p:cNvSpPr>
          <p:nvPr>
            <p:ph type="body" idx="18"/>
          </p:nvPr>
        </p:nvSpPr>
        <p:spPr>
          <a:xfrm>
            <a:off x="6210300"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7" name="Google Shape;367;p50"/>
          <p:cNvSpPr>
            <a:spLocks noGrp="1"/>
          </p:cNvSpPr>
          <p:nvPr>
            <p:ph type="pic" idx="19"/>
          </p:nvPr>
        </p:nvSpPr>
        <p:spPr>
          <a:xfrm>
            <a:off x="8308140"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68" name="Google Shape;368;p50"/>
          <p:cNvSpPr txBox="1">
            <a:spLocks noGrp="1"/>
          </p:cNvSpPr>
          <p:nvPr>
            <p:ph type="body" idx="20"/>
          </p:nvPr>
        </p:nvSpPr>
        <p:spPr>
          <a:xfrm>
            <a:off x="8017411"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9" name="Google Shape;369;p50"/>
          <p:cNvSpPr txBox="1">
            <a:spLocks noGrp="1"/>
          </p:cNvSpPr>
          <p:nvPr>
            <p:ph type="body" idx="21"/>
          </p:nvPr>
        </p:nvSpPr>
        <p:spPr>
          <a:xfrm>
            <a:off x="8017411"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0" name="Google Shape;370;p50"/>
          <p:cNvSpPr>
            <a:spLocks noGrp="1"/>
          </p:cNvSpPr>
          <p:nvPr>
            <p:ph type="pic" idx="22"/>
          </p:nvPr>
        </p:nvSpPr>
        <p:spPr>
          <a:xfrm>
            <a:off x="10115251" y="3865629"/>
            <a:ext cx="1005836" cy="1005836"/>
          </a:xfrm>
          <a:prstGeom prst="ellipse">
            <a:avLst/>
          </a:prstGeom>
          <a:solidFill>
            <a:schemeClr val="lt1"/>
          </a:solidFill>
          <a:ln>
            <a:noFill/>
          </a:ln>
          <a:effectLst>
            <a:outerShdw blurRad="50800" dist="38100" dir="2700000" algn="tl" rotWithShape="0">
              <a:srgbClr val="000000">
                <a:alpha val="40000"/>
              </a:srgbClr>
            </a:outerShdw>
          </a:effectLst>
        </p:spPr>
      </p:sp>
      <p:sp>
        <p:nvSpPr>
          <p:cNvPr id="371" name="Google Shape;371;p50"/>
          <p:cNvSpPr txBox="1">
            <a:spLocks noGrp="1"/>
          </p:cNvSpPr>
          <p:nvPr>
            <p:ph type="body" idx="23"/>
          </p:nvPr>
        </p:nvSpPr>
        <p:spPr>
          <a:xfrm>
            <a:off x="9824522" y="5114385"/>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200"/>
              <a:buNone/>
              <a:defRPr sz="12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2" name="Google Shape;372;p50"/>
          <p:cNvSpPr txBox="1">
            <a:spLocks noGrp="1"/>
          </p:cNvSpPr>
          <p:nvPr>
            <p:ph type="body" idx="24"/>
          </p:nvPr>
        </p:nvSpPr>
        <p:spPr>
          <a:xfrm>
            <a:off x="9824522" y="5346798"/>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200"/>
              <a:buNone/>
              <a:defRPr sz="12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emi-image Titre deux colonnes Contenu et barre de forme supérieure ">
  <p:cSld name="1_Demi-image Titre deux colonnes Contenu et barre de forme supérieure ">
    <p:spTree>
      <p:nvGrpSpPr>
        <p:cNvPr id="1" name="Shape 34"/>
        <p:cNvGrpSpPr/>
        <p:nvPr/>
      </p:nvGrpSpPr>
      <p:grpSpPr>
        <a:xfrm>
          <a:off x="0" y="0"/>
          <a:ext cx="0" cy="0"/>
          <a:chOff x="0" y="0"/>
          <a:chExt cx="0" cy="0"/>
        </a:xfrm>
      </p:grpSpPr>
      <p:sp>
        <p:nvSpPr>
          <p:cNvPr id="35" name="Google Shape;35;p14"/>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6" name="Google Shape;36;p14"/>
          <p:cNvSpPr txBox="1">
            <a:spLocks noGrp="1"/>
          </p:cNvSpPr>
          <p:nvPr>
            <p:ph type="title"/>
          </p:nvPr>
        </p:nvSpPr>
        <p:spPr>
          <a:xfrm>
            <a:off x="1721698" y="3735622"/>
            <a:ext cx="5013960" cy="240891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a:spLocks noGrp="1"/>
          </p:cNvSpPr>
          <p:nvPr>
            <p:ph type="pic" idx="2"/>
          </p:nvPr>
        </p:nvSpPr>
        <p:spPr>
          <a:xfrm>
            <a:off x="0" y="112976"/>
            <a:ext cx="12191999" cy="3278423"/>
          </a:xfrm>
          <a:prstGeom prst="rect">
            <a:avLst/>
          </a:prstGeom>
          <a:noFill/>
          <a:ln>
            <a:noFill/>
          </a:ln>
        </p:spPr>
      </p:sp>
      <p:sp>
        <p:nvSpPr>
          <p:cNvPr id="38" name="Google Shape;38;p14"/>
          <p:cNvSpPr txBox="1">
            <a:spLocks noGrp="1"/>
          </p:cNvSpPr>
          <p:nvPr>
            <p:ph type="body" idx="1"/>
          </p:nvPr>
        </p:nvSpPr>
        <p:spPr>
          <a:xfrm>
            <a:off x="7239000" y="1981199"/>
            <a:ext cx="4389542" cy="4163339"/>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14"/>
          <p:cNvSpPr txBox="1">
            <a:spLocks noGrp="1"/>
          </p:cNvSpPr>
          <p:nvPr>
            <p:ph type="body" idx="3"/>
          </p:nvPr>
        </p:nvSpPr>
        <p:spPr>
          <a:xfrm>
            <a:off x="7589520" y="2286000"/>
            <a:ext cx="3688080" cy="3581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3200"/>
              <a:buNone/>
              <a:defRPr sz="3200">
                <a:solidFill>
                  <a:schemeClr val="accent2"/>
                </a:solidFill>
              </a:defRPr>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 name="Google Shape;40;p14"/>
          <p:cNvSpPr>
            <a:spLocks noGrp="1"/>
          </p:cNvSpPr>
          <p:nvPr>
            <p:ph type="pic" idx="4"/>
          </p:nvPr>
        </p:nvSpPr>
        <p:spPr>
          <a:xfrm>
            <a:off x="548944" y="3717925"/>
            <a:ext cx="914400" cy="930275"/>
          </a:xfrm>
          <a:prstGeom prst="rect">
            <a:avLst/>
          </a:prstGeom>
          <a:noFill/>
          <a:ln>
            <a:noFill/>
          </a:ln>
        </p:spPr>
      </p:sp>
      <p:sp>
        <p:nvSpPr>
          <p:cNvPr id="41" name="Google Shape;41;p14"/>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RE UNIQUEMENT_Graph org 12">
  <p:cSld name="TITRE UNIQUEMENT_Graph org 12">
    <p:spTree>
      <p:nvGrpSpPr>
        <p:cNvPr id="1" name="Shape 373"/>
        <p:cNvGrpSpPr/>
        <p:nvPr/>
      </p:nvGrpSpPr>
      <p:grpSpPr>
        <a:xfrm>
          <a:off x="0" y="0"/>
          <a:ext cx="0" cy="0"/>
          <a:chOff x="0" y="0"/>
          <a:chExt cx="0" cy="0"/>
        </a:xfrm>
      </p:grpSpPr>
      <p:sp>
        <p:nvSpPr>
          <p:cNvPr id="374" name="Google Shape;374;p51"/>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75" name="Google Shape;375;p51"/>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51"/>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377" name="Google Shape;377;p51"/>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78" name="Google Shape;378;p51"/>
          <p:cNvSpPr>
            <a:spLocks noGrp="1"/>
          </p:cNvSpPr>
          <p:nvPr>
            <p:ph type="pic" idx="2"/>
          </p:nvPr>
        </p:nvSpPr>
        <p:spPr>
          <a:xfrm>
            <a:off x="4178095" y="1905000"/>
            <a:ext cx="1255400" cy="1255400"/>
          </a:xfrm>
          <a:prstGeom prst="ellipse">
            <a:avLst/>
          </a:prstGeom>
          <a:solidFill>
            <a:schemeClr val="lt1"/>
          </a:solidFill>
          <a:ln>
            <a:noFill/>
          </a:ln>
          <a:effectLst>
            <a:outerShdw blurRad="50800" dist="38100" dir="2700000" algn="tl" rotWithShape="0">
              <a:srgbClr val="000000">
                <a:alpha val="40000"/>
              </a:srgbClr>
            </a:outerShdw>
          </a:effectLst>
        </p:spPr>
      </p:sp>
      <p:sp>
        <p:nvSpPr>
          <p:cNvPr id="379" name="Google Shape;379;p51"/>
          <p:cNvSpPr txBox="1">
            <a:spLocks noGrp="1"/>
          </p:cNvSpPr>
          <p:nvPr>
            <p:ph type="body" idx="1"/>
          </p:nvPr>
        </p:nvSpPr>
        <p:spPr>
          <a:xfrm>
            <a:off x="5601136" y="2288331"/>
            <a:ext cx="3108959" cy="29009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1600"/>
              <a:buNone/>
              <a:defRPr sz="1600" b="1">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0" name="Google Shape;380;p51"/>
          <p:cNvSpPr txBox="1">
            <a:spLocks noGrp="1"/>
          </p:cNvSpPr>
          <p:nvPr>
            <p:ph type="body" idx="3"/>
          </p:nvPr>
        </p:nvSpPr>
        <p:spPr>
          <a:xfrm>
            <a:off x="5601136" y="2566041"/>
            <a:ext cx="3108959" cy="2210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1200"/>
              <a:buNone/>
              <a:defRPr sz="1200" b="0">
                <a:solidFill>
                  <a:schemeClr val="dk2"/>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381" name="Google Shape;381;p51"/>
          <p:cNvCxnSpPr/>
          <p:nvPr/>
        </p:nvCxnSpPr>
        <p:spPr>
          <a:xfrm rot="10800000">
            <a:off x="6165169" y="-670561"/>
            <a:ext cx="0" cy="8961120"/>
          </a:xfrm>
          <a:prstGeom prst="straightConnector1">
            <a:avLst/>
          </a:prstGeom>
          <a:noFill/>
          <a:ln w="25400" cap="flat" cmpd="sng">
            <a:solidFill>
              <a:schemeClr val="accent2"/>
            </a:solidFill>
            <a:prstDash val="solid"/>
            <a:round/>
            <a:headEnd type="none" w="sm" len="sm"/>
            <a:tailEnd type="none" w="sm" len="sm"/>
          </a:ln>
        </p:spPr>
      </p:cxnSp>
      <p:sp>
        <p:nvSpPr>
          <p:cNvPr id="382" name="Google Shape;382;p51"/>
          <p:cNvSpPr>
            <a:spLocks noGrp="1"/>
          </p:cNvSpPr>
          <p:nvPr>
            <p:ph type="pic" idx="4"/>
          </p:nvPr>
        </p:nvSpPr>
        <p:spPr>
          <a:xfrm>
            <a:off x="109844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83" name="Google Shape;383;p51"/>
          <p:cNvSpPr txBox="1">
            <a:spLocks noGrp="1"/>
          </p:cNvSpPr>
          <p:nvPr>
            <p:ph type="body" idx="5"/>
          </p:nvPr>
        </p:nvSpPr>
        <p:spPr>
          <a:xfrm>
            <a:off x="76200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4" name="Google Shape;384;p51"/>
          <p:cNvSpPr txBox="1">
            <a:spLocks noGrp="1"/>
          </p:cNvSpPr>
          <p:nvPr>
            <p:ph type="body" idx="6"/>
          </p:nvPr>
        </p:nvSpPr>
        <p:spPr>
          <a:xfrm>
            <a:off x="76200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5" name="Google Shape;385;p51"/>
          <p:cNvSpPr>
            <a:spLocks noGrp="1"/>
          </p:cNvSpPr>
          <p:nvPr>
            <p:ph type="pic" idx="7"/>
          </p:nvPr>
        </p:nvSpPr>
        <p:spPr>
          <a:xfrm>
            <a:off x="292724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86" name="Google Shape;386;p51"/>
          <p:cNvSpPr txBox="1">
            <a:spLocks noGrp="1"/>
          </p:cNvSpPr>
          <p:nvPr>
            <p:ph type="body" idx="8"/>
          </p:nvPr>
        </p:nvSpPr>
        <p:spPr>
          <a:xfrm>
            <a:off x="259080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7" name="Google Shape;387;p51"/>
          <p:cNvSpPr txBox="1">
            <a:spLocks noGrp="1"/>
          </p:cNvSpPr>
          <p:nvPr>
            <p:ph type="body" idx="9"/>
          </p:nvPr>
        </p:nvSpPr>
        <p:spPr>
          <a:xfrm>
            <a:off x="259080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8" name="Google Shape;388;p51"/>
          <p:cNvSpPr>
            <a:spLocks noGrp="1"/>
          </p:cNvSpPr>
          <p:nvPr>
            <p:ph type="pic" idx="13"/>
          </p:nvPr>
        </p:nvSpPr>
        <p:spPr>
          <a:xfrm>
            <a:off x="473699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89" name="Google Shape;389;p51"/>
          <p:cNvSpPr txBox="1">
            <a:spLocks noGrp="1"/>
          </p:cNvSpPr>
          <p:nvPr>
            <p:ph type="body" idx="14"/>
          </p:nvPr>
        </p:nvSpPr>
        <p:spPr>
          <a:xfrm>
            <a:off x="440055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0" name="Google Shape;390;p51"/>
          <p:cNvSpPr txBox="1">
            <a:spLocks noGrp="1"/>
          </p:cNvSpPr>
          <p:nvPr>
            <p:ph type="body" idx="15"/>
          </p:nvPr>
        </p:nvSpPr>
        <p:spPr>
          <a:xfrm>
            <a:off x="440055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1" name="Google Shape;391;p51"/>
          <p:cNvSpPr>
            <a:spLocks noGrp="1"/>
          </p:cNvSpPr>
          <p:nvPr>
            <p:ph type="pic" idx="16"/>
          </p:nvPr>
        </p:nvSpPr>
        <p:spPr>
          <a:xfrm>
            <a:off x="6546749"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92" name="Google Shape;392;p51"/>
          <p:cNvSpPr txBox="1">
            <a:spLocks noGrp="1"/>
          </p:cNvSpPr>
          <p:nvPr>
            <p:ph type="body" idx="17"/>
          </p:nvPr>
        </p:nvSpPr>
        <p:spPr>
          <a:xfrm>
            <a:off x="6210300"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3" name="Google Shape;393;p51"/>
          <p:cNvSpPr txBox="1">
            <a:spLocks noGrp="1"/>
          </p:cNvSpPr>
          <p:nvPr>
            <p:ph type="body" idx="18"/>
          </p:nvPr>
        </p:nvSpPr>
        <p:spPr>
          <a:xfrm>
            <a:off x="6210300"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4" name="Google Shape;394;p51"/>
          <p:cNvSpPr>
            <a:spLocks noGrp="1"/>
          </p:cNvSpPr>
          <p:nvPr>
            <p:ph type="pic" idx="19"/>
          </p:nvPr>
        </p:nvSpPr>
        <p:spPr>
          <a:xfrm>
            <a:off x="8353860"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95" name="Google Shape;395;p51"/>
          <p:cNvSpPr txBox="1">
            <a:spLocks noGrp="1"/>
          </p:cNvSpPr>
          <p:nvPr>
            <p:ph type="body" idx="20"/>
          </p:nvPr>
        </p:nvSpPr>
        <p:spPr>
          <a:xfrm>
            <a:off x="8017411"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6" name="Google Shape;396;p51"/>
          <p:cNvSpPr txBox="1">
            <a:spLocks noGrp="1"/>
          </p:cNvSpPr>
          <p:nvPr>
            <p:ph type="body" idx="21"/>
          </p:nvPr>
        </p:nvSpPr>
        <p:spPr>
          <a:xfrm>
            <a:off x="8017411"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7" name="Google Shape;397;p51"/>
          <p:cNvSpPr>
            <a:spLocks noGrp="1"/>
          </p:cNvSpPr>
          <p:nvPr>
            <p:ph type="pic" idx="22"/>
          </p:nvPr>
        </p:nvSpPr>
        <p:spPr>
          <a:xfrm>
            <a:off x="10160971" y="3352800"/>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398" name="Google Shape;398;p51"/>
          <p:cNvSpPr txBox="1">
            <a:spLocks noGrp="1"/>
          </p:cNvSpPr>
          <p:nvPr>
            <p:ph type="body" idx="23"/>
          </p:nvPr>
        </p:nvSpPr>
        <p:spPr>
          <a:xfrm>
            <a:off x="9824522" y="4327380"/>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9" name="Google Shape;399;p51"/>
          <p:cNvSpPr txBox="1">
            <a:spLocks noGrp="1"/>
          </p:cNvSpPr>
          <p:nvPr>
            <p:ph type="body" idx="24"/>
          </p:nvPr>
        </p:nvSpPr>
        <p:spPr>
          <a:xfrm>
            <a:off x="9824522" y="4497392"/>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400" name="Google Shape;400;p51"/>
          <p:cNvCxnSpPr/>
          <p:nvPr/>
        </p:nvCxnSpPr>
        <p:spPr>
          <a:xfrm rot="10800000">
            <a:off x="6165169" y="2642433"/>
            <a:ext cx="0" cy="5564151"/>
          </a:xfrm>
          <a:prstGeom prst="straightConnector1">
            <a:avLst/>
          </a:prstGeom>
          <a:noFill/>
          <a:ln w="25400" cap="flat" cmpd="sng">
            <a:solidFill>
              <a:schemeClr val="accent2"/>
            </a:solidFill>
            <a:prstDash val="solid"/>
            <a:round/>
            <a:headEnd type="none" w="sm" len="sm"/>
            <a:tailEnd type="none" w="sm" len="sm"/>
          </a:ln>
        </p:spPr>
      </p:cxnSp>
      <p:sp>
        <p:nvSpPr>
          <p:cNvPr id="401" name="Google Shape;401;p51"/>
          <p:cNvSpPr>
            <a:spLocks noGrp="1"/>
          </p:cNvSpPr>
          <p:nvPr>
            <p:ph type="pic" idx="25"/>
          </p:nvPr>
        </p:nvSpPr>
        <p:spPr>
          <a:xfrm>
            <a:off x="2927249"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402" name="Google Shape;402;p51"/>
          <p:cNvSpPr txBox="1">
            <a:spLocks noGrp="1"/>
          </p:cNvSpPr>
          <p:nvPr>
            <p:ph type="body" idx="26"/>
          </p:nvPr>
        </p:nvSpPr>
        <p:spPr>
          <a:xfrm>
            <a:off x="2590800"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3" name="Google Shape;403;p51"/>
          <p:cNvSpPr txBox="1">
            <a:spLocks noGrp="1"/>
          </p:cNvSpPr>
          <p:nvPr>
            <p:ph type="body" idx="27"/>
          </p:nvPr>
        </p:nvSpPr>
        <p:spPr>
          <a:xfrm>
            <a:off x="2590800"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4" name="Google Shape;404;p51"/>
          <p:cNvSpPr>
            <a:spLocks noGrp="1"/>
          </p:cNvSpPr>
          <p:nvPr>
            <p:ph type="pic" idx="28"/>
          </p:nvPr>
        </p:nvSpPr>
        <p:spPr>
          <a:xfrm>
            <a:off x="4736999"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405" name="Google Shape;405;p51"/>
          <p:cNvSpPr txBox="1">
            <a:spLocks noGrp="1"/>
          </p:cNvSpPr>
          <p:nvPr>
            <p:ph type="body" idx="29"/>
          </p:nvPr>
        </p:nvSpPr>
        <p:spPr>
          <a:xfrm>
            <a:off x="4400550"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6" name="Google Shape;406;p51"/>
          <p:cNvSpPr txBox="1">
            <a:spLocks noGrp="1"/>
          </p:cNvSpPr>
          <p:nvPr>
            <p:ph type="body" idx="30"/>
          </p:nvPr>
        </p:nvSpPr>
        <p:spPr>
          <a:xfrm>
            <a:off x="4400550"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7" name="Google Shape;407;p51"/>
          <p:cNvSpPr>
            <a:spLocks noGrp="1"/>
          </p:cNvSpPr>
          <p:nvPr>
            <p:ph type="pic" idx="31"/>
          </p:nvPr>
        </p:nvSpPr>
        <p:spPr>
          <a:xfrm>
            <a:off x="6546749"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408" name="Google Shape;408;p51"/>
          <p:cNvSpPr txBox="1">
            <a:spLocks noGrp="1"/>
          </p:cNvSpPr>
          <p:nvPr>
            <p:ph type="body" idx="32"/>
          </p:nvPr>
        </p:nvSpPr>
        <p:spPr>
          <a:xfrm>
            <a:off x="6210300"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9" name="Google Shape;409;p51"/>
          <p:cNvSpPr txBox="1">
            <a:spLocks noGrp="1"/>
          </p:cNvSpPr>
          <p:nvPr>
            <p:ph type="body" idx="33"/>
          </p:nvPr>
        </p:nvSpPr>
        <p:spPr>
          <a:xfrm>
            <a:off x="6210300"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0" name="Google Shape;410;p51"/>
          <p:cNvSpPr>
            <a:spLocks noGrp="1"/>
          </p:cNvSpPr>
          <p:nvPr>
            <p:ph type="pic" idx="34"/>
          </p:nvPr>
        </p:nvSpPr>
        <p:spPr>
          <a:xfrm>
            <a:off x="8353860" y="4967309"/>
            <a:ext cx="914396" cy="914396"/>
          </a:xfrm>
          <a:prstGeom prst="ellipse">
            <a:avLst/>
          </a:prstGeom>
          <a:solidFill>
            <a:schemeClr val="lt1"/>
          </a:solidFill>
          <a:ln>
            <a:noFill/>
          </a:ln>
          <a:effectLst>
            <a:outerShdw blurRad="50800" dist="38100" dir="2700000" algn="tl" rotWithShape="0">
              <a:srgbClr val="000000">
                <a:alpha val="40000"/>
              </a:srgbClr>
            </a:outerShdw>
          </a:effectLst>
        </p:spPr>
      </p:sp>
      <p:sp>
        <p:nvSpPr>
          <p:cNvPr id="411" name="Google Shape;411;p51"/>
          <p:cNvSpPr txBox="1">
            <a:spLocks noGrp="1"/>
          </p:cNvSpPr>
          <p:nvPr>
            <p:ph type="body" idx="35"/>
          </p:nvPr>
        </p:nvSpPr>
        <p:spPr>
          <a:xfrm>
            <a:off x="8017411" y="5988389"/>
            <a:ext cx="1587295" cy="166199"/>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0"/>
              </a:spcBef>
              <a:spcAft>
                <a:spcPts val="0"/>
              </a:spcAft>
              <a:buSzPts val="1100"/>
              <a:buNone/>
              <a:defRPr sz="1100" b="1">
                <a:solidFill>
                  <a:schemeClr val="accen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2" name="Google Shape;412;p51"/>
          <p:cNvSpPr txBox="1">
            <a:spLocks noGrp="1"/>
          </p:cNvSpPr>
          <p:nvPr>
            <p:ph type="body" idx="36"/>
          </p:nvPr>
        </p:nvSpPr>
        <p:spPr>
          <a:xfrm>
            <a:off x="8017411" y="6158401"/>
            <a:ext cx="1587295" cy="166199"/>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1100"/>
              <a:buNone/>
              <a:defRPr sz="1100" b="0">
                <a:solidFill>
                  <a:srgbClr val="3F3F3F"/>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re de correctif Titre uniquement">
  <p:cSld name="1_Titre de correctif Titre uniquement">
    <p:spTree>
      <p:nvGrpSpPr>
        <p:cNvPr id="1" name="Shape 413"/>
        <p:cNvGrpSpPr/>
        <p:nvPr/>
      </p:nvGrpSpPr>
      <p:grpSpPr>
        <a:xfrm>
          <a:off x="0" y="0"/>
          <a:ext cx="0" cy="0"/>
          <a:chOff x="0" y="0"/>
          <a:chExt cx="0" cy="0"/>
        </a:xfrm>
      </p:grpSpPr>
      <p:sp>
        <p:nvSpPr>
          <p:cNvPr id="414" name="Google Shape;414;p52"/>
          <p:cNvSpPr/>
          <p:nvPr/>
        </p:nvSpPr>
        <p:spPr>
          <a:xfrm>
            <a:off x="-1" y="0"/>
            <a:ext cx="8329286" cy="6858000"/>
          </a:xfrm>
          <a:custGeom>
            <a:avLst/>
            <a:gdLst/>
            <a:ahLst/>
            <a:cxnLst/>
            <a:rect l="l" t="t" r="r" b="b"/>
            <a:pathLst>
              <a:path w="8329286" h="6858000" extrusionOk="0">
                <a:moveTo>
                  <a:pt x="0" y="0"/>
                </a:moveTo>
                <a:lnTo>
                  <a:pt x="8329286" y="0"/>
                </a:lnTo>
                <a:lnTo>
                  <a:pt x="8329286" y="68183"/>
                </a:lnTo>
                <a:lnTo>
                  <a:pt x="3175958" y="6858000"/>
                </a:lnTo>
                <a:lnTo>
                  <a:pt x="0" y="6858000"/>
                </a:lnTo>
                <a:close/>
              </a:path>
            </a:pathLst>
          </a:cu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15" name="Google Shape;415;p52"/>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16" name="Google Shape;416;p52"/>
          <p:cNvSpPr txBox="1">
            <a:spLocks noGrp="1"/>
          </p:cNvSpPr>
          <p:nvPr>
            <p:ph type="title"/>
          </p:nvPr>
        </p:nvSpPr>
        <p:spPr>
          <a:xfrm>
            <a:off x="548640" y="990600"/>
            <a:ext cx="10805160" cy="70788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52"/>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
        <p:nvSpPr>
          <p:cNvPr id="418" name="Google Shape;418;p52"/>
          <p:cNvSpPr/>
          <p:nvPr/>
        </p:nvSpPr>
        <p:spPr>
          <a:xfrm>
            <a:off x="0" y="0"/>
            <a:ext cx="8329286" cy="457200"/>
          </a:xfrm>
          <a:custGeom>
            <a:avLst/>
            <a:gdLst/>
            <a:ahLst/>
            <a:cxnLst/>
            <a:rect l="l" t="t" r="r" b="b"/>
            <a:pathLst>
              <a:path w="8329286" h="457200" extrusionOk="0">
                <a:moveTo>
                  <a:pt x="0" y="0"/>
                </a:moveTo>
                <a:lnTo>
                  <a:pt x="8329286" y="0"/>
                </a:lnTo>
                <a:lnTo>
                  <a:pt x="7982281" y="457200"/>
                </a:lnTo>
                <a:lnTo>
                  <a:pt x="0" y="457200"/>
                </a:lnTo>
                <a:close/>
              </a:path>
            </a:pathLst>
          </a:cu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ontenu de légende d’image_Bleu">
  <p:cSld name="Contenu de légende d’image_Bleu">
    <p:bg>
      <p:bgPr>
        <a:solidFill>
          <a:schemeClr val="dk2"/>
        </a:solidFill>
        <a:effectLst/>
      </p:bgPr>
    </p:bg>
    <p:spTree>
      <p:nvGrpSpPr>
        <p:cNvPr id="1" name="Shape 419"/>
        <p:cNvGrpSpPr/>
        <p:nvPr/>
      </p:nvGrpSpPr>
      <p:grpSpPr>
        <a:xfrm>
          <a:off x="0" y="0"/>
          <a:ext cx="0" cy="0"/>
          <a:chOff x="0" y="0"/>
          <a:chExt cx="0" cy="0"/>
        </a:xfrm>
      </p:grpSpPr>
      <p:sp>
        <p:nvSpPr>
          <p:cNvPr id="420" name="Google Shape;420;p53"/>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421" name="Google Shape;421;p53"/>
          <p:cNvSpPr txBox="1">
            <a:spLocks noGrp="1"/>
          </p:cNvSpPr>
          <p:nvPr>
            <p:ph type="body" idx="1"/>
          </p:nvPr>
        </p:nvSpPr>
        <p:spPr>
          <a:xfrm>
            <a:off x="990600" y="609600"/>
            <a:ext cx="4648200" cy="62484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2" name="Google Shape;422;p53"/>
          <p:cNvSpPr txBox="1">
            <a:spLocks noGrp="1"/>
          </p:cNvSpPr>
          <p:nvPr>
            <p:ph type="ctrTitle"/>
          </p:nvPr>
        </p:nvSpPr>
        <p:spPr>
          <a:xfrm>
            <a:off x="1257300" y="3962400"/>
            <a:ext cx="4114800" cy="19812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0C0C0C"/>
              </a:buClr>
              <a:buSzPts val="4000"/>
              <a:buFont typeface="Twentieth Century"/>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 name="Google Shape;423;p53"/>
          <p:cNvSpPr txBox="1">
            <a:spLocks noGrp="1"/>
          </p:cNvSpPr>
          <p:nvPr>
            <p:ph type="subTitle" idx="3"/>
          </p:nvPr>
        </p:nvSpPr>
        <p:spPr>
          <a:xfrm>
            <a:off x="6057900" y="4114800"/>
            <a:ext cx="4876800" cy="137160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600"/>
              <a:buNone/>
              <a:defRPr sz="1600">
                <a:solidFill>
                  <a:schemeClr val="lt1"/>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424" name="Google Shape;424;p53"/>
          <p:cNvSpPr txBox="1">
            <a:spLocks noGrp="1"/>
          </p:cNvSpPr>
          <p:nvPr>
            <p:ph type="body" idx="4"/>
          </p:nvPr>
        </p:nvSpPr>
        <p:spPr>
          <a:xfrm rot="-5400000">
            <a:off x="381000" y="4840091"/>
            <a:ext cx="1219200" cy="225818"/>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5" name="Google Shape;425;p53"/>
          <p:cNvSpPr txBox="1">
            <a:spLocks noGrp="1"/>
          </p:cNvSpPr>
          <p:nvPr>
            <p:ph type="body" idx="5"/>
          </p:nvPr>
        </p:nvSpPr>
        <p:spPr>
          <a:xfrm rot="-5400000">
            <a:off x="5029200" y="4840092"/>
            <a:ext cx="1219200" cy="225818"/>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ontenu de légende d’image_Orange">
  <p:cSld name="Contenu de légende d’image_Orange">
    <p:bg>
      <p:bgPr>
        <a:solidFill>
          <a:schemeClr val="accent2"/>
        </a:solidFill>
        <a:effectLst/>
      </p:bgPr>
    </p:bg>
    <p:spTree>
      <p:nvGrpSpPr>
        <p:cNvPr id="1" name="Shape 426"/>
        <p:cNvGrpSpPr/>
        <p:nvPr/>
      </p:nvGrpSpPr>
      <p:grpSpPr>
        <a:xfrm>
          <a:off x="0" y="0"/>
          <a:ext cx="0" cy="0"/>
          <a:chOff x="0" y="0"/>
          <a:chExt cx="0" cy="0"/>
        </a:xfrm>
      </p:grpSpPr>
      <p:sp>
        <p:nvSpPr>
          <p:cNvPr id="427" name="Google Shape;427;p54"/>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428" name="Google Shape;428;p54"/>
          <p:cNvSpPr txBox="1">
            <a:spLocks noGrp="1"/>
          </p:cNvSpPr>
          <p:nvPr>
            <p:ph type="body" idx="1"/>
          </p:nvPr>
        </p:nvSpPr>
        <p:spPr>
          <a:xfrm>
            <a:off x="990600" y="609600"/>
            <a:ext cx="4648200" cy="62484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9" name="Google Shape;429;p54"/>
          <p:cNvSpPr txBox="1">
            <a:spLocks noGrp="1"/>
          </p:cNvSpPr>
          <p:nvPr>
            <p:ph type="ctrTitle"/>
          </p:nvPr>
        </p:nvSpPr>
        <p:spPr>
          <a:xfrm>
            <a:off x="1257300" y="3962400"/>
            <a:ext cx="4114800" cy="19812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0C0C0C"/>
              </a:buClr>
              <a:buSzPts val="4000"/>
              <a:buFont typeface="Twentieth Century"/>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54"/>
          <p:cNvSpPr txBox="1">
            <a:spLocks noGrp="1"/>
          </p:cNvSpPr>
          <p:nvPr>
            <p:ph type="subTitle" idx="3"/>
          </p:nvPr>
        </p:nvSpPr>
        <p:spPr>
          <a:xfrm>
            <a:off x="6057900" y="4114800"/>
            <a:ext cx="4876800" cy="137160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600"/>
              <a:buNone/>
              <a:defRPr sz="1600">
                <a:solidFill>
                  <a:schemeClr val="lt1"/>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431" name="Google Shape;431;p54"/>
          <p:cNvSpPr txBox="1">
            <a:spLocks noGrp="1"/>
          </p:cNvSpPr>
          <p:nvPr>
            <p:ph type="body" idx="4"/>
          </p:nvPr>
        </p:nvSpPr>
        <p:spPr>
          <a:xfrm rot="-5400000">
            <a:off x="381000" y="4840091"/>
            <a:ext cx="1219200" cy="225818"/>
          </a:xfrm>
          <a:prstGeom prst="rect">
            <a:avLst/>
          </a:prstGeom>
          <a:solidFill>
            <a:schemeClr val="accent5"/>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2" name="Google Shape;432;p54"/>
          <p:cNvSpPr txBox="1">
            <a:spLocks noGrp="1"/>
          </p:cNvSpPr>
          <p:nvPr>
            <p:ph type="body" idx="5"/>
          </p:nvPr>
        </p:nvSpPr>
        <p:spPr>
          <a:xfrm rot="-5400000">
            <a:off x="5029200" y="4840092"/>
            <a:ext cx="1219200" cy="225818"/>
          </a:xfrm>
          <a:prstGeom prst="rect">
            <a:avLst/>
          </a:prstGeom>
          <a:solidFill>
            <a:schemeClr val="accent5"/>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egue">
  <p:cSld name="1_Segue">
    <p:spTree>
      <p:nvGrpSpPr>
        <p:cNvPr id="1" name="Shape 433"/>
        <p:cNvGrpSpPr/>
        <p:nvPr/>
      </p:nvGrpSpPr>
      <p:grpSpPr>
        <a:xfrm>
          <a:off x="0" y="0"/>
          <a:ext cx="0" cy="0"/>
          <a:chOff x="0" y="0"/>
          <a:chExt cx="0" cy="0"/>
        </a:xfrm>
      </p:grpSpPr>
      <p:sp>
        <p:nvSpPr>
          <p:cNvPr id="434" name="Google Shape;434;p55"/>
          <p:cNvSpPr>
            <a:spLocks noGrp="1"/>
          </p:cNvSpPr>
          <p:nvPr>
            <p:ph type="body" idx="1"/>
          </p:nvPr>
        </p:nvSpPr>
        <p:spPr>
          <a:xfrm>
            <a:off x="10104322" y="3587303"/>
            <a:ext cx="2087678" cy="3270696"/>
          </a:xfrm>
          <a:prstGeom prst="triangle">
            <a:avLst>
              <a:gd name="adj" fmla="val 100000"/>
            </a:avLst>
          </a:prstGeom>
          <a:solidFill>
            <a:schemeClr val="dk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5" name="Google Shape;435;p55"/>
          <p:cNvSpPr txBox="1">
            <a:spLocks noGrp="1"/>
          </p:cNvSpPr>
          <p:nvPr>
            <p:ph type="body" idx="2"/>
          </p:nvPr>
        </p:nvSpPr>
        <p:spPr>
          <a:xfrm>
            <a:off x="285750" y="0"/>
            <a:ext cx="11620500" cy="6591300"/>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6" name="Google Shape;436;p55"/>
          <p:cNvSpPr txBox="1">
            <a:spLocks noGrp="1"/>
          </p:cNvSpPr>
          <p:nvPr>
            <p:ph type="title"/>
          </p:nvPr>
        </p:nvSpPr>
        <p:spPr>
          <a:xfrm>
            <a:off x="1085850" y="2679192"/>
            <a:ext cx="9963150" cy="1499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7" name="Google Shape;437;p55"/>
          <p:cNvSpPr txBox="1">
            <a:spLocks noGrp="1"/>
          </p:cNvSpPr>
          <p:nvPr>
            <p:ph type="body" idx="3"/>
          </p:nvPr>
        </p:nvSpPr>
        <p:spPr>
          <a:xfrm>
            <a:off x="0" y="2679192"/>
            <a:ext cx="533400" cy="1499616"/>
          </a:xfrm>
          <a:prstGeom prst="rect">
            <a:avLst/>
          </a:prstGeom>
          <a:solidFill>
            <a:schemeClr val="dk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Segue">
  <p:cSld name="2_Segue">
    <p:spTree>
      <p:nvGrpSpPr>
        <p:cNvPr id="1" name="Shape 438"/>
        <p:cNvGrpSpPr/>
        <p:nvPr/>
      </p:nvGrpSpPr>
      <p:grpSpPr>
        <a:xfrm>
          <a:off x="0" y="0"/>
          <a:ext cx="0" cy="0"/>
          <a:chOff x="0" y="0"/>
          <a:chExt cx="0" cy="0"/>
        </a:xfrm>
      </p:grpSpPr>
      <p:sp>
        <p:nvSpPr>
          <p:cNvPr id="439" name="Google Shape;439;p56"/>
          <p:cNvSpPr>
            <a:spLocks noGrp="1"/>
          </p:cNvSpPr>
          <p:nvPr>
            <p:ph type="body" idx="1"/>
          </p:nvPr>
        </p:nvSpPr>
        <p:spPr>
          <a:xfrm>
            <a:off x="10104322" y="3587303"/>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0" name="Google Shape;440;p56"/>
          <p:cNvSpPr txBox="1">
            <a:spLocks noGrp="1"/>
          </p:cNvSpPr>
          <p:nvPr>
            <p:ph type="body" idx="2"/>
          </p:nvPr>
        </p:nvSpPr>
        <p:spPr>
          <a:xfrm>
            <a:off x="285750" y="0"/>
            <a:ext cx="11620500" cy="6591300"/>
          </a:xfrm>
          <a:prstGeom prst="rect">
            <a:avLst/>
          </a:prstGeom>
          <a:solidFill>
            <a:schemeClr val="accent5"/>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1" name="Google Shape;441;p56"/>
          <p:cNvSpPr txBox="1">
            <a:spLocks noGrp="1"/>
          </p:cNvSpPr>
          <p:nvPr>
            <p:ph type="title"/>
          </p:nvPr>
        </p:nvSpPr>
        <p:spPr>
          <a:xfrm>
            <a:off x="1085850" y="2679192"/>
            <a:ext cx="9963150" cy="1499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56"/>
          <p:cNvSpPr txBox="1">
            <a:spLocks noGrp="1"/>
          </p:cNvSpPr>
          <p:nvPr>
            <p:ph type="body" idx="3"/>
          </p:nvPr>
        </p:nvSpPr>
        <p:spPr>
          <a:xfrm>
            <a:off x="0" y="2679192"/>
            <a:ext cx="533400" cy="1499616"/>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Segue">
  <p:cSld name="3_Segue">
    <p:spTree>
      <p:nvGrpSpPr>
        <p:cNvPr id="1" name="Shape 443"/>
        <p:cNvGrpSpPr/>
        <p:nvPr/>
      </p:nvGrpSpPr>
      <p:grpSpPr>
        <a:xfrm>
          <a:off x="0" y="0"/>
          <a:ext cx="0" cy="0"/>
          <a:chOff x="0" y="0"/>
          <a:chExt cx="0" cy="0"/>
        </a:xfrm>
      </p:grpSpPr>
      <p:sp>
        <p:nvSpPr>
          <p:cNvPr id="444" name="Google Shape;444;p57"/>
          <p:cNvSpPr>
            <a:spLocks noGrp="1"/>
          </p:cNvSpPr>
          <p:nvPr>
            <p:ph type="pic" idx="2"/>
          </p:nvPr>
        </p:nvSpPr>
        <p:spPr>
          <a:xfrm>
            <a:off x="0" y="0"/>
            <a:ext cx="12191999" cy="6858000"/>
          </a:xfrm>
          <a:prstGeom prst="rect">
            <a:avLst/>
          </a:prstGeom>
          <a:noFill/>
          <a:ln>
            <a:noFill/>
          </a:ln>
        </p:spPr>
      </p:sp>
      <p:sp>
        <p:nvSpPr>
          <p:cNvPr id="445" name="Google Shape;445;p57"/>
          <p:cNvSpPr txBox="1">
            <a:spLocks noGrp="1"/>
          </p:cNvSpPr>
          <p:nvPr>
            <p:ph type="body" idx="1"/>
          </p:nvPr>
        </p:nvSpPr>
        <p:spPr>
          <a:xfrm>
            <a:off x="0" y="0"/>
            <a:ext cx="12192000" cy="5723182"/>
          </a:xfrm>
          <a:prstGeom prst="rect">
            <a:avLst/>
          </a:prstGeom>
          <a:solidFill>
            <a:schemeClr val="accent2">
              <a:alpha val="83921"/>
            </a:schemeClr>
          </a:solid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6" name="Google Shape;446;p57"/>
          <p:cNvSpPr txBox="1">
            <a:spLocks noGrp="1"/>
          </p:cNvSpPr>
          <p:nvPr>
            <p:ph type="body" idx="3"/>
          </p:nvPr>
        </p:nvSpPr>
        <p:spPr>
          <a:xfrm>
            <a:off x="533400" y="0"/>
            <a:ext cx="6781800" cy="6324600"/>
          </a:xfrm>
          <a:prstGeom prst="rect">
            <a:avLst/>
          </a:prstGeom>
          <a:solidFill>
            <a:schemeClr val="dk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7" name="Google Shape;447;p57"/>
          <p:cNvSpPr txBox="1">
            <a:spLocks noGrp="1"/>
          </p:cNvSpPr>
          <p:nvPr>
            <p:ph type="title"/>
          </p:nvPr>
        </p:nvSpPr>
        <p:spPr>
          <a:xfrm>
            <a:off x="1266825" y="2265916"/>
            <a:ext cx="5314950" cy="34889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57"/>
          <p:cNvSpPr txBox="1">
            <a:spLocks noGrp="1"/>
          </p:cNvSpPr>
          <p:nvPr>
            <p:ph type="sldNum" idx="12"/>
          </p:nvPr>
        </p:nvSpPr>
        <p:spPr>
          <a:xfrm>
            <a:off x="628788" y="6339840"/>
            <a:ext cx="302281" cy="36576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Segue">
  <p:cSld name="4_Segue">
    <p:spTree>
      <p:nvGrpSpPr>
        <p:cNvPr id="1" name="Shape 449"/>
        <p:cNvGrpSpPr/>
        <p:nvPr/>
      </p:nvGrpSpPr>
      <p:grpSpPr>
        <a:xfrm>
          <a:off x="0" y="0"/>
          <a:ext cx="0" cy="0"/>
          <a:chOff x="0" y="0"/>
          <a:chExt cx="0" cy="0"/>
        </a:xfrm>
      </p:grpSpPr>
      <p:sp>
        <p:nvSpPr>
          <p:cNvPr id="450" name="Google Shape;450;p58"/>
          <p:cNvSpPr>
            <a:spLocks noGrp="1"/>
          </p:cNvSpPr>
          <p:nvPr>
            <p:ph type="pic" idx="2"/>
          </p:nvPr>
        </p:nvSpPr>
        <p:spPr>
          <a:xfrm>
            <a:off x="0" y="5378958"/>
            <a:ext cx="12191999" cy="1479041"/>
          </a:xfrm>
          <a:prstGeom prst="rect">
            <a:avLst/>
          </a:prstGeom>
          <a:noFill/>
          <a:ln>
            <a:noFill/>
          </a:ln>
        </p:spPr>
      </p:sp>
      <p:sp>
        <p:nvSpPr>
          <p:cNvPr id="451" name="Google Shape;451;p58"/>
          <p:cNvSpPr txBox="1">
            <a:spLocks noGrp="1"/>
          </p:cNvSpPr>
          <p:nvPr>
            <p:ph type="body" idx="1"/>
          </p:nvPr>
        </p:nvSpPr>
        <p:spPr>
          <a:xfrm>
            <a:off x="0" y="0"/>
            <a:ext cx="12192000" cy="5723182"/>
          </a:xfrm>
          <a:prstGeom prst="rect">
            <a:avLst/>
          </a:prstGeom>
          <a:solidFill>
            <a:schemeClr val="accent2"/>
          </a:solidFill>
          <a:ln>
            <a:noFill/>
          </a:ln>
          <a:effectLst>
            <a:outerShdw blurRad="152400" dist="38100" dir="2700000" algn="tl" rotWithShape="0">
              <a:srgbClr val="000000">
                <a:alpha val="65882"/>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2" name="Google Shape;452;p58"/>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3" name="Google Shape;453;p58"/>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4" name="Google Shape;454;p58"/>
          <p:cNvSpPr txBox="1">
            <a:spLocks noGrp="1"/>
          </p:cNvSpPr>
          <p:nvPr>
            <p:ph type="sldNum" idx="12"/>
          </p:nvPr>
        </p:nvSpPr>
        <p:spPr>
          <a:xfrm>
            <a:off x="628788" y="6339840"/>
            <a:ext cx="302281" cy="36576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Segue">
  <p:cSld name="5_Segue">
    <p:spTree>
      <p:nvGrpSpPr>
        <p:cNvPr id="1" name="Shape 455"/>
        <p:cNvGrpSpPr/>
        <p:nvPr/>
      </p:nvGrpSpPr>
      <p:grpSpPr>
        <a:xfrm>
          <a:off x="0" y="0"/>
          <a:ext cx="0" cy="0"/>
          <a:chOff x="0" y="0"/>
          <a:chExt cx="0" cy="0"/>
        </a:xfrm>
      </p:grpSpPr>
      <p:sp>
        <p:nvSpPr>
          <p:cNvPr id="456" name="Google Shape;456;p59"/>
          <p:cNvSpPr>
            <a:spLocks noGrp="1"/>
          </p:cNvSpPr>
          <p:nvPr>
            <p:ph type="pic" idx="2"/>
          </p:nvPr>
        </p:nvSpPr>
        <p:spPr>
          <a:xfrm>
            <a:off x="0" y="5378958"/>
            <a:ext cx="12191999" cy="1479041"/>
          </a:xfrm>
          <a:prstGeom prst="rect">
            <a:avLst/>
          </a:prstGeom>
          <a:noFill/>
          <a:ln>
            <a:noFill/>
          </a:ln>
        </p:spPr>
      </p:sp>
      <p:sp>
        <p:nvSpPr>
          <p:cNvPr id="457" name="Google Shape;457;p59"/>
          <p:cNvSpPr txBox="1">
            <a:spLocks noGrp="1"/>
          </p:cNvSpPr>
          <p:nvPr>
            <p:ph type="body" idx="1"/>
          </p:nvPr>
        </p:nvSpPr>
        <p:spPr>
          <a:xfrm>
            <a:off x="0" y="0"/>
            <a:ext cx="12192000" cy="5723182"/>
          </a:xfrm>
          <a:prstGeom prst="rect">
            <a:avLst/>
          </a:prstGeom>
          <a:solidFill>
            <a:schemeClr val="accent1"/>
          </a:solidFill>
          <a:ln>
            <a:noFill/>
          </a:ln>
          <a:effectLst>
            <a:outerShdw blurRad="152400" dist="38100" dir="2700000" algn="tl" rotWithShape="0">
              <a:srgbClr val="000000">
                <a:alpha val="65882"/>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8" name="Google Shape;458;p59"/>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9" name="Google Shape;459;p59"/>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0" name="Google Shape;460;p59"/>
          <p:cNvSpPr txBox="1">
            <a:spLocks noGrp="1"/>
          </p:cNvSpPr>
          <p:nvPr>
            <p:ph type="sldNum" idx="12"/>
          </p:nvPr>
        </p:nvSpPr>
        <p:spPr>
          <a:xfrm>
            <a:off x="628788" y="6339840"/>
            <a:ext cx="302281" cy="36576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Segue">
  <p:cSld name="6_Segue">
    <p:spTree>
      <p:nvGrpSpPr>
        <p:cNvPr id="1" name="Shape 461"/>
        <p:cNvGrpSpPr/>
        <p:nvPr/>
      </p:nvGrpSpPr>
      <p:grpSpPr>
        <a:xfrm>
          <a:off x="0" y="0"/>
          <a:ext cx="0" cy="0"/>
          <a:chOff x="0" y="0"/>
          <a:chExt cx="0" cy="0"/>
        </a:xfrm>
      </p:grpSpPr>
      <p:sp>
        <p:nvSpPr>
          <p:cNvPr id="462" name="Google Shape;462;p60"/>
          <p:cNvSpPr>
            <a:spLocks noGrp="1"/>
          </p:cNvSpPr>
          <p:nvPr>
            <p:ph type="pic" idx="2"/>
          </p:nvPr>
        </p:nvSpPr>
        <p:spPr>
          <a:xfrm>
            <a:off x="0" y="5378958"/>
            <a:ext cx="12191999" cy="1479041"/>
          </a:xfrm>
          <a:prstGeom prst="rect">
            <a:avLst/>
          </a:prstGeom>
          <a:noFill/>
          <a:ln>
            <a:noFill/>
          </a:ln>
        </p:spPr>
      </p:sp>
      <p:sp>
        <p:nvSpPr>
          <p:cNvPr id="463" name="Google Shape;463;p60"/>
          <p:cNvSpPr txBox="1">
            <a:spLocks noGrp="1"/>
          </p:cNvSpPr>
          <p:nvPr>
            <p:ph type="body" idx="1"/>
          </p:nvPr>
        </p:nvSpPr>
        <p:spPr>
          <a:xfrm>
            <a:off x="0" y="0"/>
            <a:ext cx="12192000" cy="5723182"/>
          </a:xfrm>
          <a:prstGeom prst="rect">
            <a:avLst/>
          </a:prstGeom>
          <a:solidFill>
            <a:schemeClr val="accent5"/>
          </a:solidFill>
          <a:ln>
            <a:noFill/>
          </a:ln>
          <a:effectLst>
            <a:outerShdw blurRad="152400" dist="38100" dir="2700000" algn="tl" rotWithShape="0">
              <a:srgbClr val="000000">
                <a:alpha val="65882"/>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4" name="Google Shape;464;p60"/>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5" name="Google Shape;465;p60"/>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6" name="Google Shape;466;p60"/>
          <p:cNvSpPr txBox="1">
            <a:spLocks noGrp="1"/>
          </p:cNvSpPr>
          <p:nvPr>
            <p:ph type="sldNum" idx="12"/>
          </p:nvPr>
        </p:nvSpPr>
        <p:spPr>
          <a:xfrm>
            <a:off x="628788" y="6339840"/>
            <a:ext cx="302281" cy="36576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re et contenu">
  <p:cSld name="Titre et contenu">
    <p:spTree>
      <p:nvGrpSpPr>
        <p:cNvPr id="1" name="Shape 42"/>
        <p:cNvGrpSpPr/>
        <p:nvPr/>
      </p:nvGrpSpPr>
      <p:grpSpPr>
        <a:xfrm>
          <a:off x="0" y="0"/>
          <a:ext cx="0" cy="0"/>
          <a:chOff x="0" y="0"/>
          <a:chExt cx="0" cy="0"/>
        </a:xfrm>
      </p:grpSpPr>
      <p:sp>
        <p:nvSpPr>
          <p:cNvPr id="43" name="Google Shape;43;p15"/>
          <p:cNvSpPr/>
          <p:nvPr/>
        </p:nvSpPr>
        <p:spPr>
          <a:xfrm>
            <a:off x="0" y="0"/>
            <a:ext cx="12192000" cy="1129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4" name="Google Shape;44;p15"/>
          <p:cNvSpPr txBox="1">
            <a:spLocks noGrp="1"/>
          </p:cNvSpPr>
          <p:nvPr>
            <p:ph type="title"/>
          </p:nvPr>
        </p:nvSpPr>
        <p:spPr>
          <a:xfrm>
            <a:off x="548640" y="990600"/>
            <a:ext cx="10805160" cy="1447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C0C0C"/>
              </a:buClr>
              <a:buSzPts val="4000"/>
              <a:buFont typeface="Twentieth Century"/>
              <a:buNone/>
              <a:defRPr sz="4000" b="0">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548640" y="2667000"/>
            <a:ext cx="10288693" cy="3660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15"/>
          <p:cNvSpPr>
            <a:spLocks noGrp="1"/>
          </p:cNvSpPr>
          <p:nvPr>
            <p:ph type="pic" idx="2"/>
          </p:nvPr>
        </p:nvSpPr>
        <p:spPr>
          <a:xfrm>
            <a:off x="0" y="0"/>
            <a:ext cx="8329286" cy="457200"/>
          </a:xfrm>
          <a:prstGeom prst="rect">
            <a:avLst/>
          </a:prstGeom>
          <a:solidFill>
            <a:schemeClr val="lt1"/>
          </a:solidFill>
          <a:ln>
            <a:noFill/>
          </a:ln>
          <a:effectLst>
            <a:outerShdw blurRad="50800" dist="38100" dir="5400000" algn="t" rotWithShape="0">
              <a:srgbClr val="000000">
                <a:alpha val="40000"/>
              </a:srgbClr>
            </a:outerShdw>
          </a:effectLst>
        </p:spPr>
      </p:sp>
      <p:sp>
        <p:nvSpPr>
          <p:cNvPr id="47" name="Google Shape;47;p15"/>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7_Segue">
  <p:cSld name="7_Segue">
    <p:spTree>
      <p:nvGrpSpPr>
        <p:cNvPr id="1" name="Shape 467"/>
        <p:cNvGrpSpPr/>
        <p:nvPr/>
      </p:nvGrpSpPr>
      <p:grpSpPr>
        <a:xfrm>
          <a:off x="0" y="0"/>
          <a:ext cx="0" cy="0"/>
          <a:chOff x="0" y="0"/>
          <a:chExt cx="0" cy="0"/>
        </a:xfrm>
      </p:grpSpPr>
      <p:sp>
        <p:nvSpPr>
          <p:cNvPr id="468" name="Google Shape;468;p61"/>
          <p:cNvSpPr>
            <a:spLocks noGrp="1"/>
          </p:cNvSpPr>
          <p:nvPr>
            <p:ph type="pic" idx="2"/>
          </p:nvPr>
        </p:nvSpPr>
        <p:spPr>
          <a:xfrm>
            <a:off x="0" y="5378958"/>
            <a:ext cx="12191999" cy="1479041"/>
          </a:xfrm>
          <a:prstGeom prst="rect">
            <a:avLst/>
          </a:prstGeom>
          <a:noFill/>
          <a:ln>
            <a:noFill/>
          </a:ln>
        </p:spPr>
      </p:sp>
      <p:sp>
        <p:nvSpPr>
          <p:cNvPr id="469" name="Google Shape;469;p61"/>
          <p:cNvSpPr txBox="1">
            <a:spLocks noGrp="1"/>
          </p:cNvSpPr>
          <p:nvPr>
            <p:ph type="body" idx="1"/>
          </p:nvPr>
        </p:nvSpPr>
        <p:spPr>
          <a:xfrm>
            <a:off x="0" y="0"/>
            <a:ext cx="12192000" cy="5723182"/>
          </a:xfrm>
          <a:prstGeom prst="rect">
            <a:avLst/>
          </a:prstGeom>
          <a:solidFill>
            <a:schemeClr val="accent6"/>
          </a:solidFill>
          <a:ln>
            <a:noFill/>
          </a:ln>
          <a:effectLst>
            <a:outerShdw blurRad="152400" dist="38100" dir="2700000" algn="tl" rotWithShape="0">
              <a:srgbClr val="000000">
                <a:alpha val="65882"/>
              </a:srgbClr>
            </a:outerShdw>
          </a:effectLst>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0" name="Google Shape;470;p61"/>
          <p:cNvSpPr txBox="1">
            <a:spLocks noGrp="1"/>
          </p:cNvSpPr>
          <p:nvPr>
            <p:ph type="title"/>
          </p:nvPr>
        </p:nvSpPr>
        <p:spPr>
          <a:xfrm>
            <a:off x="781049" y="990600"/>
            <a:ext cx="9144000" cy="259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1" name="Google Shape;471;p61"/>
          <p:cNvSpPr txBox="1">
            <a:spLocks noGrp="1"/>
          </p:cNvSpPr>
          <p:nvPr>
            <p:ph type="body" idx="3"/>
          </p:nvPr>
        </p:nvSpPr>
        <p:spPr>
          <a:xfrm>
            <a:off x="0" y="633984"/>
            <a:ext cx="304800" cy="1499616"/>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2" name="Google Shape;472;p61"/>
          <p:cNvSpPr txBox="1">
            <a:spLocks noGrp="1"/>
          </p:cNvSpPr>
          <p:nvPr>
            <p:ph type="sldNum" idx="12"/>
          </p:nvPr>
        </p:nvSpPr>
        <p:spPr>
          <a:xfrm>
            <a:off x="628788" y="6339840"/>
            <a:ext cx="302281" cy="365760"/>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Twentieth Century"/>
                <a:ea typeface="Twentieth Century"/>
                <a:cs typeface="Twentieth Century"/>
                <a:sym typeface="Twentieth Century"/>
              </a:defRPr>
            </a:lvl1pPr>
            <a:lvl2pPr marL="0" marR="0" lvl="1" indent="0" algn="ctr" rtl="0">
              <a:spcBef>
                <a:spcPts val="0"/>
              </a:spcBef>
              <a:buNone/>
              <a:defRPr sz="1000">
                <a:solidFill>
                  <a:srgbClr val="0C0C0C"/>
                </a:solidFill>
                <a:latin typeface="Twentieth Century"/>
                <a:ea typeface="Twentieth Century"/>
                <a:cs typeface="Twentieth Century"/>
                <a:sym typeface="Twentieth Century"/>
              </a:defRPr>
            </a:lvl2pPr>
            <a:lvl3pPr marL="0" marR="0" lvl="2" indent="0" algn="ctr" rtl="0">
              <a:spcBef>
                <a:spcPts val="0"/>
              </a:spcBef>
              <a:buNone/>
              <a:defRPr sz="1000">
                <a:solidFill>
                  <a:srgbClr val="0C0C0C"/>
                </a:solidFill>
                <a:latin typeface="Twentieth Century"/>
                <a:ea typeface="Twentieth Century"/>
                <a:cs typeface="Twentieth Century"/>
                <a:sym typeface="Twentieth Century"/>
              </a:defRPr>
            </a:lvl3pPr>
            <a:lvl4pPr marL="0" marR="0" lvl="3" indent="0" algn="ctr" rtl="0">
              <a:spcBef>
                <a:spcPts val="0"/>
              </a:spcBef>
              <a:buNone/>
              <a:defRPr sz="1000">
                <a:solidFill>
                  <a:srgbClr val="0C0C0C"/>
                </a:solidFill>
                <a:latin typeface="Twentieth Century"/>
                <a:ea typeface="Twentieth Century"/>
                <a:cs typeface="Twentieth Century"/>
                <a:sym typeface="Twentieth Century"/>
              </a:defRPr>
            </a:lvl4pPr>
            <a:lvl5pPr marL="0" marR="0" lvl="4" indent="0" algn="ctr" rtl="0">
              <a:spcBef>
                <a:spcPts val="0"/>
              </a:spcBef>
              <a:buNone/>
              <a:defRPr sz="1000">
                <a:solidFill>
                  <a:srgbClr val="0C0C0C"/>
                </a:solidFill>
                <a:latin typeface="Twentieth Century"/>
                <a:ea typeface="Twentieth Century"/>
                <a:cs typeface="Twentieth Century"/>
                <a:sym typeface="Twentieth Century"/>
              </a:defRPr>
            </a:lvl5pPr>
            <a:lvl6pPr marL="0" marR="0" lvl="5" indent="0" algn="ctr" rtl="0">
              <a:spcBef>
                <a:spcPts val="0"/>
              </a:spcBef>
              <a:buNone/>
              <a:defRPr sz="1000">
                <a:solidFill>
                  <a:srgbClr val="0C0C0C"/>
                </a:solidFill>
                <a:latin typeface="Twentieth Century"/>
                <a:ea typeface="Twentieth Century"/>
                <a:cs typeface="Twentieth Century"/>
                <a:sym typeface="Twentieth Century"/>
              </a:defRPr>
            </a:lvl6pPr>
            <a:lvl7pPr marL="0" marR="0" lvl="6" indent="0" algn="ctr" rtl="0">
              <a:spcBef>
                <a:spcPts val="0"/>
              </a:spcBef>
              <a:buNone/>
              <a:defRPr sz="1000">
                <a:solidFill>
                  <a:srgbClr val="0C0C0C"/>
                </a:solidFill>
                <a:latin typeface="Twentieth Century"/>
                <a:ea typeface="Twentieth Century"/>
                <a:cs typeface="Twentieth Century"/>
                <a:sym typeface="Twentieth Century"/>
              </a:defRPr>
            </a:lvl7pPr>
            <a:lvl8pPr marL="0" marR="0" lvl="7" indent="0" algn="ctr" rtl="0">
              <a:spcBef>
                <a:spcPts val="0"/>
              </a:spcBef>
              <a:buNone/>
              <a:defRPr sz="1000">
                <a:solidFill>
                  <a:srgbClr val="0C0C0C"/>
                </a:solidFill>
                <a:latin typeface="Twentieth Century"/>
                <a:ea typeface="Twentieth Century"/>
                <a:cs typeface="Twentieth Century"/>
                <a:sym typeface="Twentieth Century"/>
              </a:defRPr>
            </a:lvl8pPr>
            <a:lvl9pPr marL="0" marR="0" lvl="8" indent="0" algn="ctr" rtl="0">
              <a:spcBef>
                <a:spcPts val="0"/>
              </a:spcBef>
              <a:buNone/>
              <a:defRPr sz="1000">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lôture-Merci 1">
  <p:cSld name="Clôture-Merci 1">
    <p:bg>
      <p:bgPr>
        <a:solidFill>
          <a:srgbClr val="F2F2F2"/>
        </a:solidFill>
        <a:effectLst/>
      </p:bgPr>
    </p:bg>
    <p:spTree>
      <p:nvGrpSpPr>
        <p:cNvPr id="1" name="Shape 473"/>
        <p:cNvGrpSpPr/>
        <p:nvPr/>
      </p:nvGrpSpPr>
      <p:grpSpPr>
        <a:xfrm>
          <a:off x="0" y="0"/>
          <a:ext cx="0" cy="0"/>
          <a:chOff x="0" y="0"/>
          <a:chExt cx="0" cy="0"/>
        </a:xfrm>
      </p:grpSpPr>
      <p:sp>
        <p:nvSpPr>
          <p:cNvPr id="474" name="Google Shape;474;p62"/>
          <p:cNvSpPr txBox="1">
            <a:spLocks noGrp="1"/>
          </p:cNvSpPr>
          <p:nvPr>
            <p:ph type="body" idx="1"/>
          </p:nvPr>
        </p:nvSpPr>
        <p:spPr>
          <a:xfrm>
            <a:off x="1181099" y="457200"/>
            <a:ext cx="8128343" cy="6248400"/>
          </a:xfrm>
          <a:prstGeom prst="rect">
            <a:avLst/>
          </a:prstGeom>
          <a:solidFill>
            <a:schemeClr val="accent1"/>
          </a:solid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5" name="Google Shape;475;p62"/>
          <p:cNvSpPr/>
          <p:nvPr/>
        </p:nvSpPr>
        <p:spPr>
          <a:xfrm rot="2232448">
            <a:off x="9455741" y="-926244"/>
            <a:ext cx="131438" cy="8710488"/>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76" name="Google Shape;476;p62"/>
          <p:cNvSpPr/>
          <p:nvPr/>
        </p:nvSpPr>
        <p:spPr>
          <a:xfrm rot="2232448">
            <a:off x="9332817" y="-941780"/>
            <a:ext cx="172357" cy="8741560"/>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77" name="Google Shape;477;p62"/>
          <p:cNvSpPr txBox="1">
            <a:spLocks noGrp="1"/>
          </p:cNvSpPr>
          <p:nvPr>
            <p:ph type="body" idx="2"/>
          </p:nvPr>
        </p:nvSpPr>
        <p:spPr>
          <a:xfrm>
            <a:off x="990599" y="304800"/>
            <a:ext cx="8128343"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8" name="Google Shape;478;p62"/>
          <p:cNvSpPr txBox="1">
            <a:spLocks noGrp="1"/>
          </p:cNvSpPr>
          <p:nvPr>
            <p:ph type="ctrTitle"/>
          </p:nvPr>
        </p:nvSpPr>
        <p:spPr>
          <a:xfrm>
            <a:off x="1378135" y="1219200"/>
            <a:ext cx="7232465" cy="9036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62"/>
          <p:cNvSpPr/>
          <p:nvPr/>
        </p:nvSpPr>
        <p:spPr>
          <a:xfrm rot="-5400000" flipH="1">
            <a:off x="1562101" y="-114299"/>
            <a:ext cx="304797" cy="53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80" name="Google Shape;480;p62"/>
          <p:cNvSpPr>
            <a:spLocks noGrp="1"/>
          </p:cNvSpPr>
          <p:nvPr>
            <p:ph type="pic" idx="3"/>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Clôture-Merci 2">
  <p:cSld name="Clôture-Merci 2">
    <p:spTree>
      <p:nvGrpSpPr>
        <p:cNvPr id="1" name="Shape 481"/>
        <p:cNvGrpSpPr/>
        <p:nvPr/>
      </p:nvGrpSpPr>
      <p:grpSpPr>
        <a:xfrm>
          <a:off x="0" y="0"/>
          <a:ext cx="0" cy="0"/>
          <a:chOff x="0" y="0"/>
          <a:chExt cx="0" cy="0"/>
        </a:xfrm>
      </p:grpSpPr>
      <p:sp>
        <p:nvSpPr>
          <p:cNvPr id="482" name="Google Shape;482;p63"/>
          <p:cNvSpPr>
            <a:spLocks noGrp="1"/>
          </p:cNvSpPr>
          <p:nvPr>
            <p:ph type="pic" idx="2"/>
          </p:nvPr>
        </p:nvSpPr>
        <p:spPr>
          <a:xfrm>
            <a:off x="0" y="0"/>
            <a:ext cx="12192000" cy="6858000"/>
          </a:xfrm>
          <a:prstGeom prst="rect">
            <a:avLst/>
          </a:prstGeom>
          <a:solidFill>
            <a:schemeClr val="lt1"/>
          </a:solidFill>
          <a:ln>
            <a:noFill/>
          </a:ln>
          <a:effectLst>
            <a:outerShdw blurRad="165100" dist="38100" dir="2700000" algn="tl" rotWithShape="0">
              <a:srgbClr val="000000">
                <a:alpha val="40000"/>
              </a:srgbClr>
            </a:outerShdw>
          </a:effectLst>
        </p:spPr>
      </p:sp>
      <p:sp>
        <p:nvSpPr>
          <p:cNvPr id="483" name="Google Shape;483;p63"/>
          <p:cNvSpPr>
            <a:spLocks noGrp="1"/>
          </p:cNvSpPr>
          <p:nvPr>
            <p:ph type="body" idx="1"/>
          </p:nvPr>
        </p:nvSpPr>
        <p:spPr>
          <a:xfrm>
            <a:off x="8074536" y="3124200"/>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4" name="Google Shape;484;p63"/>
          <p:cNvSpPr txBox="1">
            <a:spLocks noGrp="1"/>
          </p:cNvSpPr>
          <p:nvPr>
            <p:ph type="body" idx="3"/>
          </p:nvPr>
        </p:nvSpPr>
        <p:spPr>
          <a:xfrm>
            <a:off x="2190750" y="609600"/>
            <a:ext cx="7810500" cy="563880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5" name="Google Shape;485;p63"/>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lôture-Merci 3">
  <p:cSld name="Clôture-Merci 3">
    <p:bg>
      <p:bgPr>
        <a:solidFill>
          <a:srgbClr val="F2F2F2"/>
        </a:solidFill>
        <a:effectLst/>
      </p:bgPr>
    </p:bg>
    <p:spTree>
      <p:nvGrpSpPr>
        <p:cNvPr id="1" name="Shape 486"/>
        <p:cNvGrpSpPr/>
        <p:nvPr/>
      </p:nvGrpSpPr>
      <p:grpSpPr>
        <a:xfrm>
          <a:off x="0" y="0"/>
          <a:ext cx="0" cy="0"/>
          <a:chOff x="0" y="0"/>
          <a:chExt cx="0" cy="0"/>
        </a:xfrm>
      </p:grpSpPr>
      <p:sp>
        <p:nvSpPr>
          <p:cNvPr id="487" name="Google Shape;487;p64"/>
          <p:cNvSpPr>
            <a:spLocks noGrp="1"/>
          </p:cNvSpPr>
          <p:nvPr>
            <p:ph type="pic" idx="2"/>
          </p:nvPr>
        </p:nvSpPr>
        <p:spPr>
          <a:xfrm>
            <a:off x="0" y="0"/>
            <a:ext cx="12192000" cy="6858000"/>
          </a:xfrm>
          <a:prstGeom prst="rect">
            <a:avLst/>
          </a:prstGeom>
          <a:solidFill>
            <a:schemeClr val="lt1"/>
          </a:solidFill>
          <a:ln>
            <a:noFill/>
          </a:ln>
        </p:spPr>
      </p:sp>
      <p:sp>
        <p:nvSpPr>
          <p:cNvPr id="488" name="Google Shape;488;p64"/>
          <p:cNvSpPr>
            <a:spLocks noGrp="1"/>
          </p:cNvSpPr>
          <p:nvPr>
            <p:ph type="body" idx="1"/>
          </p:nvPr>
        </p:nvSpPr>
        <p:spPr>
          <a:xfrm rot="10800000">
            <a:off x="2057400" y="466725"/>
            <a:ext cx="703341" cy="1101901"/>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9" name="Google Shape;489;p64"/>
          <p:cNvSpPr>
            <a:spLocks noGrp="1"/>
          </p:cNvSpPr>
          <p:nvPr>
            <p:ph type="body" idx="3"/>
          </p:nvPr>
        </p:nvSpPr>
        <p:spPr>
          <a:xfrm>
            <a:off x="9067800" y="46482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0" name="Google Shape;490;p64"/>
          <p:cNvSpPr txBox="1">
            <a:spLocks noGrp="1"/>
          </p:cNvSpPr>
          <p:nvPr>
            <p:ph type="body" idx="4"/>
          </p:nvPr>
        </p:nvSpPr>
        <p:spPr>
          <a:xfrm>
            <a:off x="2190750" y="609600"/>
            <a:ext cx="7810500" cy="5638800"/>
          </a:xfrm>
          <a:prstGeom prst="rect">
            <a:avLst/>
          </a:prstGeom>
          <a:solidFill>
            <a:srgbClr val="32345C">
              <a:alpha val="91764"/>
            </a:srgbClr>
          </a:solidFill>
          <a:ln>
            <a:noFill/>
          </a:ln>
        </p:spPr>
        <p:txBody>
          <a:bodyPr spcFirstLastPara="1" wrap="square" lIns="45700" tIns="45700" rIns="45700" bIns="45700" anchor="t" anchorCtr="0">
            <a:normAutofit/>
          </a:bodyPr>
          <a:lstStyle>
            <a:lvl1pPr marL="457200" lvl="0" indent="-228600" algn="ctr">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1" name="Google Shape;491;p64"/>
          <p:cNvSpPr txBox="1">
            <a:spLocks noGrp="1"/>
          </p:cNvSpPr>
          <p:nvPr>
            <p:ph type="ctrTitle"/>
          </p:nvPr>
        </p:nvSpPr>
        <p:spPr>
          <a:xfrm>
            <a:off x="3163809" y="1905000"/>
            <a:ext cx="5864382" cy="22752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000"/>
              <a:buFont typeface="Twentieth Century"/>
              <a:buNone/>
              <a:defRPr sz="5000"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Clôture-Merci 4">
  <p:cSld name="Clôture-Merci 4">
    <p:bg>
      <p:bgPr>
        <a:solidFill>
          <a:srgbClr val="F2F2F2"/>
        </a:solidFill>
        <a:effectLst/>
      </p:bgPr>
    </p:bg>
    <p:spTree>
      <p:nvGrpSpPr>
        <p:cNvPr id="1" name="Shape 492"/>
        <p:cNvGrpSpPr/>
        <p:nvPr/>
      </p:nvGrpSpPr>
      <p:grpSpPr>
        <a:xfrm>
          <a:off x="0" y="0"/>
          <a:ext cx="0" cy="0"/>
          <a:chOff x="0" y="0"/>
          <a:chExt cx="0" cy="0"/>
        </a:xfrm>
      </p:grpSpPr>
      <p:sp>
        <p:nvSpPr>
          <p:cNvPr id="493" name="Google Shape;493;p65"/>
          <p:cNvSpPr txBox="1">
            <a:spLocks noGrp="1"/>
          </p:cNvSpPr>
          <p:nvPr>
            <p:ph type="body" idx="1"/>
          </p:nvPr>
        </p:nvSpPr>
        <p:spPr>
          <a:xfrm rot="-2005898" flipH="1">
            <a:off x="584131" y="-142449"/>
            <a:ext cx="1218268" cy="6177109"/>
          </a:xfrm>
          <a:prstGeom prst="rect">
            <a:avLst/>
          </a:prstGeom>
          <a:solidFill>
            <a:schemeClr val="lt1"/>
          </a:solid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4" name="Google Shape;494;p65"/>
          <p:cNvSpPr>
            <a:spLocks noGrp="1"/>
          </p:cNvSpPr>
          <p:nvPr>
            <p:ph type="pic" idx="2"/>
          </p:nvPr>
        </p:nvSpPr>
        <p:spPr>
          <a:xfrm>
            <a:off x="3124200" y="0"/>
            <a:ext cx="9067800" cy="6858000"/>
          </a:xfrm>
          <a:prstGeom prst="rect">
            <a:avLst/>
          </a:prstGeom>
          <a:solidFill>
            <a:schemeClr val="lt1"/>
          </a:solidFill>
          <a:ln>
            <a:noFill/>
          </a:ln>
        </p:spPr>
      </p:sp>
      <p:sp>
        <p:nvSpPr>
          <p:cNvPr id="495" name="Google Shape;495;p65"/>
          <p:cNvSpPr txBox="1">
            <a:spLocks noGrp="1"/>
          </p:cNvSpPr>
          <p:nvPr>
            <p:ph type="body" idx="3"/>
          </p:nvPr>
        </p:nvSpPr>
        <p:spPr>
          <a:xfrm>
            <a:off x="533400" y="266700"/>
            <a:ext cx="5105400" cy="63246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6" name="Google Shape;496;p65"/>
          <p:cNvSpPr txBox="1">
            <a:spLocks noGrp="1"/>
          </p:cNvSpPr>
          <p:nvPr>
            <p:ph type="ctrTitle"/>
          </p:nvPr>
        </p:nvSpPr>
        <p:spPr>
          <a:xfrm>
            <a:off x="933450" y="762000"/>
            <a:ext cx="4381500" cy="3429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7" name="Google Shape;497;p65"/>
          <p:cNvSpPr>
            <a:spLocks noGrp="1"/>
          </p:cNvSpPr>
          <p:nvPr>
            <p:ph type="body" idx="4"/>
          </p:nvPr>
        </p:nvSpPr>
        <p:spPr>
          <a:xfrm flipH="1">
            <a:off x="314325" y="4953000"/>
            <a:ext cx="1143000" cy="1790700"/>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Clôture-Merci 5">
  <p:cSld name="Clôture-Merci 5">
    <p:spTree>
      <p:nvGrpSpPr>
        <p:cNvPr id="1" name="Shape 498"/>
        <p:cNvGrpSpPr/>
        <p:nvPr/>
      </p:nvGrpSpPr>
      <p:grpSpPr>
        <a:xfrm>
          <a:off x="0" y="0"/>
          <a:ext cx="0" cy="0"/>
          <a:chOff x="0" y="0"/>
          <a:chExt cx="0" cy="0"/>
        </a:xfrm>
      </p:grpSpPr>
      <p:sp>
        <p:nvSpPr>
          <p:cNvPr id="499" name="Google Shape;499;p66"/>
          <p:cNvSpPr>
            <a:spLocks noGrp="1"/>
          </p:cNvSpPr>
          <p:nvPr>
            <p:ph type="pic" idx="2"/>
          </p:nvPr>
        </p:nvSpPr>
        <p:spPr>
          <a:xfrm>
            <a:off x="0" y="0"/>
            <a:ext cx="8329286" cy="6858000"/>
          </a:xfrm>
          <a:prstGeom prst="rect">
            <a:avLst/>
          </a:prstGeom>
          <a:solidFill>
            <a:schemeClr val="lt1"/>
          </a:solidFill>
          <a:ln>
            <a:noFill/>
          </a:ln>
          <a:effectLst>
            <a:outerShdw blurRad="228600" dist="38100" algn="l" rotWithShape="0">
              <a:srgbClr val="000000">
                <a:alpha val="40000"/>
              </a:srgbClr>
            </a:outerShdw>
          </a:effectLst>
        </p:spPr>
      </p:sp>
      <p:sp>
        <p:nvSpPr>
          <p:cNvPr id="500" name="Google Shape;500;p66"/>
          <p:cNvSpPr txBox="1">
            <a:spLocks noGrp="1"/>
          </p:cNvSpPr>
          <p:nvPr>
            <p:ph type="body" idx="1"/>
          </p:nvPr>
        </p:nvSpPr>
        <p:spPr>
          <a:xfrm>
            <a:off x="990600" y="609600"/>
            <a:ext cx="4648200" cy="5638800"/>
          </a:xfrm>
          <a:prstGeom prst="rect">
            <a:avLst/>
          </a:prstGeom>
          <a:solidFill>
            <a:schemeClr val="l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1" name="Google Shape;501;p66"/>
          <p:cNvSpPr txBox="1">
            <a:spLocks noGrp="1"/>
          </p:cNvSpPr>
          <p:nvPr>
            <p:ph type="ctrTitle"/>
          </p:nvPr>
        </p:nvSpPr>
        <p:spPr>
          <a:xfrm>
            <a:off x="1257300" y="1447800"/>
            <a:ext cx="4114800" cy="3962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2" name="Google Shape;502;p66"/>
          <p:cNvSpPr txBox="1">
            <a:spLocks noGrp="1"/>
          </p:cNvSpPr>
          <p:nvPr>
            <p:ph type="body" idx="3"/>
          </p:nvPr>
        </p:nvSpPr>
        <p:spPr>
          <a:xfrm>
            <a:off x="2705100" y="409575"/>
            <a:ext cx="1219200" cy="400050"/>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3" name="Google Shape;503;p66"/>
          <p:cNvSpPr txBox="1">
            <a:spLocks noGrp="1"/>
          </p:cNvSpPr>
          <p:nvPr>
            <p:ph type="body" idx="4"/>
          </p:nvPr>
        </p:nvSpPr>
        <p:spPr>
          <a:xfrm>
            <a:off x="2705100" y="6076950"/>
            <a:ext cx="1219200" cy="400050"/>
          </a:xfrm>
          <a:prstGeom prst="rect">
            <a:avLst/>
          </a:prstGeom>
          <a:solidFill>
            <a:schemeClr val="accent2"/>
          </a:solidFill>
          <a:ln>
            <a:noFill/>
          </a:ln>
          <a:effectLst>
            <a:outerShdw blurRad="50800" dist="38100" dir="18900000" algn="b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gue">
  <p:cSld name="Segue">
    <p:spTree>
      <p:nvGrpSpPr>
        <p:cNvPr id="1" name="Shape 48"/>
        <p:cNvGrpSpPr/>
        <p:nvPr/>
      </p:nvGrpSpPr>
      <p:grpSpPr>
        <a:xfrm>
          <a:off x="0" y="0"/>
          <a:ext cx="0" cy="0"/>
          <a:chOff x="0" y="0"/>
          <a:chExt cx="0" cy="0"/>
        </a:xfrm>
      </p:grpSpPr>
      <p:sp>
        <p:nvSpPr>
          <p:cNvPr id="49" name="Google Shape;49;p16"/>
          <p:cNvSpPr>
            <a:spLocks noGrp="1"/>
          </p:cNvSpPr>
          <p:nvPr>
            <p:ph type="body" idx="1"/>
          </p:nvPr>
        </p:nvSpPr>
        <p:spPr>
          <a:xfrm>
            <a:off x="10104322" y="3587303"/>
            <a:ext cx="2087678" cy="3270696"/>
          </a:xfrm>
          <a:prstGeom prst="triangle">
            <a:avLst>
              <a:gd name="adj" fmla="val 100000"/>
            </a:avLst>
          </a:prstGeom>
          <a:solidFill>
            <a:schemeClr val="accent2"/>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16"/>
          <p:cNvSpPr txBox="1">
            <a:spLocks noGrp="1"/>
          </p:cNvSpPr>
          <p:nvPr>
            <p:ph type="body" idx="2"/>
          </p:nvPr>
        </p:nvSpPr>
        <p:spPr>
          <a:xfrm>
            <a:off x="285750" y="0"/>
            <a:ext cx="11620500" cy="6591300"/>
          </a:xfrm>
          <a:prstGeom prst="rect">
            <a:avLst/>
          </a:prstGeom>
          <a:solidFill>
            <a:schemeClr val="accent1"/>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16"/>
          <p:cNvSpPr txBox="1">
            <a:spLocks noGrp="1"/>
          </p:cNvSpPr>
          <p:nvPr>
            <p:ph type="title"/>
          </p:nvPr>
        </p:nvSpPr>
        <p:spPr>
          <a:xfrm>
            <a:off x="1085850" y="2679192"/>
            <a:ext cx="9963150" cy="1499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6"/>
          <p:cNvSpPr txBox="1">
            <a:spLocks noGrp="1"/>
          </p:cNvSpPr>
          <p:nvPr>
            <p:ph type="body" idx="3"/>
          </p:nvPr>
        </p:nvSpPr>
        <p:spPr>
          <a:xfrm>
            <a:off x="0" y="2679192"/>
            <a:ext cx="533400" cy="1499616"/>
          </a:xfrm>
          <a:prstGeom prst="rect">
            <a:avLst/>
          </a:prstGeom>
          <a:solidFill>
            <a:schemeClr val="accent2"/>
          </a:solidFill>
          <a:ln>
            <a:noFill/>
          </a:ln>
          <a:effectLst>
            <a:outerShdw blurRad="3556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e de titre_Jaune foncé">
  <p:cSld name="Diapositive de titre_Jaune foncé">
    <p:bg>
      <p:bgPr>
        <a:solidFill>
          <a:srgbClr val="F2F2F2"/>
        </a:solidFill>
        <a:effectLst/>
      </p:bgPr>
    </p:bg>
    <p:spTree>
      <p:nvGrpSpPr>
        <p:cNvPr id="1" name="Shape 53"/>
        <p:cNvGrpSpPr/>
        <p:nvPr/>
      </p:nvGrpSpPr>
      <p:grpSpPr>
        <a:xfrm>
          <a:off x="0" y="0"/>
          <a:ext cx="0" cy="0"/>
          <a:chOff x="0" y="0"/>
          <a:chExt cx="0" cy="0"/>
        </a:xfrm>
      </p:grpSpPr>
      <p:sp>
        <p:nvSpPr>
          <p:cNvPr id="54" name="Google Shape;54;p17"/>
          <p:cNvSpPr txBox="1">
            <a:spLocks noGrp="1"/>
          </p:cNvSpPr>
          <p:nvPr>
            <p:ph type="body" idx="1"/>
          </p:nvPr>
        </p:nvSpPr>
        <p:spPr>
          <a:xfrm>
            <a:off x="1181099" y="457200"/>
            <a:ext cx="8128343" cy="6248400"/>
          </a:xfrm>
          <a:prstGeom prst="rect">
            <a:avLst/>
          </a:prstGeom>
          <a:solidFill>
            <a:schemeClr val="accent2"/>
          </a:solid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17"/>
          <p:cNvSpPr/>
          <p:nvPr/>
        </p:nvSpPr>
        <p:spPr>
          <a:xfrm rot="2232448">
            <a:off x="9455741" y="-926244"/>
            <a:ext cx="131438" cy="8710488"/>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6" name="Google Shape;56;p17"/>
          <p:cNvSpPr/>
          <p:nvPr/>
        </p:nvSpPr>
        <p:spPr>
          <a:xfrm rot="2232448">
            <a:off x="9332817" y="-941780"/>
            <a:ext cx="172357" cy="8741560"/>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7" name="Google Shape;57;p17"/>
          <p:cNvSpPr txBox="1">
            <a:spLocks noGrp="1"/>
          </p:cNvSpPr>
          <p:nvPr>
            <p:ph type="body" idx="2"/>
          </p:nvPr>
        </p:nvSpPr>
        <p:spPr>
          <a:xfrm>
            <a:off x="990599" y="304800"/>
            <a:ext cx="8128343"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17"/>
          <p:cNvSpPr txBox="1">
            <a:spLocks noGrp="1"/>
          </p:cNvSpPr>
          <p:nvPr>
            <p:ph type="ctrTitle"/>
          </p:nvPr>
        </p:nvSpPr>
        <p:spPr>
          <a:xfrm>
            <a:off x="1378135" y="1219199"/>
            <a:ext cx="7232465" cy="27324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7"/>
          <p:cNvSpPr txBox="1">
            <a:spLocks noGrp="1"/>
          </p:cNvSpPr>
          <p:nvPr>
            <p:ph type="subTitle" idx="3"/>
          </p:nvPr>
        </p:nvSpPr>
        <p:spPr>
          <a:xfrm>
            <a:off x="1378134" y="4069079"/>
            <a:ext cx="5022666" cy="146304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60" name="Google Shape;60;p17"/>
          <p:cNvSpPr/>
          <p:nvPr/>
        </p:nvSpPr>
        <p:spPr>
          <a:xfrm rot="-5400000" flipH="1">
            <a:off x="1562101" y="-114299"/>
            <a:ext cx="304797"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1" name="Google Shape;61;p17"/>
          <p:cNvSpPr>
            <a:spLocks noGrp="1"/>
          </p:cNvSpPr>
          <p:nvPr>
            <p:ph type="pic" idx="4"/>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Diapositive de titre_Jaune foncé">
  <p:cSld name="1_Diapositive de titre_Jaune foncé">
    <p:bg>
      <p:bgPr>
        <a:solidFill>
          <a:srgbClr val="F2F2F2"/>
        </a:solidFill>
        <a:effectLst/>
      </p:bgPr>
    </p:bg>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a:off x="1181099" y="457200"/>
            <a:ext cx="8128343" cy="6248400"/>
          </a:xfrm>
          <a:prstGeom prst="rect">
            <a:avLst/>
          </a:prstGeom>
          <a:solidFill>
            <a:schemeClr val="accent1"/>
          </a:solidFill>
          <a:ln>
            <a:noFill/>
          </a:ln>
        </p:spPr>
        <p:txBody>
          <a:bodyPr spcFirstLastPara="1" wrap="square" lIns="45700" tIns="45700" rIns="45700" bIns="45700" anchor="ctr" anchorCtr="0">
            <a:normAutofit/>
          </a:bodyPr>
          <a:lstStyle>
            <a:lvl1pPr marL="457200" lvl="0" indent="-228600" algn="l">
              <a:lnSpc>
                <a:spcPct val="90000"/>
              </a:lnSpc>
              <a:spcBef>
                <a:spcPts val="1200"/>
              </a:spcBef>
              <a:spcAft>
                <a:spcPts val="0"/>
              </a:spcAft>
              <a:buSzPts val="1800"/>
              <a:buNone/>
              <a:defRPr sz="1800">
                <a:solidFill>
                  <a:schemeClr val="lt1"/>
                </a:solidFill>
                <a:latin typeface="Twentieth Century"/>
                <a:ea typeface="Twentieth Century"/>
                <a:cs typeface="Twentieth Century"/>
                <a:sym typeface="Twentieth Century"/>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18"/>
          <p:cNvSpPr/>
          <p:nvPr/>
        </p:nvSpPr>
        <p:spPr>
          <a:xfrm rot="2232448">
            <a:off x="9455741" y="-926244"/>
            <a:ext cx="131438" cy="8710488"/>
          </a:xfrm>
          <a:custGeom>
            <a:avLst/>
            <a:gdLst/>
            <a:ahLst/>
            <a:cxnLst/>
            <a:rect l="l" t="t" r="r" b="b"/>
            <a:pathLst>
              <a:path w="131438" h="8710488" extrusionOk="0">
                <a:moveTo>
                  <a:pt x="0" y="99793"/>
                </a:moveTo>
                <a:lnTo>
                  <a:pt x="131438" y="0"/>
                </a:lnTo>
                <a:lnTo>
                  <a:pt x="131438" y="8610694"/>
                </a:lnTo>
                <a:lnTo>
                  <a:pt x="0" y="871048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5" name="Google Shape;65;p18"/>
          <p:cNvSpPr/>
          <p:nvPr/>
        </p:nvSpPr>
        <p:spPr>
          <a:xfrm rot="2232448">
            <a:off x="9332817" y="-941780"/>
            <a:ext cx="172357" cy="8741560"/>
          </a:xfrm>
          <a:custGeom>
            <a:avLst/>
            <a:gdLst/>
            <a:ahLst/>
            <a:cxnLst/>
            <a:rect l="l" t="t" r="r" b="b"/>
            <a:pathLst>
              <a:path w="172357" h="8741560" extrusionOk="0">
                <a:moveTo>
                  <a:pt x="172357" y="0"/>
                </a:moveTo>
                <a:lnTo>
                  <a:pt x="172357" y="8610698"/>
                </a:lnTo>
                <a:lnTo>
                  <a:pt x="0" y="8741560"/>
                </a:lnTo>
                <a:lnTo>
                  <a:pt x="0" y="13086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6" name="Google Shape;66;p18"/>
          <p:cNvSpPr txBox="1">
            <a:spLocks noGrp="1"/>
          </p:cNvSpPr>
          <p:nvPr>
            <p:ph type="body" idx="2"/>
          </p:nvPr>
        </p:nvSpPr>
        <p:spPr>
          <a:xfrm>
            <a:off x="990599" y="304800"/>
            <a:ext cx="8128343" cy="6248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18"/>
          <p:cNvSpPr txBox="1">
            <a:spLocks noGrp="1"/>
          </p:cNvSpPr>
          <p:nvPr>
            <p:ph type="ctrTitle"/>
          </p:nvPr>
        </p:nvSpPr>
        <p:spPr>
          <a:xfrm>
            <a:off x="1378135" y="1219199"/>
            <a:ext cx="7232465" cy="27324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8"/>
          <p:cNvSpPr txBox="1">
            <a:spLocks noGrp="1"/>
          </p:cNvSpPr>
          <p:nvPr>
            <p:ph type="subTitle" idx="3"/>
          </p:nvPr>
        </p:nvSpPr>
        <p:spPr>
          <a:xfrm>
            <a:off x="1378134" y="4069079"/>
            <a:ext cx="5022666" cy="146304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69" name="Google Shape;69;p18"/>
          <p:cNvSpPr/>
          <p:nvPr/>
        </p:nvSpPr>
        <p:spPr>
          <a:xfrm rot="-5400000" flipH="1">
            <a:off x="1562101" y="-114299"/>
            <a:ext cx="304797" cy="53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0" name="Google Shape;70;p18"/>
          <p:cNvSpPr>
            <a:spLocks noGrp="1"/>
          </p:cNvSpPr>
          <p:nvPr>
            <p:ph type="pic" idx="4"/>
          </p:nvPr>
        </p:nvSpPr>
        <p:spPr>
          <a:xfrm>
            <a:off x="7013448" y="34960"/>
            <a:ext cx="5178552" cy="682304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3_Diapositive de titre_Jaune foncé">
  <p:cSld name="3_Diapositive de titre_Jaune foncé">
    <p:bg>
      <p:bgPr>
        <a:solidFill>
          <a:srgbClr val="F2F2F2"/>
        </a:solidFill>
        <a:effectLst/>
      </p:bgPr>
    </p:bg>
    <p:spTree>
      <p:nvGrpSpPr>
        <p:cNvPr id="1" name="Shape 71"/>
        <p:cNvGrpSpPr/>
        <p:nvPr/>
      </p:nvGrpSpPr>
      <p:grpSpPr>
        <a:xfrm>
          <a:off x="0" y="0"/>
          <a:ext cx="0" cy="0"/>
          <a:chOff x="0" y="0"/>
          <a:chExt cx="0" cy="0"/>
        </a:xfrm>
      </p:grpSpPr>
      <p:sp>
        <p:nvSpPr>
          <p:cNvPr id="72" name="Google Shape;72;p19"/>
          <p:cNvSpPr txBox="1">
            <a:spLocks noGrp="1"/>
          </p:cNvSpPr>
          <p:nvPr>
            <p:ph type="body" idx="1"/>
          </p:nvPr>
        </p:nvSpPr>
        <p:spPr>
          <a:xfrm>
            <a:off x="660462" y="0"/>
            <a:ext cx="9931338" cy="6823040"/>
          </a:xfrm>
          <a:prstGeom prst="rect">
            <a:avLst/>
          </a:prstGeom>
          <a:solidFill>
            <a:schemeClr val="lt1"/>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9"/>
          <p:cNvSpPr txBox="1">
            <a:spLocks noGrp="1"/>
          </p:cNvSpPr>
          <p:nvPr>
            <p:ph type="body" idx="2"/>
          </p:nvPr>
        </p:nvSpPr>
        <p:spPr>
          <a:xfrm>
            <a:off x="533400" y="0"/>
            <a:ext cx="50863"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19"/>
          <p:cNvSpPr txBox="1">
            <a:spLocks noGrp="1"/>
          </p:cNvSpPr>
          <p:nvPr>
            <p:ph type="body" idx="3"/>
          </p:nvPr>
        </p:nvSpPr>
        <p:spPr>
          <a:xfrm>
            <a:off x="990600" y="609600"/>
            <a:ext cx="7429500" cy="56388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9"/>
          <p:cNvSpPr txBox="1">
            <a:spLocks noGrp="1"/>
          </p:cNvSpPr>
          <p:nvPr>
            <p:ph type="ctrTitle"/>
          </p:nvPr>
        </p:nvSpPr>
        <p:spPr>
          <a:xfrm>
            <a:off x="1295400" y="1905000"/>
            <a:ext cx="5864382" cy="22752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C2E52"/>
              </a:buClr>
              <a:buSzPts val="5000"/>
              <a:buFont typeface="Twentieth Century"/>
              <a:buNone/>
              <a:defRPr sz="5000" cap="none">
                <a:solidFill>
                  <a:srgbClr val="2C2E52"/>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subTitle" idx="4"/>
          </p:nvPr>
        </p:nvSpPr>
        <p:spPr>
          <a:xfrm>
            <a:off x="1295400" y="4297679"/>
            <a:ext cx="4072586" cy="146304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000"/>
              <a:buNone/>
              <a:defRPr sz="2000">
                <a:solidFill>
                  <a:schemeClr val="dk1"/>
                </a:solidFill>
                <a:latin typeface="Twentieth Century"/>
                <a:ea typeface="Twentieth Century"/>
                <a:cs typeface="Twentieth Century"/>
                <a:sym typeface="Twentieth Century"/>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77" name="Google Shape;77;p19"/>
          <p:cNvSpPr txBox="1">
            <a:spLocks noGrp="1"/>
          </p:cNvSpPr>
          <p:nvPr>
            <p:ph type="body" idx="5"/>
          </p:nvPr>
        </p:nvSpPr>
        <p:spPr>
          <a:xfrm>
            <a:off x="450896" y="0"/>
            <a:ext cx="63502"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19"/>
          <p:cNvSpPr txBox="1">
            <a:spLocks noGrp="1"/>
          </p:cNvSpPr>
          <p:nvPr>
            <p:ph type="body" idx="6"/>
          </p:nvPr>
        </p:nvSpPr>
        <p:spPr>
          <a:xfrm>
            <a:off x="368391" y="0"/>
            <a:ext cx="63502" cy="6858000"/>
          </a:xfrm>
          <a:prstGeom prst="rect">
            <a:avLst/>
          </a:prstGeom>
          <a:solidFill>
            <a:schemeClr val="accent2"/>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19"/>
          <p:cNvSpPr>
            <a:spLocks noGrp="1"/>
          </p:cNvSpPr>
          <p:nvPr>
            <p:ph type="pic" idx="7"/>
          </p:nvPr>
        </p:nvSpPr>
        <p:spPr>
          <a:xfrm>
            <a:off x="7013448" y="34960"/>
            <a:ext cx="5178552" cy="6823040"/>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548640" y="548640"/>
            <a:ext cx="11106150" cy="14996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C0C0C"/>
              </a:buClr>
              <a:buSzPts val="4200"/>
              <a:buFont typeface="Twentieth Century"/>
              <a:buNone/>
              <a:defRPr sz="42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548640" y="2103120"/>
            <a:ext cx="11106150" cy="4221480"/>
          </a:xfrm>
          <a:prstGeom prst="rect">
            <a:avLst/>
          </a:prstGeom>
          <a:noFill/>
          <a:ln>
            <a:noFill/>
          </a:ln>
        </p:spPr>
        <p:txBody>
          <a:bodyPr spcFirstLastPara="1" wrap="square" lIns="45700" tIns="45700" rIns="45700" bIns="45700" anchor="t" anchorCtr="0">
            <a:normAutofit/>
          </a:bodyPr>
          <a:lstStyle>
            <a:lvl1pPr marL="457200" marR="0" lvl="0" indent="-355600" algn="l" rtl="0">
              <a:lnSpc>
                <a:spcPct val="90000"/>
              </a:lnSpc>
              <a:spcBef>
                <a:spcPts val="1200"/>
              </a:spcBef>
              <a:spcAft>
                <a:spcPts val="0"/>
              </a:spcAft>
              <a:buClr>
                <a:schemeClr val="accent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vigieportdecontrecoeur.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1"/>
          <p:cNvPicPr preferRelativeResize="0">
            <a:picLocks noGrp="1"/>
          </p:cNvPicPr>
          <p:nvPr>
            <p:ph type="pic" idx="2"/>
          </p:nvPr>
        </p:nvPicPr>
        <p:blipFill rotWithShape="1">
          <a:blip r:embed="rId3">
            <a:alphaModFix/>
          </a:blip>
          <a:srcRect r="11740" b="-1"/>
          <a:stretch/>
        </p:blipFill>
        <p:spPr>
          <a:xfrm>
            <a:off x="3124200" y="10"/>
            <a:ext cx="9067800" cy="6857990"/>
          </a:xfrm>
          <a:prstGeom prst="rect">
            <a:avLst/>
          </a:prstGeom>
          <a:noFill/>
          <a:ln>
            <a:noFill/>
          </a:ln>
        </p:spPr>
      </p:pic>
      <p:sp>
        <p:nvSpPr>
          <p:cNvPr id="2" name="Rectangle 1">
            <a:extLst>
              <a:ext uri="{FF2B5EF4-FFF2-40B4-BE49-F238E27FC236}">
                <a16:creationId xmlns:a16="http://schemas.microsoft.com/office/drawing/2014/main" id="{86C3C0BC-4FBC-44EE-3750-1972669087DF}"/>
              </a:ext>
            </a:extLst>
          </p:cNvPr>
          <p:cNvSpPr/>
          <p:nvPr/>
        </p:nvSpPr>
        <p:spPr>
          <a:xfrm>
            <a:off x="0" y="0"/>
            <a:ext cx="4827768" cy="68579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13" name="Google Shape;513;p1"/>
          <p:cNvPicPr preferRelativeResize="0"/>
          <p:nvPr/>
        </p:nvPicPr>
        <p:blipFill rotWithShape="1">
          <a:blip r:embed="rId4">
            <a:alphaModFix/>
          </a:blip>
          <a:srcRect/>
          <a:stretch/>
        </p:blipFill>
        <p:spPr>
          <a:xfrm>
            <a:off x="1382717" y="3428995"/>
            <a:ext cx="2062334" cy="2062334"/>
          </a:xfrm>
          <a:prstGeom prst="rect">
            <a:avLst/>
          </a:prstGeom>
          <a:noFill/>
          <a:ln>
            <a:noFill/>
          </a:ln>
        </p:spPr>
      </p:pic>
      <p:sp>
        <p:nvSpPr>
          <p:cNvPr id="3" name="Triangle isocèle 2">
            <a:extLst>
              <a:ext uri="{FF2B5EF4-FFF2-40B4-BE49-F238E27FC236}">
                <a16:creationId xmlns:a16="http://schemas.microsoft.com/office/drawing/2014/main" id="{B5B51F09-4563-EBE0-D938-E801DAF78740}"/>
              </a:ext>
            </a:extLst>
          </p:cNvPr>
          <p:cNvSpPr/>
          <p:nvPr/>
        </p:nvSpPr>
        <p:spPr>
          <a:xfrm rot="11962498">
            <a:off x="-337151" y="5047106"/>
            <a:ext cx="1329490" cy="1900989"/>
          </a:xfrm>
          <a:prstGeom prst="triangle">
            <a:avLst/>
          </a:prstGeom>
          <a:solidFill>
            <a:srgbClr val="E68C0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CA"/>
          </a:p>
        </p:txBody>
      </p:sp>
      <p:sp>
        <p:nvSpPr>
          <p:cNvPr id="6" name="Google Shape;511;p1">
            <a:extLst>
              <a:ext uri="{FF2B5EF4-FFF2-40B4-BE49-F238E27FC236}">
                <a16:creationId xmlns:a16="http://schemas.microsoft.com/office/drawing/2014/main" id="{D2D12452-5AF2-433A-572A-C7CFCE470600}"/>
              </a:ext>
            </a:extLst>
          </p:cNvPr>
          <p:cNvSpPr txBox="1">
            <a:spLocks/>
          </p:cNvSpPr>
          <p:nvPr/>
        </p:nvSpPr>
        <p:spPr>
          <a:xfrm>
            <a:off x="-2" y="514625"/>
            <a:ext cx="4827769" cy="3380042"/>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5400"/>
            </a:pPr>
            <a:r>
              <a:rPr lang="fr-CA" sz="5400" b="1" dirty="0">
                <a:latin typeface="Arial Rounded MT Bold" panose="020F0704030504030204" pitchFamily="34" charset="0"/>
                <a:cs typeface="Aharoni" panose="02010803020104030203" pitchFamily="2" charset="-79"/>
              </a:rPr>
              <a:t>VIGIE CITOYENNE </a:t>
            </a:r>
            <a:br>
              <a:rPr lang="fr-CA" sz="6000" b="1" dirty="0">
                <a:latin typeface="Arial Rounded MT Bold" panose="020F0704030504030204" pitchFamily="34" charset="0"/>
                <a:cs typeface="Aharoni" panose="02010803020104030203" pitchFamily="2" charset="-79"/>
              </a:rPr>
            </a:br>
            <a:r>
              <a:rPr lang="fr-CA" sz="4400" dirty="0">
                <a:latin typeface="+mn-lt"/>
                <a:cs typeface="Aharoni" panose="02010803020104030203" pitchFamily="2" charset="-79"/>
              </a:rPr>
              <a:t>PORT DE CONTRECŒUR</a:t>
            </a:r>
            <a:br>
              <a:rPr lang="fr-CA" dirty="0">
                <a:latin typeface="Arial Rounded MT Bold" panose="020F0704030504030204" pitchFamily="34" charset="0"/>
              </a:rPr>
            </a:br>
            <a:endParaRPr lang="fr-CA"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5CF572FF-F342-778D-1F4E-7AD7242F442F}"/>
              </a:ext>
            </a:extLst>
          </p:cNvPr>
          <p:cNvSpPr>
            <a:spLocks noGrp="1"/>
          </p:cNvSpPr>
          <p:nvPr>
            <p:ph type="body" idx="1"/>
          </p:nvPr>
        </p:nvSpPr>
        <p:spPr>
          <a:xfrm>
            <a:off x="212987" y="1703336"/>
            <a:ext cx="11097743" cy="4529904"/>
          </a:xfrm>
          <a:solidFill>
            <a:schemeClr val="bg1"/>
          </a:solidFill>
        </p:spPr>
        <p:txBody>
          <a:bodyPr>
            <a:normAutofit fontScale="92500"/>
          </a:bodyPr>
          <a:lstStyle/>
          <a:p>
            <a:pPr marL="114300" indent="0">
              <a:buNone/>
            </a:pPr>
            <a:r>
              <a:rPr lang="fr-CA" sz="2400" b="1" dirty="0">
                <a:solidFill>
                  <a:schemeClr val="tx1"/>
                </a:solidFill>
                <a:latin typeface="+mn-lt"/>
                <a:cs typeface="Arial"/>
              </a:rPr>
              <a:t>Depuis octobre 2022 :</a:t>
            </a:r>
            <a:br>
              <a:rPr lang="fr-CA" sz="2400" b="1" dirty="0">
                <a:solidFill>
                  <a:schemeClr val="tx1"/>
                </a:solidFill>
                <a:latin typeface="+mn-lt"/>
                <a:cs typeface="Arial"/>
              </a:rPr>
            </a:br>
            <a:endParaRPr lang="fr-CA" sz="2400" b="1" dirty="0">
              <a:solidFill>
                <a:schemeClr val="tx1"/>
              </a:solidFill>
              <a:latin typeface="+mn-lt"/>
              <a:cs typeface="Arial"/>
            </a:endParaRPr>
          </a:p>
          <a:p>
            <a:pPr marL="365125" indent="-257175">
              <a:buClr>
                <a:schemeClr val="bg2"/>
              </a:buClr>
            </a:pPr>
            <a:r>
              <a:rPr lang="fr-CA" sz="2400" dirty="0">
                <a:solidFill>
                  <a:schemeClr val="tx1"/>
                </a:solidFill>
                <a:latin typeface="+mn-lt"/>
                <a:cs typeface="Arial"/>
              </a:rPr>
              <a:t>Mise en ligne du </a:t>
            </a:r>
            <a:r>
              <a:rPr lang="fr-CA" sz="2400" dirty="0">
                <a:solidFill>
                  <a:schemeClr val="tx1"/>
                </a:solidFill>
                <a:latin typeface="+mn-lt"/>
                <a:cs typeface="Arial"/>
                <a:hlinkClick r:id="rId3">
                  <a:extLst>
                    <a:ext uri="{A12FA001-AC4F-418D-AE19-62706E023703}">
                      <ahyp:hlinkClr xmlns:ahyp="http://schemas.microsoft.com/office/drawing/2018/hyperlinkcolor" val="tx"/>
                    </a:ext>
                  </a:extLst>
                </a:hlinkClick>
              </a:rPr>
              <a:t>site WEB</a:t>
            </a:r>
            <a:r>
              <a:rPr lang="fr-CA" sz="2400" dirty="0">
                <a:solidFill>
                  <a:schemeClr val="tx1"/>
                </a:solidFill>
                <a:latin typeface="+mn-lt"/>
                <a:cs typeface="Arial"/>
              </a:rPr>
              <a:t>: revue d’actualités, Blog, idéation/ initiative/proposition, babillard, foire aux questions sur le projet Contrecœur, documents</a:t>
            </a:r>
            <a:endParaRPr lang="fr-CA" sz="2400" dirty="0">
              <a:solidFill>
                <a:schemeClr val="tx1"/>
              </a:solidFill>
              <a:latin typeface="+mn-lt"/>
            </a:endParaRPr>
          </a:p>
          <a:p>
            <a:pPr marL="365125" indent="-257175">
              <a:buClr>
                <a:schemeClr val="bg2"/>
              </a:buClr>
            </a:pPr>
            <a:r>
              <a:rPr lang="fr-CA" sz="2400" b="1" dirty="0">
                <a:solidFill>
                  <a:schemeClr val="tx1"/>
                </a:solidFill>
                <a:latin typeface="+mn-lt"/>
                <a:cs typeface="Arial"/>
              </a:rPr>
              <a:t>Infolettre</a:t>
            </a:r>
            <a:r>
              <a:rPr lang="fr-CA" sz="2400" dirty="0">
                <a:solidFill>
                  <a:schemeClr val="tx1"/>
                </a:solidFill>
                <a:latin typeface="+mn-lt"/>
                <a:cs typeface="Arial"/>
              </a:rPr>
              <a:t> (11 publications, 80 abonnés)</a:t>
            </a:r>
          </a:p>
          <a:p>
            <a:pPr marL="365125" indent="-257175">
              <a:buClr>
                <a:schemeClr val="bg2"/>
              </a:buClr>
            </a:pPr>
            <a:r>
              <a:rPr lang="fr-CA" sz="2400" dirty="0">
                <a:solidFill>
                  <a:schemeClr val="tx1"/>
                </a:solidFill>
                <a:latin typeface="+mn-lt"/>
                <a:cs typeface="Arial"/>
              </a:rPr>
              <a:t>Gestion de la </a:t>
            </a:r>
            <a:r>
              <a:rPr lang="fr-CA" sz="2400" b="1" dirty="0">
                <a:solidFill>
                  <a:schemeClr val="tx1"/>
                </a:solidFill>
                <a:latin typeface="+mn-lt"/>
                <a:cs typeface="Arial"/>
              </a:rPr>
              <a:t>page Facebook </a:t>
            </a:r>
            <a:r>
              <a:rPr lang="fr-CA" sz="2400" dirty="0">
                <a:solidFill>
                  <a:schemeClr val="tx1"/>
                </a:solidFill>
                <a:latin typeface="+mn-lt"/>
                <a:cs typeface="Arial"/>
              </a:rPr>
              <a:t>: plusieurs publications en fonction de l’actualité</a:t>
            </a:r>
            <a:endParaRPr lang="fr-CA" sz="2400" dirty="0">
              <a:solidFill>
                <a:schemeClr val="tx1"/>
              </a:solidFill>
              <a:latin typeface="+mn-lt"/>
            </a:endParaRPr>
          </a:p>
          <a:p>
            <a:pPr marL="365125" indent="-257175">
              <a:buClr>
                <a:schemeClr val="bg2"/>
              </a:buClr>
            </a:pPr>
            <a:r>
              <a:rPr lang="fr-CA" sz="2400" b="1" dirty="0">
                <a:solidFill>
                  <a:schemeClr val="tx1"/>
                </a:solidFill>
                <a:latin typeface="+mn-lt"/>
                <a:cs typeface="Arial"/>
              </a:rPr>
              <a:t>Interventions médiatiques </a:t>
            </a:r>
            <a:r>
              <a:rPr lang="fr-CA" sz="2400" dirty="0">
                <a:solidFill>
                  <a:schemeClr val="tx1"/>
                </a:solidFill>
                <a:latin typeface="+mn-lt"/>
                <a:cs typeface="Arial"/>
              </a:rPr>
              <a:t>: 10 publications</a:t>
            </a:r>
            <a:endParaRPr lang="fr-CA" sz="2400" dirty="0">
              <a:solidFill>
                <a:schemeClr val="tx1"/>
              </a:solidFill>
              <a:latin typeface="+mn-lt"/>
            </a:endParaRPr>
          </a:p>
          <a:p>
            <a:pPr marL="365125" indent="-257175">
              <a:buClr>
                <a:schemeClr val="bg2"/>
              </a:buClr>
            </a:pPr>
            <a:r>
              <a:rPr lang="fr-CA" sz="2400" b="1" dirty="0">
                <a:solidFill>
                  <a:schemeClr val="tx1"/>
                </a:solidFill>
                <a:latin typeface="+mn-lt"/>
                <a:cs typeface="Arial"/>
              </a:rPr>
              <a:t>Rencontres</a:t>
            </a:r>
            <a:r>
              <a:rPr lang="fr-CA" sz="2400" dirty="0">
                <a:solidFill>
                  <a:schemeClr val="tx1"/>
                </a:solidFill>
                <a:latin typeface="+mn-lt"/>
                <a:cs typeface="Arial"/>
              </a:rPr>
              <a:t> avec des </a:t>
            </a:r>
            <a:r>
              <a:rPr lang="fr-CA" sz="2400" b="1" dirty="0">
                <a:solidFill>
                  <a:schemeClr val="tx1"/>
                </a:solidFill>
                <a:latin typeface="+mn-lt"/>
                <a:cs typeface="Arial"/>
              </a:rPr>
              <a:t>organismes</a:t>
            </a:r>
            <a:r>
              <a:rPr lang="fr-CA" sz="2400" dirty="0">
                <a:solidFill>
                  <a:schemeClr val="tx1"/>
                </a:solidFill>
                <a:latin typeface="+mn-lt"/>
                <a:cs typeface="Arial"/>
              </a:rPr>
              <a:t> et des </a:t>
            </a:r>
            <a:r>
              <a:rPr lang="fr-CA" sz="2400" b="1" dirty="0">
                <a:solidFill>
                  <a:schemeClr val="tx1"/>
                </a:solidFill>
                <a:latin typeface="+mn-lt"/>
                <a:cs typeface="Arial"/>
              </a:rPr>
              <a:t>représentants politiques </a:t>
            </a:r>
            <a:r>
              <a:rPr lang="fr-CA" sz="2400" dirty="0">
                <a:solidFill>
                  <a:schemeClr val="tx1"/>
                </a:solidFill>
                <a:latin typeface="+mn-lt"/>
                <a:cs typeface="Arial"/>
              </a:rPr>
              <a:t>: 12</a:t>
            </a:r>
            <a:endParaRPr lang="fr-CA" sz="2400" dirty="0">
              <a:solidFill>
                <a:schemeClr val="tx1"/>
              </a:solidFill>
              <a:latin typeface="+mn-lt"/>
            </a:endParaRPr>
          </a:p>
          <a:p>
            <a:pPr marL="365125" indent="-257175">
              <a:buClr>
                <a:schemeClr val="bg2"/>
              </a:buClr>
            </a:pPr>
            <a:r>
              <a:rPr lang="fr-CA" sz="2400" dirty="0">
                <a:solidFill>
                  <a:schemeClr val="tx1"/>
                </a:solidFill>
                <a:latin typeface="+mn-lt"/>
                <a:cs typeface="Arial"/>
              </a:rPr>
              <a:t>Projet de </a:t>
            </a:r>
            <a:r>
              <a:rPr lang="fr-CA" sz="2400" b="1" dirty="0">
                <a:solidFill>
                  <a:schemeClr val="tx1"/>
                </a:solidFill>
                <a:latin typeface="+mn-lt"/>
                <a:cs typeface="Arial"/>
              </a:rPr>
              <a:t>création d'une Coalition de groupes citoyens portuaires </a:t>
            </a:r>
            <a:r>
              <a:rPr lang="fr-CA" sz="2400" dirty="0">
                <a:solidFill>
                  <a:schemeClr val="tx1"/>
                </a:solidFill>
                <a:latin typeface="+mn-lt"/>
                <a:cs typeface="Arial"/>
              </a:rPr>
              <a:t>(automne 2023)</a:t>
            </a:r>
          </a:p>
          <a:p>
            <a:pPr marL="114300" indent="0">
              <a:buNone/>
            </a:pPr>
            <a:endParaRPr lang="fr-CA" sz="2400" dirty="0">
              <a:solidFill>
                <a:schemeClr val="tx1"/>
              </a:solidFill>
              <a:latin typeface="+mn-lt"/>
              <a:cs typeface="Arial"/>
            </a:endParaRPr>
          </a:p>
          <a:p>
            <a:endParaRPr lang="fr-CA" sz="2400" dirty="0">
              <a:solidFill>
                <a:schemeClr val="tx1"/>
              </a:solidFill>
              <a:latin typeface="+mn-lt"/>
              <a:cs typeface="Arial"/>
            </a:endParaRPr>
          </a:p>
          <a:p>
            <a:endParaRPr lang="fr-CA" sz="2400" dirty="0">
              <a:solidFill>
                <a:schemeClr val="tx1"/>
              </a:solidFill>
              <a:latin typeface="+mn-lt"/>
            </a:endParaRPr>
          </a:p>
          <a:p>
            <a:endParaRPr lang="fr-CA" sz="2400" dirty="0">
              <a:solidFill>
                <a:schemeClr val="tx1"/>
              </a:solidFill>
              <a:latin typeface="+mn-lt"/>
            </a:endParaRPr>
          </a:p>
        </p:txBody>
      </p:sp>
      <p:sp>
        <p:nvSpPr>
          <p:cNvPr id="3" name="ZoneTexte 2">
            <a:extLst>
              <a:ext uri="{FF2B5EF4-FFF2-40B4-BE49-F238E27FC236}">
                <a16:creationId xmlns:a16="http://schemas.microsoft.com/office/drawing/2014/main" id="{80D5F323-B439-B274-F49C-8516A442A01B}"/>
              </a:ext>
            </a:extLst>
          </p:cNvPr>
          <p:cNvSpPr txBox="1"/>
          <p:nvPr/>
        </p:nvSpPr>
        <p:spPr>
          <a:xfrm>
            <a:off x="8188570" y="1872359"/>
            <a:ext cx="2759242" cy="400110"/>
          </a:xfrm>
          <a:prstGeom prst="rect">
            <a:avLst/>
          </a:prstGeom>
          <a:noFill/>
        </p:spPr>
        <p:txBody>
          <a:bodyPr wrap="square" lIns="91440" tIns="45720" rIns="91440" bIns="45720" rtlCol="0" anchor="t">
            <a:spAutoFit/>
          </a:bodyPr>
          <a:lstStyle/>
          <a:p>
            <a:endParaRPr lang="fr-CA" sz="2000" b="1">
              <a:highlight>
                <a:srgbClr val="FFFF00"/>
              </a:highlight>
            </a:endParaRPr>
          </a:p>
        </p:txBody>
      </p:sp>
      <p:pic>
        <p:nvPicPr>
          <p:cNvPr id="19" name="Google Shape;540;p4">
            <a:extLst>
              <a:ext uri="{FF2B5EF4-FFF2-40B4-BE49-F238E27FC236}">
                <a16:creationId xmlns:a16="http://schemas.microsoft.com/office/drawing/2014/main" id="{3EA3E487-A455-3EAC-1289-4640E9A20B10}"/>
              </a:ext>
            </a:extLst>
          </p:cNvPr>
          <p:cNvPicPr preferRelativeResize="0">
            <a:picLocks/>
          </p:cNvPicPr>
          <p:nvPr/>
        </p:nvPicPr>
        <p:blipFill rotWithShape="1">
          <a:blip r:embed="rId4">
            <a:alphaModFix/>
          </a:blip>
          <a:srcRect t="15509" b="18607"/>
          <a:stretch/>
        </p:blipFill>
        <p:spPr>
          <a:xfrm>
            <a:off x="7056782" y="337926"/>
            <a:ext cx="4922231" cy="1078771"/>
          </a:xfrm>
          <a:prstGeom prst="rect">
            <a:avLst/>
          </a:prstGeom>
          <a:noFill/>
          <a:ln>
            <a:noFill/>
          </a:ln>
          <a:effectLst>
            <a:outerShdw blurRad="50800" dist="38100" dir="5400000" algn="t" rotWithShape="0">
              <a:srgbClr val="000000">
                <a:alpha val="40000"/>
              </a:srgbClr>
            </a:outerShdw>
          </a:effectLst>
        </p:spPr>
      </p:pic>
      <p:sp>
        <p:nvSpPr>
          <p:cNvPr id="7" name="Google Shape;570;p7">
            <a:extLst>
              <a:ext uri="{FF2B5EF4-FFF2-40B4-BE49-F238E27FC236}">
                <a16:creationId xmlns:a16="http://schemas.microsoft.com/office/drawing/2014/main" id="{614DAB02-67FB-EBCF-E017-B2710EC04252}"/>
              </a:ext>
            </a:extLst>
          </p:cNvPr>
          <p:cNvSpPr/>
          <p:nvPr/>
        </p:nvSpPr>
        <p:spPr>
          <a:xfrm>
            <a:off x="212987" y="400658"/>
            <a:ext cx="6645013" cy="902020"/>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9" name="Google Shape;519;p2">
            <a:extLst>
              <a:ext uri="{FF2B5EF4-FFF2-40B4-BE49-F238E27FC236}">
                <a16:creationId xmlns:a16="http://schemas.microsoft.com/office/drawing/2014/main" id="{E67E156A-A0F2-26D1-5244-F10780F53223}"/>
              </a:ext>
            </a:extLst>
          </p:cNvPr>
          <p:cNvSpPr txBox="1">
            <a:spLocks/>
          </p:cNvSpPr>
          <p:nvPr/>
        </p:nvSpPr>
        <p:spPr>
          <a:xfrm>
            <a:off x="352134" y="624760"/>
            <a:ext cx="6366718" cy="7078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0C0C"/>
              </a:buClr>
              <a:buSzPts val="4000"/>
              <a:buFont typeface="Twentieth Century"/>
              <a:buNone/>
              <a:defRPr sz="4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chemeClr val="bg1"/>
                </a:solidFill>
                <a:latin typeface="Arial Rounded MT Bold" panose="020F0704030504030204" pitchFamily="34" charset="0"/>
              </a:rPr>
              <a:t>ACTIONS ENTREPRISES PAR VIGIE – Groupe 2</a:t>
            </a:r>
            <a:endParaRPr lang="fr-CA" sz="2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966433120"/>
      </p:ext>
    </p:extLst>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60" name="Google Shape;560;p6"/>
          <p:cNvSpPr txBox="1"/>
          <p:nvPr/>
        </p:nvSpPr>
        <p:spPr>
          <a:xfrm>
            <a:off x="511990" y="3308461"/>
            <a:ext cx="6963632" cy="3046948"/>
          </a:xfrm>
          <a:prstGeom prst="rect">
            <a:avLst/>
          </a:prstGeom>
          <a:noFill/>
          <a:ln>
            <a:noFill/>
          </a:ln>
        </p:spPr>
        <p:txBody>
          <a:bodyPr spcFirstLastPara="1" wrap="square" lIns="91425" tIns="45700" rIns="91425" bIns="45700" anchor="t" anchorCtr="0">
            <a:spAutoFit/>
          </a:bodyPr>
          <a:lstStyle/>
          <a:p>
            <a:pPr marL="285750" indent="-285750">
              <a:spcAft>
                <a:spcPts val="600"/>
              </a:spcAft>
              <a:buFont typeface="Arial" panose="020B0604020202020204" pitchFamily="34" charset="0"/>
              <a:buChar char="•"/>
            </a:pPr>
            <a:r>
              <a:rPr lang="fr-CA" sz="1800" b="1" dirty="0">
                <a:solidFill>
                  <a:srgbClr val="131313"/>
                </a:solidFill>
                <a:latin typeface="+mj-lt"/>
                <a:ea typeface="Twentieth Century"/>
              </a:rPr>
              <a:t>Dépassement</a:t>
            </a:r>
            <a:r>
              <a:rPr lang="fr-CA" sz="1800" dirty="0">
                <a:solidFill>
                  <a:srgbClr val="131313"/>
                </a:solidFill>
                <a:latin typeface="+mj-lt"/>
                <a:ea typeface="Twentieth Century"/>
              </a:rPr>
              <a:t> des coûts de </a:t>
            </a:r>
            <a:r>
              <a:rPr lang="fr-CA" sz="1800" b="1" dirty="0">
                <a:solidFill>
                  <a:srgbClr val="131313"/>
                </a:solidFill>
                <a:latin typeface="+mj-lt"/>
                <a:ea typeface="Twentieth Century"/>
              </a:rPr>
              <a:t>500 M</a:t>
            </a:r>
            <a:r>
              <a:rPr lang="fr-CA" sz="1800" dirty="0">
                <a:solidFill>
                  <a:srgbClr val="131313"/>
                </a:solidFill>
                <a:latin typeface="+mj-lt"/>
                <a:ea typeface="Twentieth Century"/>
              </a:rPr>
              <a:t> (avant la première pelletée de terre)</a:t>
            </a:r>
          </a:p>
          <a:p>
            <a:pPr marL="285750" indent="-285750">
              <a:spcAft>
                <a:spcPts val="600"/>
              </a:spcAft>
              <a:buFont typeface="Arial" panose="020B0604020202020204" pitchFamily="34" charset="0"/>
              <a:buChar char="•"/>
            </a:pPr>
            <a:r>
              <a:rPr lang="fr-CA" sz="1800" dirty="0">
                <a:solidFill>
                  <a:srgbClr val="131313"/>
                </a:solidFill>
                <a:latin typeface="+mj-lt"/>
                <a:ea typeface="Twentieth Century"/>
              </a:rPr>
              <a:t>Martin </a:t>
            </a:r>
            <a:r>
              <a:rPr lang="fr-CA" sz="1800" dirty="0" err="1">
                <a:solidFill>
                  <a:srgbClr val="131313"/>
                </a:solidFill>
                <a:latin typeface="+mj-lt"/>
                <a:ea typeface="Twentieth Century"/>
              </a:rPr>
              <a:t>Imbleau</a:t>
            </a:r>
            <a:r>
              <a:rPr lang="fr-CA" sz="1800" dirty="0">
                <a:solidFill>
                  <a:srgbClr val="131313"/>
                </a:solidFill>
                <a:latin typeface="+mj-lt"/>
                <a:ea typeface="Twentieth Century"/>
              </a:rPr>
              <a:t>, le PDG de l’AMP quitte le navire pour Via Rail</a:t>
            </a:r>
          </a:p>
          <a:p>
            <a:pPr marL="285750" indent="-285750">
              <a:spcAft>
                <a:spcPts val="600"/>
              </a:spcAft>
              <a:buFont typeface="Arial" panose="020B0604020202020204" pitchFamily="34" charset="0"/>
              <a:buChar char="•"/>
            </a:pPr>
            <a:r>
              <a:rPr lang="fr-CA" sz="1800" dirty="0">
                <a:solidFill>
                  <a:srgbClr val="131313"/>
                </a:solidFill>
                <a:latin typeface="+mj-lt"/>
                <a:ea typeface="Twentieth Century"/>
              </a:rPr>
              <a:t>Retard de l’annonce du consortium choisi, prévu au départ à la fin juin 2023</a:t>
            </a:r>
          </a:p>
          <a:p>
            <a:pPr marL="285750" indent="-285750">
              <a:spcAft>
                <a:spcPts val="600"/>
              </a:spcAft>
              <a:buFont typeface="Arial" panose="020B0604020202020204" pitchFamily="34" charset="0"/>
              <a:buChar char="•"/>
            </a:pPr>
            <a:r>
              <a:rPr lang="fr-CA" sz="1800" dirty="0">
                <a:solidFill>
                  <a:srgbClr val="131313"/>
                </a:solidFill>
                <a:latin typeface="+mj-lt"/>
                <a:ea typeface="Twentieth Century"/>
              </a:rPr>
              <a:t>Toujours en attente du permis par Pêches et Océans Canada</a:t>
            </a:r>
          </a:p>
          <a:p>
            <a:pPr marL="285750" indent="-285750">
              <a:spcAft>
                <a:spcPts val="600"/>
              </a:spcAft>
              <a:buFont typeface="Arial" panose="020B0604020202020204" pitchFamily="34" charset="0"/>
              <a:buChar char="•"/>
            </a:pPr>
            <a:r>
              <a:rPr lang="fr-CA" sz="1800" b="1" dirty="0">
                <a:solidFill>
                  <a:srgbClr val="131313"/>
                </a:solidFill>
                <a:latin typeface="+mj-lt"/>
                <a:ea typeface="Twentieth Century"/>
              </a:rPr>
              <a:t>Baisse</a:t>
            </a:r>
            <a:r>
              <a:rPr lang="fr-CA" sz="1800" dirty="0">
                <a:solidFill>
                  <a:srgbClr val="131313"/>
                </a:solidFill>
                <a:latin typeface="+mj-lt"/>
                <a:ea typeface="Twentieth Century"/>
              </a:rPr>
              <a:t> du nombre de conteneurs de </a:t>
            </a:r>
            <a:r>
              <a:rPr lang="fr-CA" sz="1800" b="1" dirty="0">
                <a:solidFill>
                  <a:srgbClr val="131313"/>
                </a:solidFill>
                <a:latin typeface="+mj-lt"/>
                <a:ea typeface="Twentieth Century"/>
              </a:rPr>
              <a:t>13%</a:t>
            </a:r>
            <a:r>
              <a:rPr lang="fr-CA" sz="1800" dirty="0">
                <a:solidFill>
                  <a:srgbClr val="131313"/>
                </a:solidFill>
                <a:latin typeface="+mj-lt"/>
                <a:ea typeface="Twentieth Century"/>
              </a:rPr>
              <a:t> depuis janvier 2023 </a:t>
            </a:r>
          </a:p>
          <a:p>
            <a:pPr marL="285750" indent="-285750">
              <a:spcAft>
                <a:spcPts val="600"/>
              </a:spcAft>
              <a:buFont typeface="Arial" panose="020B0604020202020204" pitchFamily="34" charset="0"/>
              <a:buChar char="•"/>
            </a:pPr>
            <a:r>
              <a:rPr lang="fr-CA" sz="1800" dirty="0">
                <a:solidFill>
                  <a:srgbClr val="131313"/>
                </a:solidFill>
                <a:latin typeface="+mj-lt"/>
                <a:ea typeface="Twentieth Century"/>
              </a:rPr>
              <a:t>Plusieurs économistes remettent en question la pertinence du projet</a:t>
            </a:r>
            <a:endParaRPr lang="fr-CA" sz="2000" dirty="0">
              <a:solidFill>
                <a:schemeClr val="dk1"/>
              </a:solidFill>
              <a:latin typeface="+mj-lt"/>
              <a:ea typeface="Twentieth Century"/>
              <a:cs typeface="Twentieth Century"/>
            </a:endParaRPr>
          </a:p>
        </p:txBody>
      </p:sp>
      <p:pic>
        <p:nvPicPr>
          <p:cNvPr id="6" name="Image 5">
            <a:extLst>
              <a:ext uri="{FF2B5EF4-FFF2-40B4-BE49-F238E27FC236}">
                <a16:creationId xmlns:a16="http://schemas.microsoft.com/office/drawing/2014/main" id="{303CFAEE-B676-843E-C07B-F743A503B247}"/>
              </a:ext>
            </a:extLst>
          </p:cNvPr>
          <p:cNvPicPr>
            <a:picLocks noChangeAspect="1"/>
          </p:cNvPicPr>
          <p:nvPr/>
        </p:nvPicPr>
        <p:blipFill>
          <a:blip r:embed="rId3"/>
          <a:stretch>
            <a:fillRect/>
          </a:stretch>
        </p:blipFill>
        <p:spPr>
          <a:xfrm>
            <a:off x="511989" y="196075"/>
            <a:ext cx="7733654" cy="2761414"/>
          </a:xfrm>
          <a:prstGeom prst="rect">
            <a:avLst/>
          </a:prstGeom>
        </p:spPr>
      </p:pic>
      <p:sp>
        <p:nvSpPr>
          <p:cNvPr id="559" name="Google Shape;559;p6"/>
          <p:cNvSpPr txBox="1">
            <a:spLocks noGrp="1"/>
          </p:cNvSpPr>
          <p:nvPr>
            <p:ph type="title"/>
          </p:nvPr>
        </p:nvSpPr>
        <p:spPr>
          <a:xfrm>
            <a:off x="8245643" y="306655"/>
            <a:ext cx="3617919" cy="559258"/>
          </a:xfrm>
          <a:prstGeom prst="rect">
            <a:avLst/>
          </a:prstGeom>
          <a:noFill/>
          <a:ln>
            <a:noFill/>
          </a:ln>
        </p:spPr>
        <p:txBody>
          <a:bodyPr spcFirstLastPara="1" wrap="square" lIns="91425" tIns="45700" rIns="91425" bIns="45700" anchor="t" anchorCtr="0">
            <a:noAutofit/>
          </a:bodyPr>
          <a:lstStyle/>
          <a:p>
            <a:r>
              <a:rPr lang="fr-CA" sz="1800" b="1" dirty="0">
                <a:solidFill>
                  <a:srgbClr val="131313"/>
                </a:solidFill>
                <a:latin typeface="+mj-lt"/>
                <a:ea typeface="Twentieth Century"/>
              </a:rPr>
              <a:t>La Presse, 5 septembre 2023</a:t>
            </a:r>
            <a:endParaRPr lang="fr-CA" sz="4400" dirty="0">
              <a:latin typeface="Arial Rounded MT Bold" panose="020F0704030504030204" pitchFamily="34" charset="0"/>
            </a:endParaRPr>
          </a:p>
        </p:txBody>
      </p:sp>
      <p:graphicFrame>
        <p:nvGraphicFramePr>
          <p:cNvPr id="7" name="Graphique 6">
            <a:extLst>
              <a:ext uri="{FF2B5EF4-FFF2-40B4-BE49-F238E27FC236}">
                <a16:creationId xmlns:a16="http://schemas.microsoft.com/office/drawing/2014/main" id="{4CB5D30B-6444-F258-7CC9-E6BBD9033215}"/>
              </a:ext>
            </a:extLst>
          </p:cNvPr>
          <p:cNvGraphicFramePr>
            <a:graphicFrameLocks/>
          </p:cNvGraphicFramePr>
          <p:nvPr>
            <p:extLst>
              <p:ext uri="{D42A27DB-BD31-4B8C-83A1-F6EECF244321}">
                <p14:modId xmlns:p14="http://schemas.microsoft.com/office/powerpoint/2010/main" val="4070409350"/>
              </p:ext>
            </p:extLst>
          </p:nvPr>
        </p:nvGraphicFramePr>
        <p:xfrm>
          <a:off x="7475622" y="3058387"/>
          <a:ext cx="4572000" cy="2933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391246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7" name="Google Shape;570;p7">
            <a:extLst>
              <a:ext uri="{FF2B5EF4-FFF2-40B4-BE49-F238E27FC236}">
                <a16:creationId xmlns:a16="http://schemas.microsoft.com/office/drawing/2014/main" id="{C7B30110-ADBC-A4DE-4854-7897FDCDE41D}"/>
              </a:ext>
            </a:extLst>
          </p:cNvPr>
          <p:cNvSpPr/>
          <p:nvPr/>
        </p:nvSpPr>
        <p:spPr>
          <a:xfrm>
            <a:off x="0" y="180058"/>
            <a:ext cx="12068834" cy="902020"/>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9" name="Google Shape;519;p2"/>
          <p:cNvSpPr txBox="1">
            <a:spLocks noGrp="1"/>
          </p:cNvSpPr>
          <p:nvPr>
            <p:ph type="title"/>
          </p:nvPr>
        </p:nvSpPr>
        <p:spPr>
          <a:xfrm>
            <a:off x="116749" y="374191"/>
            <a:ext cx="12333216" cy="7078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0C0C"/>
              </a:buClr>
              <a:buSzPts val="4000"/>
              <a:buFont typeface="Twentieth Century"/>
              <a:buNone/>
            </a:pPr>
            <a:r>
              <a:rPr lang="fr-CA" sz="2200" dirty="0">
                <a:solidFill>
                  <a:schemeClr val="bg1"/>
                </a:solidFill>
                <a:latin typeface="Arial Rounded MT Bold" panose="020F0704030504030204" pitchFamily="34" charset="0"/>
              </a:rPr>
              <a:t>RÉSUMÉ DU PROJET  D’AGRANDISSEMENT DU TERMINAL PORTUAIRE (PHASE 1)</a:t>
            </a:r>
            <a:endParaRPr sz="2200" dirty="0">
              <a:solidFill>
                <a:schemeClr val="bg1"/>
              </a:solidFill>
              <a:latin typeface="Arial Rounded MT Bold" panose="020F0704030504030204" pitchFamily="34" charset="0"/>
            </a:endParaRPr>
          </a:p>
        </p:txBody>
      </p:sp>
      <p:sp>
        <p:nvSpPr>
          <p:cNvPr id="520" name="Google Shape;520;p2"/>
          <p:cNvSpPr txBox="1">
            <a:spLocks noGrp="1"/>
          </p:cNvSpPr>
          <p:nvPr>
            <p:ph type="body" idx="1"/>
          </p:nvPr>
        </p:nvSpPr>
        <p:spPr>
          <a:xfrm>
            <a:off x="6192660" y="1795643"/>
            <a:ext cx="5908079" cy="4845662"/>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Font typeface="Noto Sans Symbols"/>
              <a:buChar char="⮚"/>
            </a:pPr>
            <a:r>
              <a:rPr lang="fr-CA" sz="2400" dirty="0">
                <a:latin typeface="+mj-lt"/>
              </a:rPr>
              <a:t> Capacité 1,15 M de conteneurs EVP </a:t>
            </a:r>
            <a:endParaRPr dirty="0">
              <a:latin typeface="+mj-lt"/>
            </a:endParaRPr>
          </a:p>
          <a:p>
            <a:pPr marL="352425" lvl="0" indent="-352425" algn="l" rtl="0">
              <a:lnSpc>
                <a:spcPct val="150000"/>
              </a:lnSpc>
              <a:spcBef>
                <a:spcPts val="1400"/>
              </a:spcBef>
              <a:spcAft>
                <a:spcPts val="0"/>
              </a:spcAft>
              <a:buSzPts val="2400"/>
              <a:buFont typeface="Noto Sans Symbols"/>
              <a:buChar char="⮚"/>
              <a:tabLst>
                <a:tab pos="352425" algn="l"/>
              </a:tabLst>
            </a:pPr>
            <a:r>
              <a:rPr lang="fr-CA" sz="2400" dirty="0">
                <a:latin typeface="+mj-lt"/>
              </a:rPr>
              <a:t>Connexions ferroviaires et routières directes</a:t>
            </a:r>
            <a:endParaRPr dirty="0">
              <a:latin typeface="+mj-lt"/>
            </a:endParaRPr>
          </a:p>
          <a:p>
            <a:pPr marL="228600" lvl="0" indent="-228600" algn="l" rtl="0">
              <a:lnSpc>
                <a:spcPct val="150000"/>
              </a:lnSpc>
              <a:spcBef>
                <a:spcPts val="1400"/>
              </a:spcBef>
              <a:spcAft>
                <a:spcPts val="0"/>
              </a:spcAft>
              <a:buSzPts val="2400"/>
              <a:buFont typeface="Noto Sans Symbols"/>
              <a:buChar char="⮚"/>
            </a:pPr>
            <a:r>
              <a:rPr lang="fr-CA" sz="2400" dirty="0">
                <a:latin typeface="+mj-lt"/>
              </a:rPr>
              <a:t> 2 postes d’amarrage </a:t>
            </a:r>
            <a:endParaRPr dirty="0">
              <a:latin typeface="+mj-lt"/>
            </a:endParaRPr>
          </a:p>
          <a:p>
            <a:pPr marL="228600" lvl="0" indent="-228600" algn="l" rtl="0">
              <a:lnSpc>
                <a:spcPct val="150000"/>
              </a:lnSpc>
              <a:spcBef>
                <a:spcPts val="1400"/>
              </a:spcBef>
              <a:spcAft>
                <a:spcPts val="0"/>
              </a:spcAft>
              <a:buSzPts val="2400"/>
              <a:buFont typeface="Noto Sans Symbols"/>
              <a:buChar char="⮚"/>
            </a:pPr>
            <a:r>
              <a:rPr lang="fr-CA" sz="2400" dirty="0">
                <a:latin typeface="+mj-lt"/>
              </a:rPr>
              <a:t> Construction: 5000 emplois</a:t>
            </a:r>
            <a:endParaRPr dirty="0">
              <a:latin typeface="+mj-lt"/>
            </a:endParaRPr>
          </a:p>
          <a:p>
            <a:pPr marL="228600" lvl="0" indent="-228600" algn="l" rtl="0">
              <a:lnSpc>
                <a:spcPct val="150000"/>
              </a:lnSpc>
              <a:spcBef>
                <a:spcPts val="1400"/>
              </a:spcBef>
              <a:spcAft>
                <a:spcPts val="0"/>
              </a:spcAft>
              <a:buSzPts val="2400"/>
              <a:buFont typeface="Noto Sans Symbols"/>
              <a:buChar char="⮚"/>
            </a:pPr>
            <a:r>
              <a:rPr lang="fr-CA" sz="2400" dirty="0">
                <a:latin typeface="+mj-lt"/>
              </a:rPr>
              <a:t> Exploitation: 1000 emplois</a:t>
            </a:r>
            <a:endParaRPr dirty="0">
              <a:latin typeface="+mj-lt"/>
            </a:endParaRPr>
          </a:p>
          <a:p>
            <a:pPr marL="228600" lvl="0" indent="-228600" algn="l" rtl="0">
              <a:lnSpc>
                <a:spcPct val="150000"/>
              </a:lnSpc>
              <a:spcBef>
                <a:spcPts val="1400"/>
              </a:spcBef>
              <a:spcAft>
                <a:spcPts val="0"/>
              </a:spcAft>
              <a:buSzPts val="2400"/>
              <a:buFont typeface="Noto Sans Symbols"/>
              <a:buChar char="⮚"/>
            </a:pPr>
            <a:r>
              <a:rPr lang="fr-CA" sz="2400" dirty="0">
                <a:latin typeface="+mj-lt"/>
              </a:rPr>
              <a:t> Mise en service prévue pour 2025</a:t>
            </a:r>
            <a:endParaRPr dirty="0">
              <a:latin typeface="+mj-lt"/>
            </a:endParaRPr>
          </a:p>
        </p:txBody>
      </p:sp>
      <p:sp>
        <p:nvSpPr>
          <p:cNvPr id="521" name="Google Shape;521;p2"/>
          <p:cNvSpPr txBox="1">
            <a:spLocks noGrp="1"/>
          </p:cNvSpPr>
          <p:nvPr>
            <p:ph type="sldNum" idx="12"/>
          </p:nvPr>
        </p:nvSpPr>
        <p:spPr>
          <a:xfrm>
            <a:off x="628788" y="6339840"/>
            <a:ext cx="302281" cy="365760"/>
          </a:xfrm>
          <a:prstGeom prst="rect">
            <a:avLst/>
          </a:prstGeom>
          <a:solidFill>
            <a:schemeClr val="lt1">
              <a:alpha val="81960"/>
            </a:schemeClr>
          </a:solidFill>
          <a:ln w="9525" cap="flat" cmpd="sng">
            <a:solidFill>
              <a:schemeClr val="accent2"/>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fr-CA"/>
              <a:t>2</a:t>
            </a:fld>
            <a:endParaRPr/>
          </a:p>
        </p:txBody>
      </p:sp>
      <p:pic>
        <p:nvPicPr>
          <p:cNvPr id="522" name="Google Shape;522;p2" descr="Une image contenant texte, tennis, personne&#10;&#10;Description générée automatiquement"/>
          <p:cNvPicPr preferRelativeResize="0"/>
          <p:nvPr/>
        </p:nvPicPr>
        <p:blipFill rotWithShape="1">
          <a:blip r:embed="rId3">
            <a:alphaModFix/>
          </a:blip>
          <a:srcRect/>
          <a:stretch/>
        </p:blipFill>
        <p:spPr>
          <a:xfrm>
            <a:off x="116749" y="1518597"/>
            <a:ext cx="5908079" cy="3231357"/>
          </a:xfrm>
          <a:prstGeom prst="rect">
            <a:avLst/>
          </a:prstGeom>
          <a:noFill/>
          <a:ln>
            <a:noFill/>
          </a:ln>
        </p:spPr>
      </p:pic>
      <p:pic>
        <p:nvPicPr>
          <p:cNvPr id="523" name="Google Shape;523;p2" descr="Une image contenant texte&#10;&#10;Description générée automatiquement"/>
          <p:cNvPicPr preferRelativeResize="0"/>
          <p:nvPr/>
        </p:nvPicPr>
        <p:blipFill rotWithShape="1">
          <a:blip r:embed="rId4">
            <a:alphaModFix/>
          </a:blip>
          <a:srcRect/>
          <a:stretch/>
        </p:blipFill>
        <p:spPr>
          <a:xfrm>
            <a:off x="123166" y="4827667"/>
            <a:ext cx="5908079" cy="1897601"/>
          </a:xfrm>
          <a:prstGeom prst="rect">
            <a:avLst/>
          </a:prstGeom>
          <a:noFill/>
          <a:ln>
            <a:noFill/>
          </a:ln>
        </p:spPr>
      </p:pic>
      <p:sp>
        <p:nvSpPr>
          <p:cNvPr id="524" name="Google Shape;524;p2"/>
          <p:cNvSpPr txBox="1"/>
          <p:nvPr/>
        </p:nvSpPr>
        <p:spPr>
          <a:xfrm>
            <a:off x="123166" y="1018117"/>
            <a:ext cx="770214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400" b="0" i="0" u="none" strike="noStrike" cap="none" dirty="0">
                <a:solidFill>
                  <a:schemeClr val="dk2"/>
                </a:solidFill>
                <a:latin typeface="+mj-lt"/>
                <a:ea typeface="Twentieth Century"/>
                <a:cs typeface="Twentieth Century"/>
                <a:sym typeface="Twentieth Century"/>
              </a:rPr>
              <a:t>Présenté par l’Administration portuaire de Montréal </a:t>
            </a:r>
            <a:endParaRPr dirty="0">
              <a:latin typeface="+mj-lt"/>
            </a:endParaRPr>
          </a:p>
        </p:txBody>
      </p:sp>
      <p:sp>
        <p:nvSpPr>
          <p:cNvPr id="5" name="ZoneTexte 4">
            <a:extLst>
              <a:ext uri="{FF2B5EF4-FFF2-40B4-BE49-F238E27FC236}">
                <a16:creationId xmlns:a16="http://schemas.microsoft.com/office/drawing/2014/main" id="{6365628E-9BF9-DFF3-CED2-EF1B9865C572}"/>
              </a:ext>
            </a:extLst>
          </p:cNvPr>
          <p:cNvSpPr txBox="1"/>
          <p:nvPr/>
        </p:nvSpPr>
        <p:spPr>
          <a:xfrm>
            <a:off x="3046535" y="3275112"/>
            <a:ext cx="6093068" cy="307777"/>
          </a:xfrm>
          <a:prstGeom prst="rect">
            <a:avLst/>
          </a:prstGeom>
          <a:noFill/>
        </p:spPr>
        <p:txBody>
          <a:bodyPr wrap="square">
            <a:spAutoFit/>
          </a:bodyPr>
          <a:lstStyle/>
          <a:p>
            <a:r>
              <a:rPr lang="en-US" sz="1400" dirty="0">
                <a:latin typeface="Lato" panose="020F0502020204030203" pitchFamily="34" charset="0"/>
                <a:ea typeface="Lato" panose="020F0502020204030203" pitchFamily="34" charset="0"/>
                <a:cs typeface="Lato" panose="020F0502020204030203" pitchFamily="34" charset="0"/>
              </a:rPr>
              <a:t>BREF RÉSUMÉ DU PROJET</a:t>
            </a:r>
            <a:endParaRPr lang="fr-CA" dirty="0"/>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3" name="Google Shape;533;p3"/>
          <p:cNvSpPr txBox="1">
            <a:spLocks noGrp="1"/>
          </p:cNvSpPr>
          <p:nvPr>
            <p:ph type="body" idx="3"/>
          </p:nvPr>
        </p:nvSpPr>
        <p:spPr>
          <a:xfrm>
            <a:off x="276010" y="1259522"/>
            <a:ext cx="6641625" cy="5383662"/>
          </a:xfrm>
          <a:prstGeom prst="rect">
            <a:avLst/>
          </a:prstGeom>
          <a:solidFill>
            <a:schemeClr val="bg1"/>
          </a:solidFill>
          <a:ln>
            <a:noFill/>
          </a:ln>
        </p:spPr>
        <p:txBody>
          <a:bodyPr spcFirstLastPara="1" wrap="square" lIns="91425" tIns="45700" rIns="91425" bIns="45700" anchor="t" anchorCtr="0">
            <a:noAutofit/>
          </a:bodyPr>
          <a:lstStyle/>
          <a:p>
            <a:pPr marL="182563" indent="-182563">
              <a:lnSpc>
                <a:spcPct val="100000"/>
              </a:lnSpc>
              <a:spcBef>
                <a:spcPts val="0"/>
              </a:spcBef>
              <a:spcAft>
                <a:spcPts val="1200"/>
              </a:spcAft>
              <a:buClr>
                <a:schemeClr val="bg2"/>
              </a:buClr>
              <a:buSzPts val="2000"/>
            </a:pPr>
            <a:r>
              <a:rPr lang="fr-CA" b="1" dirty="0">
                <a:solidFill>
                  <a:schemeClr val="tx1"/>
                </a:solidFill>
                <a:latin typeface="+mn-lt"/>
              </a:rPr>
              <a:t>1200</a:t>
            </a:r>
            <a:r>
              <a:rPr lang="fr-CA" dirty="0">
                <a:solidFill>
                  <a:schemeClr val="tx1"/>
                </a:solidFill>
                <a:latin typeface="+mn-lt"/>
              </a:rPr>
              <a:t> </a:t>
            </a:r>
            <a:r>
              <a:rPr lang="fr-CA" b="1" dirty="0">
                <a:solidFill>
                  <a:schemeClr val="tx1"/>
                </a:solidFill>
                <a:latin typeface="+mn-lt"/>
              </a:rPr>
              <a:t>camions</a:t>
            </a:r>
            <a:r>
              <a:rPr lang="fr-CA" dirty="0">
                <a:solidFill>
                  <a:schemeClr val="tx1"/>
                </a:solidFill>
                <a:latin typeface="+mn-lt"/>
              </a:rPr>
              <a:t> lourds entrants par jour </a:t>
            </a:r>
            <a:endParaRPr lang="en-US" dirty="0">
              <a:solidFill>
                <a:schemeClr val="tx1"/>
              </a:solidFill>
              <a:latin typeface="+mn-lt"/>
            </a:endParaRPr>
          </a:p>
          <a:p>
            <a:pPr marL="182563" indent="-182563">
              <a:lnSpc>
                <a:spcPct val="100000"/>
              </a:lnSpc>
              <a:spcBef>
                <a:spcPts val="0"/>
              </a:spcBef>
              <a:spcAft>
                <a:spcPts val="1200"/>
              </a:spcAft>
              <a:buClr>
                <a:schemeClr val="bg2"/>
              </a:buClr>
              <a:buSzPts val="2000"/>
            </a:pPr>
            <a:r>
              <a:rPr lang="fr-CA" b="1" dirty="0">
                <a:solidFill>
                  <a:schemeClr val="tx1"/>
                </a:solidFill>
                <a:latin typeface="+mn-lt"/>
              </a:rPr>
              <a:t>275 porte-conteneurs</a:t>
            </a:r>
            <a:r>
              <a:rPr lang="fr-CA" dirty="0">
                <a:solidFill>
                  <a:schemeClr val="tx1"/>
                </a:solidFill>
                <a:latin typeface="+mn-lt"/>
              </a:rPr>
              <a:t> par année sur le fleuve </a:t>
            </a:r>
            <a:endParaRPr dirty="0">
              <a:solidFill>
                <a:schemeClr val="tx1"/>
              </a:solidFill>
              <a:latin typeface="+mn-lt"/>
            </a:endParaRPr>
          </a:p>
          <a:p>
            <a:pPr marL="182563" indent="-182563">
              <a:lnSpc>
                <a:spcPct val="100000"/>
              </a:lnSpc>
              <a:spcBef>
                <a:spcPts val="0"/>
              </a:spcBef>
              <a:spcAft>
                <a:spcPts val="1200"/>
              </a:spcAft>
              <a:buClr>
                <a:schemeClr val="bg2"/>
              </a:buClr>
              <a:buSzPts val="2000"/>
            </a:pPr>
            <a:r>
              <a:rPr lang="fr-CA" b="1" dirty="0">
                <a:solidFill>
                  <a:schemeClr val="tx1"/>
                </a:solidFill>
                <a:latin typeface="+mn-lt"/>
              </a:rPr>
              <a:t>8 à 9 trains</a:t>
            </a:r>
            <a:r>
              <a:rPr lang="fr-CA" dirty="0">
                <a:solidFill>
                  <a:schemeClr val="tx1"/>
                </a:solidFill>
                <a:latin typeface="+mn-lt"/>
              </a:rPr>
              <a:t> de 3,5 à 4 km par semaine</a:t>
            </a:r>
            <a:endParaRPr dirty="0">
              <a:solidFill>
                <a:schemeClr val="tx1"/>
              </a:solidFill>
              <a:latin typeface="+mn-lt"/>
            </a:endParaRPr>
          </a:p>
          <a:p>
            <a:pPr marL="182563" indent="-182563">
              <a:lnSpc>
                <a:spcPct val="100000"/>
              </a:lnSpc>
              <a:spcBef>
                <a:spcPts val="0"/>
              </a:spcBef>
              <a:spcAft>
                <a:spcPts val="1200"/>
              </a:spcAft>
              <a:buClr>
                <a:schemeClr val="bg2"/>
              </a:buClr>
              <a:buSzPts val="2000"/>
            </a:pPr>
            <a:r>
              <a:rPr lang="fr-CA" b="1" dirty="0">
                <a:solidFill>
                  <a:schemeClr val="tx1"/>
                </a:solidFill>
                <a:latin typeface="+mn-lt"/>
              </a:rPr>
              <a:t>Destruction de l’habitat essentiel du chevalier cuivré </a:t>
            </a:r>
            <a:r>
              <a:rPr lang="fr-CA" dirty="0">
                <a:solidFill>
                  <a:schemeClr val="tx1"/>
                </a:solidFill>
                <a:latin typeface="+mn-lt"/>
              </a:rPr>
              <a:t>sans compensation scientifiquement prouvée</a:t>
            </a:r>
            <a:endParaRPr dirty="0">
              <a:solidFill>
                <a:schemeClr val="tx1"/>
              </a:solidFill>
              <a:latin typeface="+mn-lt"/>
            </a:endParaRPr>
          </a:p>
          <a:p>
            <a:pPr marL="182563" indent="-182563">
              <a:lnSpc>
                <a:spcPct val="100000"/>
              </a:lnSpc>
              <a:spcBef>
                <a:spcPts val="0"/>
              </a:spcBef>
              <a:spcAft>
                <a:spcPts val="1200"/>
              </a:spcAft>
              <a:buClr>
                <a:schemeClr val="bg2"/>
              </a:buClr>
              <a:buSzPts val="2000"/>
            </a:pPr>
            <a:r>
              <a:rPr lang="fr-CA" b="1" dirty="0">
                <a:solidFill>
                  <a:schemeClr val="tx1"/>
                </a:solidFill>
                <a:latin typeface="+mn-lt"/>
              </a:rPr>
              <a:t>Destruction de 675 m de rives </a:t>
            </a:r>
            <a:endParaRPr b="1" dirty="0">
              <a:solidFill>
                <a:schemeClr val="tx1"/>
              </a:solidFill>
              <a:latin typeface="+mn-lt"/>
            </a:endParaRPr>
          </a:p>
          <a:p>
            <a:pPr marL="182563" indent="-182563">
              <a:lnSpc>
                <a:spcPct val="100000"/>
              </a:lnSpc>
              <a:spcBef>
                <a:spcPts val="0"/>
              </a:spcBef>
              <a:spcAft>
                <a:spcPts val="1200"/>
              </a:spcAft>
              <a:buClr>
                <a:schemeClr val="bg2"/>
              </a:buClr>
              <a:buSzPts val="2000"/>
            </a:pPr>
            <a:r>
              <a:rPr lang="fr-CA" dirty="0">
                <a:solidFill>
                  <a:schemeClr val="tx1"/>
                </a:solidFill>
                <a:latin typeface="+mn-lt"/>
              </a:rPr>
              <a:t>Augmentation de </a:t>
            </a:r>
            <a:r>
              <a:rPr lang="fr-CA" b="1" dirty="0">
                <a:solidFill>
                  <a:schemeClr val="tx1"/>
                </a:solidFill>
                <a:latin typeface="+mn-lt"/>
              </a:rPr>
              <a:t>l’érosion des berges </a:t>
            </a:r>
            <a:endParaRPr b="1" dirty="0">
              <a:solidFill>
                <a:schemeClr val="tx1"/>
              </a:solidFill>
              <a:latin typeface="+mn-lt"/>
            </a:endParaRPr>
          </a:p>
          <a:p>
            <a:pPr marL="182563" indent="-182563">
              <a:lnSpc>
                <a:spcPct val="100000"/>
              </a:lnSpc>
              <a:spcBef>
                <a:spcPts val="0"/>
              </a:spcBef>
              <a:spcAft>
                <a:spcPts val="1200"/>
              </a:spcAft>
              <a:buClr>
                <a:schemeClr val="bg2"/>
              </a:buClr>
              <a:buSzPts val="2000"/>
            </a:pPr>
            <a:r>
              <a:rPr lang="fr-CA" dirty="0">
                <a:solidFill>
                  <a:schemeClr val="tx1"/>
                </a:solidFill>
                <a:latin typeface="+mn-lt"/>
              </a:rPr>
              <a:t>Impacts sévères sur la </a:t>
            </a:r>
            <a:r>
              <a:rPr lang="fr-CA" b="1" dirty="0">
                <a:solidFill>
                  <a:schemeClr val="tx1"/>
                </a:solidFill>
                <a:latin typeface="+mn-lt"/>
              </a:rPr>
              <a:t>Réserve nationale de faune </a:t>
            </a:r>
            <a:r>
              <a:rPr lang="fr-CA" dirty="0">
                <a:solidFill>
                  <a:schemeClr val="tx1"/>
                </a:solidFill>
                <a:latin typeface="+mn-lt"/>
              </a:rPr>
              <a:t>des îles de Contrecœur </a:t>
            </a:r>
            <a:endParaRPr dirty="0">
              <a:solidFill>
                <a:schemeClr val="tx1"/>
              </a:solidFill>
              <a:latin typeface="+mn-lt"/>
            </a:endParaRPr>
          </a:p>
          <a:p>
            <a:pPr marL="182563" indent="-182563">
              <a:lnSpc>
                <a:spcPct val="100000"/>
              </a:lnSpc>
              <a:spcBef>
                <a:spcPts val="0"/>
              </a:spcBef>
              <a:spcAft>
                <a:spcPts val="1200"/>
              </a:spcAft>
              <a:buClr>
                <a:schemeClr val="bg2"/>
              </a:buClr>
              <a:buSzPts val="2000"/>
            </a:pPr>
            <a:r>
              <a:rPr lang="fr-CA" b="1" dirty="0">
                <a:solidFill>
                  <a:schemeClr val="tx1"/>
                </a:solidFill>
                <a:latin typeface="+mn-lt"/>
              </a:rPr>
              <a:t>Dragage de 750 000 </a:t>
            </a:r>
            <a:r>
              <a:rPr lang="fr-CA" b="1" dirty="0">
                <a:solidFill>
                  <a:schemeClr val="tx1"/>
                </a:solidFill>
                <a:latin typeface="+mn-lt"/>
                <a:sym typeface="Arial"/>
              </a:rPr>
              <a:t>m3</a:t>
            </a:r>
            <a:r>
              <a:rPr lang="fr-CA" b="1" dirty="0">
                <a:solidFill>
                  <a:schemeClr val="tx1"/>
                </a:solidFill>
                <a:latin typeface="+mn-lt"/>
              </a:rPr>
              <a:t> </a:t>
            </a:r>
            <a:r>
              <a:rPr lang="fr-CA" dirty="0">
                <a:solidFill>
                  <a:schemeClr val="tx1"/>
                </a:solidFill>
                <a:latin typeface="+mn-lt"/>
              </a:rPr>
              <a:t>de sédiments contaminés </a:t>
            </a:r>
          </a:p>
          <a:p>
            <a:pPr marL="182563" indent="-182563">
              <a:lnSpc>
                <a:spcPct val="100000"/>
              </a:lnSpc>
              <a:spcBef>
                <a:spcPts val="0"/>
              </a:spcBef>
              <a:spcAft>
                <a:spcPts val="1200"/>
              </a:spcAft>
              <a:buClr>
                <a:schemeClr val="bg2"/>
              </a:buClr>
              <a:buSzPts val="2000"/>
            </a:pPr>
            <a:r>
              <a:rPr lang="pt-BR" b="1" dirty="0">
                <a:solidFill>
                  <a:schemeClr val="tx1"/>
                </a:solidFill>
                <a:latin typeface="+mn-lt"/>
              </a:rPr>
              <a:t>245 acres de terres agricoles sacrifiées</a:t>
            </a:r>
          </a:p>
          <a:p>
            <a:pPr marL="182563" indent="-182563">
              <a:lnSpc>
                <a:spcPct val="100000"/>
              </a:lnSpc>
              <a:spcBef>
                <a:spcPts val="0"/>
              </a:spcBef>
              <a:spcAft>
                <a:spcPts val="1200"/>
              </a:spcAft>
              <a:buClr>
                <a:schemeClr val="bg2"/>
              </a:buClr>
              <a:buSzPts val="2000"/>
            </a:pPr>
            <a:r>
              <a:rPr lang="fr-CA" b="0" i="0" dirty="0">
                <a:solidFill>
                  <a:schemeClr val="tx1"/>
                </a:solidFill>
                <a:effectLst/>
                <a:latin typeface="+mn-lt"/>
              </a:rPr>
              <a:t>Création d’un </a:t>
            </a:r>
            <a:r>
              <a:rPr lang="fr-CA" b="1" dirty="0">
                <a:solidFill>
                  <a:schemeClr val="tx1"/>
                </a:solidFill>
                <a:latin typeface="+mn-lt"/>
              </a:rPr>
              <a:t>îlot de chaleur équivalent à 96 terrains de football</a:t>
            </a:r>
            <a:endParaRPr b="1" dirty="0">
              <a:solidFill>
                <a:schemeClr val="tx1"/>
              </a:solidFill>
              <a:latin typeface="+mn-lt"/>
            </a:endParaRPr>
          </a:p>
        </p:txBody>
      </p:sp>
      <p:sp>
        <p:nvSpPr>
          <p:cNvPr id="534" name="Google Shape;534;p3"/>
          <p:cNvSpPr txBox="1">
            <a:spLocks noGrp="1"/>
          </p:cNvSpPr>
          <p:nvPr>
            <p:ph type="body" idx="4"/>
          </p:nvPr>
        </p:nvSpPr>
        <p:spPr>
          <a:xfrm>
            <a:off x="191343" y="710336"/>
            <a:ext cx="4680520" cy="4247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SzPts val="2400"/>
              <a:buNone/>
            </a:pPr>
            <a:r>
              <a:rPr lang="fr-CA" dirty="0">
                <a:latin typeface="+mj-lt"/>
              </a:rPr>
              <a:t>C’est aussi : </a:t>
            </a:r>
            <a:endParaRPr dirty="0">
              <a:latin typeface="+mj-lt"/>
            </a:endParaRPr>
          </a:p>
        </p:txBody>
      </p:sp>
      <p:sp>
        <p:nvSpPr>
          <p:cNvPr id="7" name="Google Shape;570;p7">
            <a:extLst>
              <a:ext uri="{FF2B5EF4-FFF2-40B4-BE49-F238E27FC236}">
                <a16:creationId xmlns:a16="http://schemas.microsoft.com/office/drawing/2014/main" id="{8560FC63-75AF-F4C5-07EA-776F742232A3}"/>
              </a:ext>
            </a:extLst>
          </p:cNvPr>
          <p:cNvSpPr/>
          <p:nvPr/>
        </p:nvSpPr>
        <p:spPr>
          <a:xfrm>
            <a:off x="0" y="180058"/>
            <a:ext cx="12068834" cy="902020"/>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 name="Google Shape;519;p2">
            <a:extLst>
              <a:ext uri="{FF2B5EF4-FFF2-40B4-BE49-F238E27FC236}">
                <a16:creationId xmlns:a16="http://schemas.microsoft.com/office/drawing/2014/main" id="{CA6211C4-95ED-50AC-35B7-7E545C2175EB}"/>
              </a:ext>
            </a:extLst>
          </p:cNvPr>
          <p:cNvSpPr txBox="1">
            <a:spLocks/>
          </p:cNvSpPr>
          <p:nvPr/>
        </p:nvSpPr>
        <p:spPr>
          <a:xfrm>
            <a:off x="276010" y="355835"/>
            <a:ext cx="12333216" cy="7078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0C0C"/>
              </a:buClr>
              <a:buSzPts val="4000"/>
              <a:buFont typeface="Twentieth Century"/>
              <a:buNone/>
              <a:defRPr sz="4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CA" sz="2200" dirty="0">
                <a:solidFill>
                  <a:schemeClr val="bg1"/>
                </a:solidFill>
                <a:latin typeface="Arial Rounded MT Bold" panose="020F0704030504030204" pitchFamily="34" charset="0"/>
              </a:rPr>
              <a:t>RÉSUMÉ DU PROJET  D’AGRANDISSEMENT DU TERMINAL PORTUAIRE (PHASE 1)</a:t>
            </a:r>
          </a:p>
        </p:txBody>
      </p:sp>
      <p:pic>
        <p:nvPicPr>
          <p:cNvPr id="10" name="Image 9" descr="Une image contenant texte, carte, atlas, capture d’écran&#10;&#10;Description générée automatiquement">
            <a:extLst>
              <a:ext uri="{FF2B5EF4-FFF2-40B4-BE49-F238E27FC236}">
                <a16:creationId xmlns:a16="http://schemas.microsoft.com/office/drawing/2014/main" id="{2B4DB9DB-5632-F92E-BE67-AA8752BD42F2}"/>
              </a:ext>
            </a:extLst>
          </p:cNvPr>
          <p:cNvPicPr>
            <a:picLocks noChangeAspect="1"/>
          </p:cNvPicPr>
          <p:nvPr/>
        </p:nvPicPr>
        <p:blipFill>
          <a:blip r:embed="rId3"/>
          <a:stretch>
            <a:fillRect/>
          </a:stretch>
        </p:blipFill>
        <p:spPr>
          <a:xfrm>
            <a:off x="6738731" y="1617186"/>
            <a:ext cx="5014352" cy="4358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4"/>
          <p:cNvPicPr preferRelativeResize="0">
            <a:picLocks noGrp="1"/>
          </p:cNvPicPr>
          <p:nvPr>
            <p:ph type="pic" idx="2"/>
          </p:nvPr>
        </p:nvPicPr>
        <p:blipFill rotWithShape="1">
          <a:blip r:embed="rId3">
            <a:alphaModFix/>
          </a:blip>
          <a:srcRect t="15509" b="18607"/>
          <a:stretch/>
        </p:blipFill>
        <p:spPr>
          <a:xfrm>
            <a:off x="6639339" y="223907"/>
            <a:ext cx="5280040" cy="1266963"/>
          </a:xfrm>
          <a:prstGeom prst="rect">
            <a:avLst/>
          </a:prstGeom>
          <a:noFill/>
          <a:ln>
            <a:noFill/>
          </a:ln>
        </p:spPr>
      </p:pic>
      <p:sp>
        <p:nvSpPr>
          <p:cNvPr id="541" name="Google Shape;541;p4"/>
          <p:cNvSpPr txBox="1">
            <a:spLocks noGrp="1"/>
          </p:cNvSpPr>
          <p:nvPr>
            <p:ph type="title"/>
          </p:nvPr>
        </p:nvSpPr>
        <p:spPr>
          <a:xfrm>
            <a:off x="236445" y="1861080"/>
            <a:ext cx="9207770" cy="4685369"/>
          </a:xfrm>
          <a:prstGeom prst="rect">
            <a:avLst/>
          </a:prstGeom>
          <a:solidFill>
            <a:schemeClr val="bg1"/>
          </a:solidFill>
          <a:ln>
            <a:noFill/>
          </a:ln>
        </p:spPr>
        <p:txBody>
          <a:bodyPr spcFirstLastPara="1" wrap="square" lIns="91425" tIns="45700" rIns="91425" bIns="45700" anchor="t" anchorCtr="0">
            <a:noAutofit/>
          </a:bodyPr>
          <a:lstStyle/>
          <a:p>
            <a:pPr>
              <a:buSzPct val="100000"/>
            </a:pPr>
            <a:r>
              <a:rPr lang="fr-CA" sz="2000" b="1" dirty="0">
                <a:solidFill>
                  <a:schemeClr val="tx1"/>
                </a:solidFill>
                <a:latin typeface="+mn-lt"/>
              </a:rPr>
              <a:t>AOÛT 2020</a:t>
            </a:r>
            <a:br>
              <a:rPr lang="fr-CA" sz="2400" dirty="0">
                <a:solidFill>
                  <a:schemeClr val="tx1"/>
                </a:solidFill>
                <a:latin typeface="+mn-lt"/>
              </a:rPr>
            </a:br>
            <a:r>
              <a:rPr lang="fr-CA" sz="1800" dirty="0">
                <a:solidFill>
                  <a:schemeClr val="tx1"/>
                </a:solidFill>
                <a:latin typeface="+mn-lt"/>
                <a:ea typeface="Tahoma"/>
                <a:cs typeface="Tahoma"/>
                <a:sym typeface="Tahoma"/>
              </a:rPr>
              <a:t>Reportage de Radio-Canada portant sur l'arrivée imminente du port à contrecœur  - absence d’une voie citoyenne</a:t>
            </a:r>
            <a:br>
              <a:rPr lang="fr-CA" sz="1800" dirty="0">
                <a:solidFill>
                  <a:schemeClr val="tx1"/>
                </a:solidFill>
                <a:latin typeface="+mn-lt"/>
                <a:ea typeface="Tahoma"/>
                <a:cs typeface="Tahoma"/>
                <a:sym typeface="Tahoma"/>
              </a:rPr>
            </a:br>
            <a:br>
              <a:rPr lang="fr-CA" sz="1800" dirty="0">
                <a:solidFill>
                  <a:schemeClr val="tx1"/>
                </a:solidFill>
                <a:latin typeface="+mn-lt"/>
                <a:ea typeface="Tahoma"/>
                <a:cs typeface="Tahoma"/>
                <a:sym typeface="Tahoma"/>
              </a:rPr>
            </a:br>
            <a:r>
              <a:rPr lang="fr-CA" sz="2000" b="1" dirty="0">
                <a:solidFill>
                  <a:schemeClr val="tx1"/>
                </a:solidFill>
                <a:latin typeface="+mn-lt"/>
              </a:rPr>
              <a:t>SEPTEMBRE ET OCTOBRE 2020</a:t>
            </a:r>
            <a:br>
              <a:rPr lang="fr-CA" sz="2400" dirty="0">
                <a:solidFill>
                  <a:schemeClr val="tx1"/>
                </a:solidFill>
                <a:latin typeface="+mn-lt"/>
              </a:rPr>
            </a:br>
            <a:r>
              <a:rPr lang="fr-CA" sz="1800" dirty="0">
                <a:solidFill>
                  <a:schemeClr val="tx1"/>
                </a:solidFill>
                <a:latin typeface="+mn-lt"/>
                <a:ea typeface="Tahoma"/>
                <a:cs typeface="Tahoma"/>
                <a:sym typeface="Tahoma"/>
              </a:rPr>
              <a:t>Formation de vigie - analyse des différents rapports – mobilisation à partir d’une page FB</a:t>
            </a:r>
            <a:br>
              <a:rPr lang="fr-CA" sz="1600" dirty="0">
                <a:solidFill>
                  <a:schemeClr val="tx1"/>
                </a:solidFill>
                <a:latin typeface="+mn-lt"/>
                <a:ea typeface="Tahoma"/>
                <a:cs typeface="Tahoma"/>
                <a:sym typeface="Tahoma"/>
              </a:rPr>
            </a:br>
            <a:br>
              <a:rPr lang="fr-CA" sz="1600" dirty="0">
                <a:solidFill>
                  <a:schemeClr val="tx1"/>
                </a:solidFill>
                <a:latin typeface="+mn-lt"/>
                <a:ea typeface="Tahoma"/>
                <a:cs typeface="Tahoma"/>
                <a:sym typeface="Tahoma"/>
              </a:rPr>
            </a:br>
            <a:r>
              <a:rPr lang="fr-CA" sz="2000" b="1" dirty="0">
                <a:solidFill>
                  <a:schemeClr val="tx1"/>
                </a:solidFill>
                <a:latin typeface="+mn-lt"/>
                <a:sym typeface="Tahoma"/>
              </a:rPr>
              <a:t>18 </a:t>
            </a:r>
            <a:r>
              <a:rPr lang="fr-CA" sz="2000" b="1" dirty="0">
                <a:solidFill>
                  <a:schemeClr val="tx1"/>
                </a:solidFill>
                <a:latin typeface="+mn-lt"/>
              </a:rPr>
              <a:t>NOVEMBRE 2020 </a:t>
            </a:r>
            <a:br>
              <a:rPr lang="fr-CA" sz="2400" dirty="0">
                <a:solidFill>
                  <a:schemeClr val="tx1"/>
                </a:solidFill>
                <a:latin typeface="+mn-lt"/>
              </a:rPr>
            </a:br>
            <a:r>
              <a:rPr lang="fr-CA" sz="1800" dirty="0">
                <a:solidFill>
                  <a:schemeClr val="tx1"/>
                </a:solidFill>
                <a:latin typeface="+mn-lt"/>
                <a:ea typeface="Tahoma"/>
                <a:cs typeface="Tahoma"/>
                <a:sym typeface="Tahoma"/>
              </a:rPr>
              <a:t>Annonce de l’avis favorable (AEIC)</a:t>
            </a:r>
            <a:br>
              <a:rPr lang="fr-CA" sz="1600" dirty="0">
                <a:solidFill>
                  <a:schemeClr val="tx1"/>
                </a:solidFill>
                <a:latin typeface="+mn-lt"/>
                <a:ea typeface="Tahoma"/>
                <a:cs typeface="Tahoma"/>
                <a:sym typeface="Tahoma"/>
              </a:rPr>
            </a:br>
            <a:br>
              <a:rPr lang="fr-CA" sz="1600" dirty="0">
                <a:solidFill>
                  <a:schemeClr val="tx1"/>
                </a:solidFill>
                <a:latin typeface="+mn-lt"/>
                <a:ea typeface="Tahoma"/>
                <a:cs typeface="Tahoma"/>
                <a:sym typeface="Tahoma"/>
              </a:rPr>
            </a:br>
            <a:r>
              <a:rPr lang="fr-CA" sz="2000" b="1" dirty="0">
                <a:solidFill>
                  <a:schemeClr val="tx1"/>
                </a:solidFill>
                <a:latin typeface="+mn-lt"/>
                <a:sym typeface="Tahoma"/>
              </a:rPr>
              <a:t>2 ET 3 DÉCEMBRE 2020</a:t>
            </a:r>
            <a:br>
              <a:rPr lang="fr-CA" sz="1600" dirty="0">
                <a:solidFill>
                  <a:schemeClr val="tx1"/>
                </a:solidFill>
                <a:latin typeface="+mn-lt"/>
                <a:ea typeface="Tahoma"/>
                <a:cs typeface="Tahoma"/>
                <a:sym typeface="Tahoma"/>
              </a:rPr>
            </a:br>
            <a:r>
              <a:rPr lang="en-US" sz="1800" dirty="0">
                <a:solidFill>
                  <a:schemeClr val="tx1"/>
                </a:solidFill>
                <a:latin typeface="+mn-lt"/>
                <a:ea typeface="Tahoma"/>
                <a:cs typeface="Tahoma"/>
              </a:rPr>
              <a:t>Participation des </a:t>
            </a:r>
            <a:r>
              <a:rPr lang="en-US" sz="1800" dirty="0" err="1">
                <a:solidFill>
                  <a:schemeClr val="tx1"/>
                </a:solidFill>
                <a:latin typeface="+mn-lt"/>
                <a:ea typeface="Tahoma"/>
                <a:cs typeface="Tahoma"/>
              </a:rPr>
              <a:t>membres</a:t>
            </a:r>
            <a:r>
              <a:rPr lang="en-US" sz="1800" dirty="0">
                <a:solidFill>
                  <a:schemeClr val="tx1"/>
                </a:solidFill>
                <a:latin typeface="+mn-lt"/>
                <a:ea typeface="Tahoma"/>
                <a:cs typeface="Tahoma"/>
              </a:rPr>
              <a:t> aux séances </a:t>
            </a:r>
            <a:r>
              <a:rPr lang="en-US" sz="1800" dirty="0" err="1">
                <a:solidFill>
                  <a:schemeClr val="tx1"/>
                </a:solidFill>
                <a:latin typeface="+mn-lt"/>
                <a:ea typeface="Tahoma"/>
                <a:cs typeface="Tahoma"/>
              </a:rPr>
              <a:t>publiques</a:t>
            </a:r>
            <a:r>
              <a:rPr lang="en-US" sz="1800" dirty="0">
                <a:solidFill>
                  <a:schemeClr val="tx1"/>
                </a:solidFill>
                <a:latin typeface="+mn-lt"/>
                <a:ea typeface="Tahoma"/>
                <a:cs typeface="Tahoma"/>
              </a:rPr>
              <a:t> </a:t>
            </a:r>
            <a:r>
              <a:rPr lang="en-US" sz="1800" dirty="0" err="1">
                <a:solidFill>
                  <a:schemeClr val="tx1"/>
                </a:solidFill>
                <a:latin typeface="+mn-lt"/>
                <a:ea typeface="Tahoma"/>
                <a:cs typeface="Tahoma"/>
              </a:rPr>
              <a:t>virtuelles</a:t>
            </a:r>
            <a:r>
              <a:rPr lang="en-US" sz="1800" dirty="0">
                <a:solidFill>
                  <a:schemeClr val="tx1"/>
                </a:solidFill>
                <a:latin typeface="+mn-lt"/>
                <a:ea typeface="Tahoma"/>
                <a:cs typeface="Tahoma"/>
              </a:rPr>
              <a:t>​ </a:t>
            </a:r>
            <a:br>
              <a:rPr lang="en-US" sz="1800" dirty="0">
                <a:solidFill>
                  <a:schemeClr val="tx1"/>
                </a:solidFill>
                <a:latin typeface="+mn-lt"/>
                <a:ea typeface="Tahoma"/>
                <a:cs typeface="Tahoma"/>
              </a:rPr>
            </a:br>
            <a:br>
              <a:rPr lang="en-US" sz="1200" dirty="0">
                <a:solidFill>
                  <a:schemeClr val="tx1"/>
                </a:solidFill>
                <a:latin typeface="+mn-lt"/>
              </a:rPr>
            </a:br>
            <a:r>
              <a:rPr lang="fr-CA" sz="2000" b="1" dirty="0">
                <a:solidFill>
                  <a:schemeClr val="tx1"/>
                </a:solidFill>
                <a:latin typeface="+mn-lt"/>
              </a:rPr>
              <a:t>18 NOVEMBRE AU 18 DÉCEMBRE 2020 </a:t>
            </a:r>
            <a:br>
              <a:rPr lang="fr-CA" sz="2400" dirty="0">
                <a:solidFill>
                  <a:schemeClr val="tx1"/>
                </a:solidFill>
                <a:latin typeface="+mn-lt"/>
              </a:rPr>
            </a:br>
            <a:r>
              <a:rPr lang="fr-CA" sz="1800" dirty="0">
                <a:solidFill>
                  <a:schemeClr val="tx1"/>
                </a:solidFill>
                <a:latin typeface="+mn-lt"/>
                <a:ea typeface="Tahoma"/>
                <a:cs typeface="Tahoma"/>
                <a:sym typeface="Tahoma"/>
              </a:rPr>
              <a:t>Consultation publique de l’agence, rédaction d’un mémoire et de plusieurs commentaires</a:t>
            </a:r>
            <a:br>
              <a:rPr lang="fr-CA" sz="3200" dirty="0">
                <a:solidFill>
                  <a:schemeClr val="tx1"/>
                </a:solidFill>
                <a:latin typeface="+mn-lt"/>
              </a:rPr>
            </a:br>
            <a:endParaRPr sz="3200" dirty="0">
              <a:solidFill>
                <a:schemeClr val="tx1"/>
              </a:solidFill>
              <a:latin typeface="+mn-lt"/>
            </a:endParaRPr>
          </a:p>
        </p:txBody>
      </p:sp>
      <p:sp>
        <p:nvSpPr>
          <p:cNvPr id="543" name="Google Shape;543;p4"/>
          <p:cNvSpPr txBox="1">
            <a:spLocks noGrp="1"/>
          </p:cNvSpPr>
          <p:nvPr>
            <p:ph type="body" idx="3"/>
          </p:nvPr>
        </p:nvSpPr>
        <p:spPr>
          <a:xfrm>
            <a:off x="9518842" y="1710882"/>
            <a:ext cx="2436713" cy="4364999"/>
          </a:xfrm>
          <a:prstGeom prst="rect">
            <a:avLst/>
          </a:prstGeom>
          <a:solidFill>
            <a:schemeClr val="bg1"/>
          </a:solidFill>
          <a:ln>
            <a:solidFill>
              <a:schemeClr val="bg2"/>
            </a:solid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SzPts val="2000"/>
              <a:buNone/>
            </a:pPr>
            <a:r>
              <a:rPr lang="fr-CA" sz="1800" dirty="0">
                <a:latin typeface="Arial Rounded MT Bold" panose="020F0704030504030204" pitchFamily="34" charset="0"/>
                <a:ea typeface="Lato" panose="020F0502020204030203" pitchFamily="34" charset="0"/>
                <a:cs typeface="Lato" panose="020F0502020204030203" pitchFamily="34" charset="0"/>
              </a:rPr>
              <a:t>«</a:t>
            </a:r>
            <a:r>
              <a:rPr lang="fr-CA" sz="1800" dirty="0">
                <a:solidFill>
                  <a:srgbClr val="3F424A"/>
                </a:solidFill>
                <a:latin typeface="Arial Rounded MT Bold" panose="020F0704030504030204" pitchFamily="34" charset="0"/>
                <a:ea typeface="Lato" panose="020F0502020204030203" pitchFamily="34" charset="0"/>
                <a:cs typeface="Lato" panose="020F0502020204030203" pitchFamily="34" charset="0"/>
                <a:sym typeface="Lato"/>
              </a:rPr>
              <a:t> </a:t>
            </a:r>
            <a:r>
              <a:rPr lang="fr-CA" sz="1800" b="0" dirty="0">
                <a:solidFill>
                  <a:srgbClr val="3F424A"/>
                </a:solidFill>
                <a:latin typeface="Arial Rounded MT Bold" panose="020F0704030504030204" pitchFamily="34" charset="0"/>
                <a:ea typeface="Lato" panose="020F0502020204030203" pitchFamily="34" charset="0"/>
                <a:cs typeface="Lato" panose="020F0502020204030203" pitchFamily="34" charset="0"/>
                <a:sym typeface="Lato"/>
              </a:rPr>
              <a:t>On s’est dit qu’on faisait peut-être tout ça pour rien, mais on n’a pas le droit de ne pas essayer. Au moins pour pouvoir nous regarder dans le miroir. Pour dire à nos enfants qu’on a tenté de faire quelque chose. </a:t>
            </a:r>
            <a:r>
              <a:rPr lang="fr-CA" sz="1800" dirty="0">
                <a:latin typeface="Arial Rounded MT Bold" panose="020F0704030504030204" pitchFamily="34" charset="0"/>
                <a:ea typeface="Lato" panose="020F0502020204030203" pitchFamily="34" charset="0"/>
                <a:cs typeface="Lato" panose="020F0502020204030203" pitchFamily="34" charset="0"/>
              </a:rPr>
              <a:t>»</a:t>
            </a:r>
            <a:endParaRPr sz="2800" dirty="0">
              <a:latin typeface="Arial Rounded MT Bold" panose="020F0704030504030204" pitchFamily="34" charset="0"/>
              <a:ea typeface="Lato" panose="020F0502020204030203" pitchFamily="34" charset="0"/>
              <a:cs typeface="Lato" panose="020F0502020204030203" pitchFamily="34" charset="0"/>
            </a:endParaRPr>
          </a:p>
        </p:txBody>
      </p:sp>
      <p:sp>
        <p:nvSpPr>
          <p:cNvPr id="4" name="Google Shape;570;p7">
            <a:extLst>
              <a:ext uri="{FF2B5EF4-FFF2-40B4-BE49-F238E27FC236}">
                <a16:creationId xmlns:a16="http://schemas.microsoft.com/office/drawing/2014/main" id="{FEB99C6B-806A-D339-7625-A5E4068DBBAE}"/>
              </a:ext>
            </a:extLst>
          </p:cNvPr>
          <p:cNvSpPr/>
          <p:nvPr/>
        </p:nvSpPr>
        <p:spPr>
          <a:xfrm>
            <a:off x="61583" y="398632"/>
            <a:ext cx="6378974" cy="902020"/>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7" name="Google Shape;519;p2">
            <a:extLst>
              <a:ext uri="{FF2B5EF4-FFF2-40B4-BE49-F238E27FC236}">
                <a16:creationId xmlns:a16="http://schemas.microsoft.com/office/drawing/2014/main" id="{98476A0D-BC4E-CC77-9B0D-69254FDC5DC7}"/>
              </a:ext>
            </a:extLst>
          </p:cNvPr>
          <p:cNvSpPr txBox="1">
            <a:spLocks/>
          </p:cNvSpPr>
          <p:nvPr/>
        </p:nvSpPr>
        <p:spPr>
          <a:xfrm>
            <a:off x="272621" y="592766"/>
            <a:ext cx="6366718" cy="7078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0C0C"/>
              </a:buClr>
              <a:buSzPts val="4000"/>
              <a:buFont typeface="Twentieth Century"/>
              <a:buNone/>
              <a:defRPr sz="4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solidFill>
                  <a:schemeClr val="bg1"/>
                </a:solidFill>
                <a:latin typeface="Arial Rounded MT Bold" panose="020F0704030504030204" pitchFamily="34" charset="0"/>
              </a:rPr>
              <a:t>ACTIONS ENTREPRISES PAR VIGIE – Groupe 1</a:t>
            </a:r>
            <a:endParaRPr lang="fr-CA" sz="2000" dirty="0">
              <a:solidFill>
                <a:schemeClr val="bg1"/>
              </a:solidFill>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8" descr="Une image contenant eau, extérieur, ciel, crépuscule&#10;&#10;Description générée automatiquement"/>
          <p:cNvPicPr preferRelativeResize="0"/>
          <p:nvPr/>
        </p:nvPicPr>
        <p:blipFill rotWithShape="1">
          <a:blip r:embed="rId3">
            <a:alphaModFix/>
          </a:blip>
          <a:srcRect/>
          <a:stretch/>
        </p:blipFill>
        <p:spPr>
          <a:xfrm>
            <a:off x="0" y="-1323528"/>
            <a:ext cx="12192000" cy="9144000"/>
          </a:xfrm>
          <a:prstGeom prst="rect">
            <a:avLst/>
          </a:prstGeom>
          <a:noFill/>
          <a:ln>
            <a:noFill/>
          </a:ln>
        </p:spPr>
      </p:pic>
      <p:sp>
        <p:nvSpPr>
          <p:cNvPr id="584" name="Google Shape;584;p8"/>
          <p:cNvSpPr txBox="1"/>
          <p:nvPr/>
        </p:nvSpPr>
        <p:spPr>
          <a:xfrm>
            <a:off x="378492" y="4365833"/>
            <a:ext cx="11521280" cy="1938952"/>
          </a:xfrm>
          <a:prstGeom prst="rect">
            <a:avLst/>
          </a:prstGeom>
          <a:blipFill rotWithShape="1">
            <a:blip r:embed="rId4">
              <a:alphaModFix amt="97000"/>
            </a:blip>
            <a:tile tx="0" ty="0" sx="100000" sy="100000" flip="none" algn="tl"/>
          </a:blip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CA" sz="4000" b="1" i="0" dirty="0">
                <a:solidFill>
                  <a:srgbClr val="222222"/>
                </a:solidFill>
                <a:latin typeface="Angsana New"/>
                <a:ea typeface="Angsana New"/>
                <a:cs typeface="Angsana New"/>
                <a:sym typeface="Angsana New"/>
              </a:rPr>
              <a:t>« On est comme sur le Titanic : on a une vigie, on voit l'iceberg en avant de nous</a:t>
            </a:r>
            <a:r>
              <a:rPr lang="fr-CA" sz="4000" b="1" dirty="0">
                <a:solidFill>
                  <a:srgbClr val="222222"/>
                </a:solidFill>
                <a:latin typeface="Angsana New"/>
                <a:ea typeface="Angsana New"/>
                <a:cs typeface="Angsana New"/>
                <a:sym typeface="Angsana New"/>
              </a:rPr>
              <a:t> et </a:t>
            </a:r>
            <a:r>
              <a:rPr lang="fr-CA" sz="4000" b="1" i="0" dirty="0">
                <a:solidFill>
                  <a:srgbClr val="222222"/>
                </a:solidFill>
                <a:latin typeface="Angsana New"/>
                <a:ea typeface="Angsana New"/>
                <a:cs typeface="Angsana New"/>
                <a:sym typeface="Angsana New"/>
              </a:rPr>
              <a:t>on essaie de changer de direction… </a:t>
            </a:r>
            <a:r>
              <a:rPr lang="fr-CA" sz="4000" b="1" dirty="0">
                <a:solidFill>
                  <a:srgbClr val="222222"/>
                </a:solidFill>
                <a:latin typeface="Angsana New"/>
                <a:ea typeface="Angsana New"/>
                <a:cs typeface="Angsana New"/>
                <a:sym typeface="Angsana New"/>
              </a:rPr>
              <a:t>C</a:t>
            </a:r>
            <a:r>
              <a:rPr lang="fr-CA" sz="4000" b="1" i="0" dirty="0">
                <a:solidFill>
                  <a:srgbClr val="222222"/>
                </a:solidFill>
                <a:latin typeface="Angsana New"/>
                <a:ea typeface="Angsana New"/>
                <a:cs typeface="Angsana New"/>
                <a:sym typeface="Angsana New"/>
              </a:rPr>
              <a:t>omme citoyens, on ne peut pas faire autrement. »</a:t>
            </a:r>
          </a:p>
        </p:txBody>
      </p:sp>
      <p:sp>
        <p:nvSpPr>
          <p:cNvPr id="2" name="TextBox 1">
            <a:extLst>
              <a:ext uri="{FF2B5EF4-FFF2-40B4-BE49-F238E27FC236}">
                <a16:creationId xmlns:a16="http://schemas.microsoft.com/office/drawing/2014/main" id="{4DE1A4EB-4DA3-3625-CC2F-D9C4FB9E1D25}"/>
              </a:ext>
            </a:extLst>
          </p:cNvPr>
          <p:cNvSpPr txBox="1"/>
          <p:nvPr/>
        </p:nvSpPr>
        <p:spPr>
          <a:xfrm>
            <a:off x="1556193" y="2651372"/>
            <a:ext cx="48204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9"/>
          <p:cNvPicPr preferRelativeResize="0"/>
          <p:nvPr/>
        </p:nvPicPr>
        <p:blipFill rotWithShape="1">
          <a:blip r:embed="rId3">
            <a:alphaModFix/>
          </a:blip>
          <a:srcRect l="11870" t="17268" r="16091" b="21567"/>
          <a:stretch/>
        </p:blipFill>
        <p:spPr>
          <a:xfrm>
            <a:off x="0" y="116633"/>
            <a:ext cx="12206546" cy="6912768"/>
          </a:xfrm>
          <a:prstGeom prst="rect">
            <a:avLst/>
          </a:prstGeom>
          <a:noFill/>
          <a:ln>
            <a:noFill/>
          </a:ln>
        </p:spPr>
      </p:pic>
      <p:sp>
        <p:nvSpPr>
          <p:cNvPr id="592" name="Google Shape;592;p9"/>
          <p:cNvSpPr txBox="1">
            <a:spLocks noGrp="1"/>
          </p:cNvSpPr>
          <p:nvPr>
            <p:ph type="title"/>
          </p:nvPr>
        </p:nvSpPr>
        <p:spPr>
          <a:xfrm>
            <a:off x="190300" y="178062"/>
            <a:ext cx="10395638" cy="14985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0C0C"/>
              </a:buClr>
              <a:buSzPts val="5400"/>
              <a:buFont typeface="Twentieth Century"/>
              <a:buNone/>
            </a:pPr>
            <a:r>
              <a:rPr lang="fr-CA" b="0" cap="none" dirty="0">
                <a:latin typeface="Arial Rounded MT Bold" panose="020F0704030504030204" pitchFamily="34" charset="0"/>
                <a:sym typeface="Twentieth Century"/>
              </a:rPr>
              <a:t>LE FLEUVE, UN JOYAU À PRÉSERVER!</a:t>
            </a:r>
            <a:endParaRPr sz="2800" dirty="0">
              <a:latin typeface="Arial Rounded MT Bold" panose="020F0704030504030204" pitchFamily="34" charset="0"/>
            </a:endParaRPr>
          </a:p>
        </p:txBody>
      </p:sp>
      <p:sp>
        <p:nvSpPr>
          <p:cNvPr id="593" name="Google Shape;593;p9"/>
          <p:cNvSpPr txBox="1"/>
          <p:nvPr/>
        </p:nvSpPr>
        <p:spPr>
          <a:xfrm>
            <a:off x="515380" y="967781"/>
            <a:ext cx="11161240" cy="79758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None/>
            </a:pPr>
            <a:r>
              <a:rPr lang="fr-CA" sz="2800" b="1" dirty="0">
                <a:solidFill>
                  <a:schemeClr val="dk2"/>
                </a:solidFill>
                <a:latin typeface="+mj-lt"/>
                <a:ea typeface="Twentieth Century"/>
                <a:cs typeface="Twentieth Century"/>
                <a:sym typeface="Twentieth Century"/>
              </a:rPr>
              <a:t>« </a:t>
            </a:r>
            <a:r>
              <a:rPr lang="fr-CA" sz="2800" b="1" i="0" dirty="0">
                <a:solidFill>
                  <a:schemeClr val="dk2"/>
                </a:solidFill>
                <a:latin typeface="+mj-lt"/>
                <a:ea typeface="Twentieth Century"/>
                <a:cs typeface="Twentieth Century"/>
                <a:sym typeface="Twentieth Century"/>
              </a:rPr>
              <a:t>Et si, au lieu </a:t>
            </a:r>
            <a:r>
              <a:rPr lang="fr-CA" sz="2800" b="1" dirty="0">
                <a:solidFill>
                  <a:schemeClr val="dk2"/>
                </a:solidFill>
                <a:latin typeface="+mj-lt"/>
                <a:ea typeface="Twentieth Century"/>
                <a:cs typeface="Twentieth Century"/>
                <a:sym typeface="Twentieth Century"/>
              </a:rPr>
              <a:t>de </a:t>
            </a:r>
            <a:r>
              <a:rPr lang="fr-CA" sz="2800" b="1" i="0" dirty="0">
                <a:solidFill>
                  <a:schemeClr val="dk2"/>
                </a:solidFill>
                <a:latin typeface="+mj-lt"/>
                <a:ea typeface="Twentieth Century"/>
                <a:cs typeface="Twentieth Century"/>
                <a:sym typeface="Twentieth Century"/>
              </a:rPr>
              <a:t>garder la tête dans le sable, on se la sortait pour apprécier, défendre et protéger la beauté du monde! »</a:t>
            </a:r>
            <a:endParaRPr sz="2800" b="1" dirty="0">
              <a:solidFill>
                <a:schemeClr val="dk2"/>
              </a:solidFill>
              <a:latin typeface="+mj-lt"/>
              <a:ea typeface="Twentieth Century"/>
              <a:cs typeface="Twentieth Century"/>
              <a:sym typeface="Twentieth Century"/>
            </a:endParaRPr>
          </a:p>
          <a:p>
            <a:pPr marL="0" marR="0" lvl="0" indent="0" algn="ctr" rtl="0">
              <a:lnSpc>
                <a:spcPct val="90000"/>
              </a:lnSpc>
              <a:spcBef>
                <a:spcPts val="1400"/>
              </a:spcBef>
              <a:spcAft>
                <a:spcPts val="0"/>
              </a:spcAft>
              <a:buNone/>
            </a:pPr>
            <a:endParaRPr sz="2800" b="1" dirty="0">
              <a:solidFill>
                <a:schemeClr val="dk2"/>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573966593"/>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5"/>
          <p:cNvPicPr preferRelativeResize="0"/>
          <p:nvPr/>
        </p:nvPicPr>
        <p:blipFill rotWithShape="1">
          <a:blip r:embed="rId3">
            <a:alphaModFix/>
          </a:blip>
          <a:srcRect/>
          <a:stretch/>
        </p:blipFill>
        <p:spPr>
          <a:xfrm>
            <a:off x="-18442" y="188640"/>
            <a:ext cx="6058746" cy="5496692"/>
          </a:xfrm>
          <a:prstGeom prst="rect">
            <a:avLst/>
          </a:prstGeom>
          <a:noFill/>
          <a:ln>
            <a:noFill/>
          </a:ln>
        </p:spPr>
      </p:pic>
      <p:pic>
        <p:nvPicPr>
          <p:cNvPr id="549" name="Google Shape;549;p5"/>
          <p:cNvPicPr preferRelativeResize="0"/>
          <p:nvPr/>
        </p:nvPicPr>
        <p:blipFill rotWithShape="1">
          <a:blip r:embed="rId4">
            <a:alphaModFix/>
          </a:blip>
          <a:srcRect b="63420"/>
          <a:stretch/>
        </p:blipFill>
        <p:spPr>
          <a:xfrm>
            <a:off x="6121041" y="188641"/>
            <a:ext cx="5689865" cy="1741760"/>
          </a:xfrm>
          <a:prstGeom prst="rect">
            <a:avLst/>
          </a:prstGeom>
          <a:noFill/>
          <a:ln>
            <a:noFill/>
          </a:ln>
        </p:spPr>
      </p:pic>
      <p:pic>
        <p:nvPicPr>
          <p:cNvPr id="550" name="Google Shape;550;p5"/>
          <p:cNvPicPr preferRelativeResize="0"/>
          <p:nvPr/>
        </p:nvPicPr>
        <p:blipFill rotWithShape="1">
          <a:blip r:embed="rId5">
            <a:alphaModFix/>
          </a:blip>
          <a:srcRect/>
          <a:stretch/>
        </p:blipFill>
        <p:spPr>
          <a:xfrm>
            <a:off x="4533162" y="1899905"/>
            <a:ext cx="4104456" cy="4685274"/>
          </a:xfrm>
          <a:prstGeom prst="rect">
            <a:avLst/>
          </a:prstGeom>
          <a:noFill/>
          <a:ln>
            <a:noFill/>
          </a:ln>
        </p:spPr>
      </p:pic>
      <p:pic>
        <p:nvPicPr>
          <p:cNvPr id="551" name="Google Shape;551;p5" descr="Une image contenant texte, capture d’écran, arbre&#10;&#10;Description générée automatiquement"/>
          <p:cNvPicPr preferRelativeResize="0"/>
          <p:nvPr/>
        </p:nvPicPr>
        <p:blipFill rotWithShape="1">
          <a:blip r:embed="rId6">
            <a:alphaModFix/>
          </a:blip>
          <a:srcRect/>
          <a:stretch/>
        </p:blipFill>
        <p:spPr>
          <a:xfrm>
            <a:off x="136320" y="4688921"/>
            <a:ext cx="6725295" cy="3169467"/>
          </a:xfrm>
          <a:prstGeom prst="rect">
            <a:avLst/>
          </a:prstGeom>
          <a:noFill/>
          <a:ln>
            <a:noFill/>
          </a:ln>
        </p:spPr>
      </p:pic>
      <p:pic>
        <p:nvPicPr>
          <p:cNvPr id="552" name="Google Shape;552;p5"/>
          <p:cNvPicPr preferRelativeResize="0"/>
          <p:nvPr/>
        </p:nvPicPr>
        <p:blipFill rotWithShape="1">
          <a:blip r:embed="rId7">
            <a:alphaModFix/>
          </a:blip>
          <a:srcRect/>
          <a:stretch/>
        </p:blipFill>
        <p:spPr>
          <a:xfrm>
            <a:off x="8106819" y="2597502"/>
            <a:ext cx="4401309" cy="462428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6"/>
          <p:cNvPicPr preferRelativeResize="0"/>
          <p:nvPr/>
        </p:nvPicPr>
        <p:blipFill rotWithShape="1">
          <a:blip r:embed="rId3">
            <a:alphaModFix/>
          </a:blip>
          <a:srcRect l="17385" r="21100"/>
          <a:stretch/>
        </p:blipFill>
        <p:spPr>
          <a:xfrm>
            <a:off x="507956" y="1641827"/>
            <a:ext cx="3665914" cy="3644301"/>
          </a:xfrm>
          <a:prstGeom prst="rect">
            <a:avLst/>
          </a:prstGeom>
          <a:noFill/>
          <a:ln>
            <a:noFill/>
          </a:ln>
          <a:effectLst>
            <a:outerShdw blurRad="228600" dist="38100" algn="l" rotWithShape="0">
              <a:srgbClr val="000000">
                <a:alpha val="40000"/>
              </a:srgbClr>
            </a:outerShdw>
          </a:effectLst>
        </p:spPr>
      </p:pic>
      <p:sp>
        <p:nvSpPr>
          <p:cNvPr id="560" name="Google Shape;560;p6"/>
          <p:cNvSpPr txBox="1"/>
          <p:nvPr/>
        </p:nvSpPr>
        <p:spPr>
          <a:xfrm>
            <a:off x="4501428" y="1571872"/>
            <a:ext cx="7512559" cy="480127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dirty="0">
                <a:solidFill>
                  <a:schemeClr val="tx1"/>
                </a:solidFill>
                <a:latin typeface="+mn-lt"/>
                <a:ea typeface="Twentieth Century"/>
                <a:cs typeface="Twentieth Century"/>
                <a:sym typeface="Twentieth Century"/>
              </a:rPr>
              <a:t>JANVIER 2021</a:t>
            </a:r>
          </a:p>
          <a:p>
            <a:pPr marL="0" marR="0" lvl="0" indent="0" algn="l" rtl="0">
              <a:spcBef>
                <a:spcPts val="0"/>
              </a:spcBef>
              <a:spcAft>
                <a:spcPts val="0"/>
              </a:spcAft>
              <a:buNone/>
            </a:pPr>
            <a:r>
              <a:rPr lang="fr-CA" sz="1800" dirty="0">
                <a:solidFill>
                  <a:schemeClr val="tx1"/>
                </a:solidFill>
                <a:latin typeface="+mn-lt"/>
              </a:rPr>
              <a:t>La Société pour la nature et les parcs du Canada (SNAP) et le Centre québécois du droit de l’environnement (CQDE) déposent une poursuite en Cour fédérale contre la ministre des Pêches et des Océans pour dépassement de délai prescrit pour interdire la destruction de l’habitat du Chevalier cuivré</a:t>
            </a:r>
          </a:p>
          <a:p>
            <a:pPr marL="0" marR="0" lvl="0" indent="0" algn="l" rtl="0">
              <a:spcBef>
                <a:spcPts val="0"/>
              </a:spcBef>
              <a:spcAft>
                <a:spcPts val="0"/>
              </a:spcAft>
              <a:buNone/>
            </a:pPr>
            <a:endParaRPr lang="fr-CA" sz="1800" dirty="0">
              <a:solidFill>
                <a:schemeClr val="tx1"/>
              </a:solidFill>
              <a:latin typeface="+mn-lt"/>
            </a:endParaRPr>
          </a:p>
          <a:p>
            <a:pPr marL="0" marR="0" lvl="0" indent="0" algn="l" rtl="0">
              <a:spcBef>
                <a:spcPts val="0"/>
              </a:spcBef>
              <a:spcAft>
                <a:spcPts val="0"/>
              </a:spcAft>
              <a:buNone/>
            </a:pPr>
            <a:r>
              <a:rPr lang="fr-CA" sz="1800" b="1" dirty="0">
                <a:solidFill>
                  <a:schemeClr val="tx1"/>
                </a:solidFill>
                <a:latin typeface="+mn-lt"/>
                <a:ea typeface="Twentieth Century"/>
                <a:cs typeface="Twentieth Century"/>
                <a:sym typeface="Twentieth Century"/>
              </a:rPr>
              <a:t>MARS 2021</a:t>
            </a:r>
            <a:r>
              <a:rPr lang="fr-CA" sz="1800" dirty="0">
                <a:solidFill>
                  <a:schemeClr val="tx1"/>
                </a:solidFill>
                <a:latin typeface="+mn-lt"/>
                <a:ea typeface="Twentieth Century"/>
                <a:cs typeface="Twentieth Century"/>
                <a:sym typeface="Twentieth Century"/>
              </a:rPr>
              <a:t>: Autorisation du ministre de l’Environnement (fédéral) pour la construction du port</a:t>
            </a:r>
            <a:endParaRPr lang="en-US" sz="1800" dirty="0">
              <a:solidFill>
                <a:schemeClr val="tx1"/>
              </a:solidFill>
              <a:latin typeface="+mn-lt"/>
            </a:endParaRPr>
          </a:p>
          <a:p>
            <a:pPr marL="0" marR="0" lvl="0" indent="0" algn="l" rtl="0">
              <a:spcBef>
                <a:spcPts val="0"/>
              </a:spcBef>
              <a:spcAft>
                <a:spcPts val="0"/>
              </a:spcAft>
              <a:buNone/>
            </a:pPr>
            <a:endParaRPr sz="1800" dirty="0">
              <a:solidFill>
                <a:schemeClr val="tx1"/>
              </a:solidFill>
              <a:latin typeface="+mn-lt"/>
              <a:ea typeface="Twentieth Century"/>
              <a:cs typeface="Twentieth Century"/>
              <a:sym typeface="Twentieth Century"/>
            </a:endParaRPr>
          </a:p>
          <a:p>
            <a:r>
              <a:rPr lang="fr-CA" sz="1800" b="1" dirty="0">
                <a:solidFill>
                  <a:schemeClr val="tx1"/>
                </a:solidFill>
                <a:latin typeface="+mn-lt"/>
                <a:ea typeface="Twentieth Century"/>
                <a:cs typeface="Twentieth Century"/>
                <a:sym typeface="Twentieth Century"/>
              </a:rPr>
              <a:t>MARS 2021 : </a:t>
            </a:r>
            <a:r>
              <a:rPr lang="fr-CA" sz="1800" dirty="0">
                <a:solidFill>
                  <a:schemeClr val="tx1"/>
                </a:solidFill>
                <a:latin typeface="+mn-lt"/>
                <a:ea typeface="Twentieth Century"/>
                <a:cs typeface="Twentieth Century"/>
                <a:sym typeface="Twentieth Century"/>
              </a:rPr>
              <a:t>Avis scientifique émis par un groupe de biologistes spécialisés en faune aquatique </a:t>
            </a:r>
          </a:p>
          <a:p>
            <a:endParaRPr lang="fr-CA" sz="1800" dirty="0">
              <a:solidFill>
                <a:schemeClr val="tx1"/>
              </a:solidFill>
              <a:latin typeface="+mn-lt"/>
              <a:ea typeface="Twentieth Century"/>
              <a:cs typeface="Twentieth Century"/>
            </a:endParaRPr>
          </a:p>
          <a:p>
            <a:r>
              <a:rPr lang="fr-CA" sz="1800" b="1" dirty="0">
                <a:solidFill>
                  <a:schemeClr val="tx1"/>
                </a:solidFill>
                <a:latin typeface="+mn-lt"/>
              </a:rPr>
              <a:t>MAI 2021</a:t>
            </a:r>
            <a:r>
              <a:rPr lang="fr-CA" sz="1800" dirty="0">
                <a:solidFill>
                  <a:schemeClr val="tx1"/>
                </a:solidFill>
                <a:latin typeface="+mn-lt"/>
                <a:ea typeface="Twentieth Century"/>
                <a:cs typeface="Twentieth Century"/>
              </a:rPr>
              <a:t> : </a:t>
            </a:r>
            <a:r>
              <a:rPr lang="fr-CA" sz="1800" dirty="0">
                <a:solidFill>
                  <a:schemeClr val="tx1"/>
                </a:solidFill>
                <a:latin typeface="+mn-lt"/>
              </a:rPr>
              <a:t>Arrêté conjoint du ministre de l'Environnement et de la ministre des Pêches et des Océans pour protéger le Chevalier Cuivré</a:t>
            </a:r>
          </a:p>
          <a:p>
            <a:endParaRPr lang="fr-CA" sz="1800" dirty="0">
              <a:solidFill>
                <a:schemeClr val="tx1"/>
              </a:solidFill>
              <a:latin typeface="+mn-lt"/>
            </a:endParaRPr>
          </a:p>
          <a:p>
            <a:r>
              <a:rPr lang="fr-CA" sz="1800" b="1" dirty="0">
                <a:solidFill>
                  <a:schemeClr val="tx1"/>
                </a:solidFill>
                <a:latin typeface="+mn-lt"/>
              </a:rPr>
              <a:t>MAI 2021</a:t>
            </a:r>
            <a:r>
              <a:rPr lang="fr-CA" sz="1800" dirty="0">
                <a:solidFill>
                  <a:schemeClr val="tx1"/>
                </a:solidFill>
                <a:latin typeface="+mn-lt"/>
                <a:ea typeface="Twentieth Century"/>
                <a:cs typeface="Twentieth Century"/>
              </a:rPr>
              <a:t> : </a:t>
            </a:r>
            <a:r>
              <a:rPr lang="fr-CA" sz="1800" dirty="0">
                <a:solidFill>
                  <a:schemeClr val="tx1"/>
                </a:solidFill>
                <a:latin typeface="+mn-lt"/>
              </a:rPr>
              <a:t>Nouvelle étude d’impact demandée par la SNAP</a:t>
            </a:r>
          </a:p>
        </p:txBody>
      </p:sp>
      <p:sp>
        <p:nvSpPr>
          <p:cNvPr id="561" name="Google Shape;561;p6"/>
          <p:cNvSpPr txBox="1"/>
          <p:nvPr/>
        </p:nvSpPr>
        <p:spPr>
          <a:xfrm>
            <a:off x="52596" y="5286128"/>
            <a:ext cx="4448832" cy="400069"/>
          </a:xfrm>
          <a:prstGeom prst="rect">
            <a:avLst/>
          </a:prstGeom>
          <a:solidFill>
            <a:schemeClr val="lt1">
              <a:alpha val="78823"/>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2000" b="1" dirty="0">
                <a:solidFill>
                  <a:schemeClr val="dk1"/>
                </a:solidFill>
                <a:latin typeface="Twentieth Century"/>
                <a:ea typeface="Twentieth Century"/>
                <a:cs typeface="Twentieth Century"/>
                <a:sym typeface="Twentieth Century"/>
              </a:rPr>
              <a:t>CHEVALIER CUIVRÉ</a:t>
            </a:r>
            <a:endParaRPr sz="2000" dirty="0"/>
          </a:p>
        </p:txBody>
      </p:sp>
      <p:sp>
        <p:nvSpPr>
          <p:cNvPr id="3" name="TextBox 8">
            <a:extLst>
              <a:ext uri="{FF2B5EF4-FFF2-40B4-BE49-F238E27FC236}">
                <a16:creationId xmlns:a16="http://schemas.microsoft.com/office/drawing/2014/main" id="{82734256-E7A9-2F43-7B99-010F8289776E}"/>
              </a:ext>
            </a:extLst>
          </p:cNvPr>
          <p:cNvSpPr txBox="1"/>
          <p:nvPr/>
        </p:nvSpPr>
        <p:spPr>
          <a:xfrm>
            <a:off x="5212946" y="697273"/>
            <a:ext cx="307371" cy="691215"/>
          </a:xfrm>
          <a:prstGeom prst="rect">
            <a:avLst/>
          </a:prstGeom>
        </p:spPr>
        <p:txBody>
          <a:bodyPr lIns="0" tIns="0" rIns="0" bIns="0" rtlCol="0" anchor="t">
            <a:spAutoFit/>
          </a:bodyPr>
          <a:lstStyle/>
          <a:p>
            <a:pPr algn="ctr">
              <a:lnSpc>
                <a:spcPts val="5936"/>
              </a:lnSpc>
            </a:pPr>
            <a:r>
              <a:rPr lang="en-US" sz="4240">
                <a:latin typeface="+mj-lt"/>
              </a:rPr>
              <a:t>4</a:t>
            </a:r>
          </a:p>
        </p:txBody>
      </p:sp>
      <p:sp>
        <p:nvSpPr>
          <p:cNvPr id="8" name="Google Shape;570;p7">
            <a:extLst>
              <a:ext uri="{FF2B5EF4-FFF2-40B4-BE49-F238E27FC236}">
                <a16:creationId xmlns:a16="http://schemas.microsoft.com/office/drawing/2014/main" id="{626B4454-0090-6E52-9846-0B1194C942D1}"/>
              </a:ext>
            </a:extLst>
          </p:cNvPr>
          <p:cNvSpPr/>
          <p:nvPr/>
        </p:nvSpPr>
        <p:spPr>
          <a:xfrm>
            <a:off x="507956" y="422076"/>
            <a:ext cx="11050672" cy="902020"/>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9" name="Google Shape;519;p2">
            <a:extLst>
              <a:ext uri="{FF2B5EF4-FFF2-40B4-BE49-F238E27FC236}">
                <a16:creationId xmlns:a16="http://schemas.microsoft.com/office/drawing/2014/main" id="{793EE438-9E57-8BEB-905C-3F397F3643FE}"/>
              </a:ext>
            </a:extLst>
          </p:cNvPr>
          <p:cNvSpPr txBox="1">
            <a:spLocks/>
          </p:cNvSpPr>
          <p:nvPr/>
        </p:nvSpPr>
        <p:spPr>
          <a:xfrm>
            <a:off x="775252" y="528624"/>
            <a:ext cx="10462541" cy="7078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0C0C"/>
              </a:buClr>
              <a:buSzPts val="4000"/>
              <a:buFont typeface="Twentieth Century"/>
              <a:buNone/>
              <a:defRPr sz="4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200" dirty="0">
                <a:solidFill>
                  <a:schemeClr val="bg1"/>
                </a:solidFill>
                <a:latin typeface="Arial Rounded MT Bold" panose="020F0704030504030204" pitchFamily="34" charset="0"/>
              </a:rPr>
              <a:t>LOI SUR LES ESPÈCES EN PÉRIL</a:t>
            </a:r>
          </a:p>
          <a:p>
            <a:r>
              <a:rPr lang="en-US" sz="2000" dirty="0">
                <a:solidFill>
                  <a:schemeClr val="bg1"/>
                </a:solidFill>
                <a:latin typeface="+mj-lt"/>
                <a:ea typeface="Lato" panose="020F0502020204030203" pitchFamily="34" charset="0"/>
                <a:cs typeface="Lato" panose="020F0502020204030203" pitchFamily="34" charset="0"/>
              </a:rPr>
              <a:t>Dates </a:t>
            </a:r>
            <a:r>
              <a:rPr lang="en-US" sz="2000" dirty="0" err="1">
                <a:solidFill>
                  <a:schemeClr val="bg1"/>
                </a:solidFill>
                <a:latin typeface="+mj-lt"/>
                <a:ea typeface="Lato" panose="020F0502020204030203" pitchFamily="34" charset="0"/>
                <a:cs typeface="Lato" panose="020F0502020204030203" pitchFamily="34" charset="0"/>
              </a:rPr>
              <a:t>importantes</a:t>
            </a:r>
            <a:endParaRPr lang="fr-CA"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
          <p:cNvSpPr txBox="1">
            <a:spLocks noGrp="1"/>
          </p:cNvSpPr>
          <p:nvPr>
            <p:ph type="title"/>
          </p:nvPr>
        </p:nvSpPr>
        <p:spPr>
          <a:xfrm>
            <a:off x="548640" y="990600"/>
            <a:ext cx="10731936" cy="998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0C0C"/>
              </a:buClr>
              <a:buSzPts val="4400"/>
              <a:buFont typeface="Twentieth Century"/>
              <a:buNone/>
            </a:pPr>
            <a:r>
              <a:rPr lang="fr-CA" sz="2800">
                <a:latin typeface="Arial Rounded MT Bold" panose="020F0704030504030204" pitchFamily="34" charset="0"/>
              </a:rPr>
              <a:t>CRITIQUES FACE AU PROCESSUS D’ÉVALUATION</a:t>
            </a:r>
            <a:endParaRPr sz="2400">
              <a:latin typeface="Arial Rounded MT Bold" panose="020F0704030504030204" pitchFamily="34" charset="0"/>
            </a:endParaRPr>
          </a:p>
        </p:txBody>
      </p:sp>
      <p:sp>
        <p:nvSpPr>
          <p:cNvPr id="568" name="Google Shape;568;p7"/>
          <p:cNvSpPr>
            <a:spLocks noGrp="1"/>
          </p:cNvSpPr>
          <p:nvPr>
            <p:ph type="pic" idx="2"/>
          </p:nvPr>
        </p:nvSpPr>
        <p:spPr>
          <a:xfrm>
            <a:off x="0" y="106259"/>
            <a:ext cx="8329286" cy="457200"/>
          </a:xfrm>
          <a:prstGeom prst="rect">
            <a:avLst/>
          </a:prstGeom>
          <a:solidFill>
            <a:schemeClr val="accent4"/>
          </a:solidFill>
          <a:ln>
            <a:noFill/>
          </a:ln>
          <a:effectLst>
            <a:outerShdw blurRad="50800" dist="38100" dir="5400000" algn="t" rotWithShape="0">
              <a:srgbClr val="000000">
                <a:alpha val="40000"/>
              </a:srgbClr>
            </a:outerShdw>
          </a:effectLst>
        </p:spPr>
      </p:sp>
      <p:grpSp>
        <p:nvGrpSpPr>
          <p:cNvPr id="569" name="Google Shape;569;p7"/>
          <p:cNvGrpSpPr/>
          <p:nvPr/>
        </p:nvGrpSpPr>
        <p:grpSpPr>
          <a:xfrm>
            <a:off x="548640" y="1853789"/>
            <a:ext cx="10945216" cy="4174681"/>
            <a:chOff x="0" y="8965"/>
            <a:chExt cx="10945216" cy="4174681"/>
          </a:xfrm>
        </p:grpSpPr>
        <p:sp>
          <p:nvSpPr>
            <p:cNvPr id="570" name="Google Shape;570;p7"/>
            <p:cNvSpPr/>
            <p:nvPr/>
          </p:nvSpPr>
          <p:spPr>
            <a:xfrm>
              <a:off x="0" y="8965"/>
              <a:ext cx="10945216" cy="981757"/>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txBox="1"/>
            <p:nvPr/>
          </p:nvSpPr>
          <p:spPr>
            <a:xfrm>
              <a:off x="95850" y="27694"/>
              <a:ext cx="10849366" cy="885907"/>
            </a:xfrm>
            <a:prstGeom prst="rect">
              <a:avLst/>
            </a:prstGeom>
            <a:noFill/>
            <a:ln>
              <a:noFill/>
            </a:ln>
          </p:spPr>
          <p:txBody>
            <a:bodyPr spcFirstLastPara="1" wrap="square" lIns="102850" tIns="102850" rIns="102850" bIns="102850" anchor="ctr" anchorCtr="0">
              <a:noAutofit/>
            </a:bodyPr>
            <a:lstStyle/>
            <a:p>
              <a:pPr>
                <a:lnSpc>
                  <a:spcPct val="90000"/>
                </a:lnSpc>
                <a:buClr>
                  <a:schemeClr val="lt1"/>
                </a:buClr>
                <a:buSzPts val="2700"/>
              </a:pPr>
              <a:r>
                <a:rPr lang="fr-CA" sz="2700" dirty="0">
                  <a:solidFill>
                    <a:schemeClr val="lt1"/>
                  </a:solidFill>
                  <a:latin typeface="+mj-lt"/>
                  <a:ea typeface="Twentieth Century"/>
                  <a:cs typeface="Twentieth Century"/>
                  <a:sym typeface="Twentieth Century"/>
                </a:rPr>
                <a:t>Zone d’étude d’impacts réduite à celle du Port </a:t>
              </a:r>
              <a:endParaRPr lang="fr-CA" sz="2700" dirty="0">
                <a:solidFill>
                  <a:schemeClr val="lt1"/>
                </a:solidFill>
                <a:latin typeface="+mj-lt"/>
                <a:ea typeface="Twentieth Century"/>
                <a:cs typeface="Twentieth Century"/>
              </a:endParaRPr>
            </a:p>
          </p:txBody>
        </p:sp>
        <p:sp>
          <p:nvSpPr>
            <p:cNvPr id="572" name="Google Shape;572;p7"/>
            <p:cNvSpPr/>
            <p:nvPr/>
          </p:nvSpPr>
          <p:spPr>
            <a:xfrm>
              <a:off x="0" y="1082854"/>
              <a:ext cx="10945216" cy="981757"/>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txBox="1"/>
            <p:nvPr/>
          </p:nvSpPr>
          <p:spPr>
            <a:xfrm>
              <a:off x="47925" y="1130779"/>
              <a:ext cx="10849366" cy="885907"/>
            </a:xfrm>
            <a:prstGeom prst="rect">
              <a:avLst/>
            </a:prstGeom>
            <a:noFill/>
            <a:ln>
              <a:noFill/>
            </a:ln>
          </p:spPr>
          <p:txBody>
            <a:bodyPr spcFirstLastPara="1" wrap="square" lIns="102850" tIns="102850" rIns="102850" bIns="102850" anchor="ctr" anchorCtr="0">
              <a:noAutofit/>
            </a:bodyPr>
            <a:lstStyle/>
            <a:p>
              <a:pPr>
                <a:lnSpc>
                  <a:spcPct val="90000"/>
                </a:lnSpc>
                <a:buClr>
                  <a:schemeClr val="lt1"/>
                </a:buClr>
                <a:buSzPts val="2700"/>
              </a:pPr>
              <a:r>
                <a:rPr lang="fr-CA" sz="2700">
                  <a:solidFill>
                    <a:schemeClr val="lt1"/>
                  </a:solidFill>
                  <a:latin typeface="+mj-lt"/>
                  <a:sym typeface="Twentieth Century"/>
                </a:rPr>
                <a:t>Évaluation de la phase 1 seulement  </a:t>
              </a:r>
              <a:endParaRPr sz="2700">
                <a:solidFill>
                  <a:schemeClr val="lt1"/>
                </a:solidFill>
                <a:latin typeface="+mj-lt"/>
                <a:sym typeface="Twentieth Century"/>
              </a:endParaRPr>
            </a:p>
          </p:txBody>
        </p:sp>
        <p:sp>
          <p:nvSpPr>
            <p:cNvPr id="574" name="Google Shape;574;p7"/>
            <p:cNvSpPr/>
            <p:nvPr/>
          </p:nvSpPr>
          <p:spPr>
            <a:xfrm>
              <a:off x="0" y="2142372"/>
              <a:ext cx="10945216" cy="981757"/>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txBox="1"/>
            <p:nvPr/>
          </p:nvSpPr>
          <p:spPr>
            <a:xfrm>
              <a:off x="47925" y="2190297"/>
              <a:ext cx="10849366" cy="885907"/>
            </a:xfrm>
            <a:prstGeom prst="rect">
              <a:avLst/>
            </a:prstGeom>
            <a:noFill/>
            <a:ln>
              <a:noFill/>
            </a:ln>
          </p:spPr>
          <p:txBody>
            <a:bodyPr spcFirstLastPara="1" wrap="square" lIns="102850" tIns="102850" rIns="102850" bIns="102850" anchor="ctr" anchorCtr="0">
              <a:noAutofit/>
            </a:bodyPr>
            <a:lstStyle/>
            <a:p>
              <a:pPr marL="0" lvl="0" indent="0">
                <a:lnSpc>
                  <a:spcPct val="90000"/>
                </a:lnSpc>
                <a:buClr>
                  <a:schemeClr val="lt1"/>
                </a:buClr>
                <a:buSzPts val="2700"/>
                <a:buFont typeface="Arial"/>
                <a:buNone/>
              </a:pPr>
              <a:r>
                <a:rPr lang="fr-CA" sz="2700">
                  <a:solidFill>
                    <a:schemeClr val="lt1"/>
                  </a:solidFill>
                  <a:latin typeface="+mj-lt"/>
                  <a:sym typeface="Twentieth Century"/>
                </a:rPr>
                <a:t>330 conditions contraignantes formulées par l’Agence </a:t>
              </a:r>
              <a:endParaRPr sz="2700">
                <a:solidFill>
                  <a:schemeClr val="lt1"/>
                </a:solidFill>
                <a:latin typeface="+mj-lt"/>
                <a:sym typeface="Twentieth Century"/>
              </a:endParaRPr>
            </a:p>
          </p:txBody>
        </p:sp>
        <p:sp>
          <p:nvSpPr>
            <p:cNvPr id="576" name="Google Shape;576;p7"/>
            <p:cNvSpPr/>
            <p:nvPr/>
          </p:nvSpPr>
          <p:spPr>
            <a:xfrm>
              <a:off x="0" y="3201889"/>
              <a:ext cx="10945216" cy="981757"/>
            </a:xfrm>
            <a:prstGeom prst="roundRect">
              <a:avLst>
                <a:gd name="adj" fmla="val 16667"/>
              </a:avLst>
            </a:prstGeom>
            <a:solidFill>
              <a:srgbClr val="41467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txBox="1"/>
            <p:nvPr/>
          </p:nvSpPr>
          <p:spPr>
            <a:xfrm>
              <a:off x="47925" y="3249814"/>
              <a:ext cx="10849366" cy="885907"/>
            </a:xfrm>
            <a:prstGeom prst="rect">
              <a:avLst/>
            </a:prstGeom>
            <a:noFill/>
            <a:ln>
              <a:noFill/>
            </a:ln>
          </p:spPr>
          <p:txBody>
            <a:bodyPr spcFirstLastPara="1" wrap="square" lIns="102850" tIns="102850" rIns="102850" bIns="102850" anchor="ctr" anchorCtr="0">
              <a:noAutofit/>
            </a:bodyPr>
            <a:lstStyle/>
            <a:p>
              <a:pPr>
                <a:lnSpc>
                  <a:spcPct val="90000"/>
                </a:lnSpc>
                <a:buClr>
                  <a:schemeClr val="lt1"/>
                </a:buClr>
                <a:buSzPts val="2700"/>
              </a:pPr>
              <a:r>
                <a:rPr lang="fr-CA" sz="2700" dirty="0">
                  <a:solidFill>
                    <a:schemeClr val="lt1"/>
                  </a:solidFill>
                  <a:latin typeface="+mj-lt"/>
                  <a:sym typeface="Twentieth Century"/>
                </a:rPr>
                <a:t>Les mesures visant la protection du chevalier cuivré : jugées inefficaces par des experts en faune aquatique (non prouvées)</a:t>
              </a:r>
              <a:endParaRPr sz="2700" dirty="0">
                <a:solidFill>
                  <a:schemeClr val="lt1"/>
                </a:solidFill>
                <a:latin typeface="+mj-lt"/>
                <a:sym typeface="Twentieth Century"/>
              </a:endParaRPr>
            </a:p>
          </p:txBody>
        </p:sp>
      </p:gr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theme/theme1.xml><?xml version="1.0" encoding="utf-8"?>
<a:theme xmlns:a="http://schemas.openxmlformats.org/drawingml/2006/main" name="ModernClassicBlock-3">
  <a:themeElements>
    <a:clrScheme name="MSFT_ELT_ModernClassicBlock_03">
      <a:dk1>
        <a:srgbClr val="000000"/>
      </a:dk1>
      <a:lt1>
        <a:srgbClr val="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4422</TotalTime>
  <Words>2589</Words>
  <Application>Microsoft Office PowerPoint</Application>
  <PresentationFormat>Grand écran</PresentationFormat>
  <Paragraphs>162</Paragraphs>
  <Slides>11</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Roboto</vt:lpstr>
      <vt:lpstr>Arial</vt:lpstr>
      <vt:lpstr>Arial Rounded MT Bold</vt:lpstr>
      <vt:lpstr>Calibri</vt:lpstr>
      <vt:lpstr>Twentieth Century</vt:lpstr>
      <vt:lpstr>Noto Sans Symbols</vt:lpstr>
      <vt:lpstr>Times New Roman</vt:lpstr>
      <vt:lpstr>Lato</vt:lpstr>
      <vt:lpstr>Angsana New</vt:lpstr>
      <vt:lpstr>ModernClassicBlock-3</vt:lpstr>
      <vt:lpstr>Présentation PowerPoint</vt:lpstr>
      <vt:lpstr>RÉSUMÉ DU PROJET  D’AGRANDISSEMENT DU TERMINAL PORTUAIRE (PHASE 1)</vt:lpstr>
      <vt:lpstr>Présentation PowerPoint</vt:lpstr>
      <vt:lpstr>AOÛT 2020 Reportage de Radio-Canada portant sur l'arrivée imminente du port à contrecœur  - absence d’une voie citoyenne  SEPTEMBRE ET OCTOBRE 2020 Formation de vigie - analyse des différents rapports – mobilisation à partir d’une page FB  18 NOVEMBRE 2020  Annonce de l’avis favorable (AEIC)  2 ET 3 DÉCEMBRE 2020 Participation des membres aux séances publiques virtuelles​   18 NOVEMBRE AU 18 DÉCEMBRE 2020  Consultation publique de l’agence, rédaction d’un mémoire et de plusieurs commentaires </vt:lpstr>
      <vt:lpstr>Présentation PowerPoint</vt:lpstr>
      <vt:lpstr>LE FLEUVE, UN JOYAU À PRÉSERVER!</vt:lpstr>
      <vt:lpstr>Présentation PowerPoint</vt:lpstr>
      <vt:lpstr>Présentation PowerPoint</vt:lpstr>
      <vt:lpstr>CRITIQUES FACE AU PROCESSUS D’ÉVALUATION</vt:lpstr>
      <vt:lpstr>Présentation PowerPoint</vt:lpstr>
      <vt:lpstr>La Presse, 5 septembre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VIGIE CITOYENNE  PORT DE CONTRECŒUR</dc:title>
  <dc:creator>Laurie-Anne Dansereau</dc:creator>
  <cp:lastModifiedBy>Profs</cp:lastModifiedBy>
  <cp:revision>12</cp:revision>
  <dcterms:created xsi:type="dcterms:W3CDTF">2021-03-26T12:22:26Z</dcterms:created>
  <dcterms:modified xsi:type="dcterms:W3CDTF">2023-09-12T18:24:53Z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