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6441-A034-28A7-47BB-4C25C750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B76D4-A51C-1F5A-4EA1-06FE79C36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8CFF0-2A2C-DE8C-3B44-E0AD80B9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B5DA-8979-9C1D-401E-A5D066F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D3E84-8A6D-E7CD-B944-CA367D95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56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649E-2957-67AE-EED1-659D0622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B26A6-6863-8DCA-25FE-D28669DAC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C72D7-FB5D-C8D7-1330-C04B304B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2F04-AD04-B914-75FC-8CB2B946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97C47-BA4A-7415-F9C6-CF977599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498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2923D-4574-0482-A9A8-404881A27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1E8FD-AD07-D48B-C7D0-5D48A85A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51D9-B7D9-9EC6-C846-69F47B69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199F-EA72-24A6-D558-5B70B4C4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25FC0-3620-30DF-14DF-F35F6D79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779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2DBF-095E-C558-74F5-AFD1EC3C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46B8-7E11-DA0D-FC04-7D803A5D4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25924-16E5-1C99-2DFA-21166E97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6EC4D-EA4D-1475-D39F-91B5CA97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44E14-B154-EE8E-9F33-FFF7027A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810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49F6-F333-B7AA-2B3E-A9B09CF0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3565-9597-C303-48C2-022048DC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CF281-F055-6381-150B-A100A016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EE525-80D2-33FD-8B0E-938FC8B4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5AEB9-46AA-5677-B3F9-976FB101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137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2421-1323-576C-AB35-C99164DC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06A4E-1D00-796C-3E93-ECAC2A223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7A6F1-959F-A672-C1FD-2914FE39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0AEC6-F2FE-0ADE-8F79-0E442B10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FBF20-1281-55BD-7F05-3E28D40C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6FF0A-306B-269E-8688-573BA989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304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57FE-C534-54AB-73C4-2B54F2C4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9904F-FCFD-E81F-AB9B-346EC2979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6151E-77C1-6930-D03E-8AE2D83C0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6E93D-A852-6B00-70E7-A15A8322C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B5A58-9002-C204-0A73-413CACEFD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36946-E09B-1198-EA60-A9C69EF7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88447-904C-B44A-EBD6-76BBD8AD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CAB4A-E0D7-B277-43FE-24CF9CE7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420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5813-205E-6C78-0D0B-FE510515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56097-FC51-9B29-5A73-2B0332CD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64167-1AC9-CE06-A488-658E562C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5DF0B-8DA2-A33B-2C71-5B70AA0B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001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171F6-DFE1-68C2-B1A2-23362A0A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36CAC-E754-5AB5-041A-A3E64F7E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BE69D-E387-8991-2ED0-2AC9111E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717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B9A9-4A9A-2E4E-FD45-9744D884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E0DF-63FB-5E2E-FBB1-BEFB1AD9B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04A83-D3E3-EC28-59A1-3AEFFF288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15002-9E24-44C8-E5B6-278EF4DD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1C6EC-8B0C-284D-508B-42A44324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AA62B-D120-E98F-12F5-61C4DD41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185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28EB-E1F1-107B-8BB4-B5749112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F855B-F746-20CF-97BC-881E7B445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7722C-F28C-4F6E-A712-15A7C0474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AA98B-E4F9-9704-76FE-DFC0A8D8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FD7FC-BCB5-81F0-D9B4-2FAE7AFE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A44DD-71C5-FF68-7507-D6CCD6CF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816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BF8D3-970C-21A2-0225-0117EEE8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EBEC8-9EF5-1EB8-BE39-824A025BB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81A9C-3C10-2A6E-1B96-841B1D8B4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3CA9-0090-434F-9D0A-9A904BB1818B}" type="datetimeFigureOut">
              <a:rPr lang="en-IN" smtClean="0"/>
              <a:t>22-11-2023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15FFB-341E-F62E-99B3-ADB1F00BB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F2C14-7A7F-2429-BFEB-9E033C5BA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1FA5-69D4-407A-9B91-F921EF392DB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932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audio" Target="../media/media1.mp3"/><Relationship Id="rId7" Type="http://schemas.openxmlformats.org/officeDocument/2006/relationships/image" Target="../media/image1.em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mp3"/><Relationship Id="rId10" Type="http://schemas.openxmlformats.org/officeDocument/2006/relationships/image" Target="../media/image4.png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>
            <a:extLst>
              <a:ext uri="{FF2B5EF4-FFF2-40B4-BE49-F238E27FC236}">
                <a16:creationId xmlns:a16="http://schemas.microsoft.com/office/drawing/2014/main" id="{7D9CE1B8-958F-90CC-74E6-A04738E3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50" y="423950"/>
            <a:ext cx="14986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0B2BDA-4484-3D3D-AAB7-09CB4999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88" y="365760"/>
            <a:ext cx="1549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844D8A-5E20-E6EF-AA57-0A6280CC9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  <a:t>॥श्रीगीत॥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F2388-81CB-6B67-4013-27E19501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4106"/>
            <a:ext cx="23916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3EBD0-C233-0EE5-36F2-83A95B74268C}"/>
              </a:ext>
            </a:extLst>
          </p:cNvPr>
          <p:cNvSpPr txBox="1"/>
          <p:nvPr/>
        </p:nvSpPr>
        <p:spPr>
          <a:xfrm>
            <a:off x="2831177" y="2956560"/>
            <a:ext cx="790055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  <a:t>अथ श्रीसर्गभाग्यपरमात् आम्नाय-आचार-धृत्। 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  <a:t>-वा सर्वविध्विधी यथाक्रमगति संदध्मः परमं सतं॥१॥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  <a:t>सत्यज्ञानानंदसौंदर्यप्रभा परमा ब्रह्मश्रीवित्।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  <a:t>तां युक्त्वाऽलंस्वकृतिना श्रेयः परमवाप्नुयुः॥२॥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Sanskrit Text" panose="02020503050405020304" pitchFamily="18" charset="0"/>
              <a:ea typeface="Calibri" panose="020F0502020204030204" pitchFamily="34" charset="0"/>
              <a:cs typeface="Sanskrit Text" panose="020205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nskrit Text" panose="02020503050405020304" pitchFamily="18" charset="0"/>
              <a:ea typeface="Calibri" panose="020F0502020204030204" pitchFamily="34" charset="0"/>
              <a:cs typeface="Sanskrit Text" panose="020205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  <a:t>Hether</a:t>
            </a:r>
            <a: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  <a:t>, from the fortune of Aesthesis maximal,</a:t>
            </a:r>
            <a:b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  <a:t>By the rules  &amp; fate for all schools,</a:t>
            </a:r>
            <a:b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  <a:t>We rejoice in the benefic best ||1||</a:t>
            </a:r>
            <a:b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</a:br>
            <a:b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  <a:t>Bene-Brilliant-Bliss-Beauty-Bright the Best,</a:t>
            </a:r>
            <a:b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  <a:t>Worshiping the Goddess aesthetic by self ,</a:t>
            </a:r>
            <a:b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  <a:t>May we attain the best||2||</a:t>
            </a:r>
            <a:br>
              <a:rPr lang="en-US" sz="1600" dirty="0">
                <a:effectLst/>
                <a:latin typeface="Sanskrit Text" panose="02020503050405020304" pitchFamily="18" charset="0"/>
                <a:ea typeface="Calibri" panose="020F050202020403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nskrit Text" panose="02020503050405020304" pitchFamily="18" charset="0"/>
                <a:ea typeface="Calibri" panose="020F0502020204030204" pitchFamily="34" charset="0"/>
                <a:cs typeface="Sanskrit Text" panose="02020503050405020304" pitchFamily="18" charset="0"/>
              </a:rPr>
            </a:br>
            <a:endParaRPr lang="en-IN" dirty="0"/>
          </a:p>
        </p:txBody>
      </p:sp>
      <p:pic>
        <p:nvPicPr>
          <p:cNvPr id="15" name="ShriGeet">
            <a:hlinkClick r:id="" action="ppaction://media"/>
            <a:extLst>
              <a:ext uri="{FF2B5EF4-FFF2-40B4-BE49-F238E27FC236}">
                <a16:creationId xmlns:a16="http://schemas.microsoft.com/office/drawing/2014/main" id="{D08ECDAC-5A3F-2F17-0588-F9FD1232BE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29044" y="2651053"/>
            <a:ext cx="406400" cy="406400"/>
          </a:xfrm>
          <a:prstGeom prst="rect">
            <a:avLst/>
          </a:prstGeom>
        </p:spPr>
      </p:pic>
      <p:pic>
        <p:nvPicPr>
          <p:cNvPr id="7" name="recording eng shrigeet 4">
            <a:hlinkClick r:id="" action="ppaction://media"/>
            <a:extLst>
              <a:ext uri="{FF2B5EF4-FFF2-40B4-BE49-F238E27FC236}">
                <a16:creationId xmlns:a16="http://schemas.microsoft.com/office/drawing/2014/main" id="{7681D04F-F0DA-E14C-D8FD-1A0F0FEFC4B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2697" y="2651053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67A5B-1F3B-CB38-4D0B-73922A69BE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88" y="423950"/>
            <a:ext cx="1045192" cy="1630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5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45"/>
    </mc:Choice>
    <mc:Fallback xmlns="">
      <p:transition spd="slow" advTm="47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3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91" objId="15"/>
        <p14:stopEvt time="41499" objId="1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85</Words>
  <Application>Microsoft Office PowerPoint</Application>
  <PresentationFormat>Widescreen</PresentationFormat>
  <Paragraphs>8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Sanskrit Text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Hrushikesh Gore</dc:creator>
  <cp:lastModifiedBy>Hrushikesh Gore</cp:lastModifiedBy>
  <cp:revision>7</cp:revision>
  <dcterms:created xsi:type="dcterms:W3CDTF">2023-08-25T02:14:47Z</dcterms:created>
  <dcterms:modified xsi:type="dcterms:W3CDTF">2023-11-22T14:49:49Z</dcterms:modified>
</cp:coreProperties>
</file>