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ECA5-4057-BE8C-87B9-6700DCAF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F31DE-50F7-D964-E311-B71EDFA8C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48A66-1AE7-A994-FAF3-75378EAF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356F3-CA80-342B-CB23-A1735AA4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B831-1A59-6332-3F27-293A41C2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706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B4BD-4B9B-80B9-3EFC-E05AC638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4F025-9042-0701-44B8-93A3CF489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3924E-7BE0-7203-2917-FF2CD9E3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29133-49FF-EAD8-BB0D-12CF83E9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13034-98FD-A435-5A70-552AE042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233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0167C8-2494-3B45-E819-2483C8592D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3CDBC6-EA1C-E3E3-8786-83DDCCF2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690B2-D93B-389E-7646-DEBEA42D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BD52-5ED4-CE68-290D-2A462A7A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F5E54-7344-E36C-D82E-7292BB0B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869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4F09-0141-AFA2-5D15-3BD57756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48E90-2431-6593-4A6C-22862303D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A15AA-952E-E262-46E7-E592FC2B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3F196-2F38-89A7-475D-DF5930499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4AB50-1BD4-C125-2C06-3BD0D34F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495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405B6-D706-6459-9894-179F9CB8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DB9ED-939A-DDF1-3D10-93A095F54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3B1E2-CBDF-1507-4C63-88108355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0774A-EC2F-8A8B-9FDD-104147F9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7FA02-9087-3922-9E65-58FE8436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986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C920-F0CD-E54B-27E6-EB3DF9CD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F8232-26E0-58A3-E52E-B4CFF8BB2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F3612-ED08-471D-8513-D55CEE693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DE92F-D628-1643-EE33-B09B1A42A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08736-A013-9508-0E33-148369C1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E98F2-44AA-4753-2A6F-9E66B367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721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B0ED-37DE-826B-D5E0-38210993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442D-F491-C46A-24F9-16A99C060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E603B-2737-E562-23E9-4A73AF509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4D0FB0-9A49-D334-13E4-A15B7999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00DB0-9DF3-BA28-D433-439EFA6C5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2BB0E-CF5E-E1BB-43B8-D180AED5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FB93B-EEC4-9AA7-D9C1-7C2EEA12A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C7DAE4-ABE7-DF61-E7A9-D5866857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190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3AD2-A517-79A7-4170-CD6FE718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F4704-5474-C06B-17AD-DF46D0A5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BC01D-171F-CBA1-E7FD-42A3C673D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97DD8-5EB8-B195-CCA2-065A5792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977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611255-92CB-5258-961F-739578EE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7AC18-8B1D-7D35-BC1D-BD5A5010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8E4F0-36C3-2BB2-D8A5-B3235D19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200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D018-D9F0-78A8-D310-FE7E05B5F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80C9-182D-8C78-C871-E0C1B28E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32A45-E5FF-B2B4-DBDD-EA835CDA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95B70-B52F-68C1-9304-0D4B734E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C976-C411-170E-46F1-8874EC2B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3F55C-0CCE-239A-5E03-5F15E810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32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5A82-955C-A0B4-C9D1-3290EC7B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2E3053-2FBC-CBC9-D403-18DA0E619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C1CEE-4DED-97E3-E321-3F1B061CD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B84ED-5F63-74E0-F0A7-28316CEF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9723D-141D-6219-951A-A77BB4A72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283B2-08BD-73BE-7246-F0DB3426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54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BFBD95-8223-FDD7-DFA9-3ADEA23B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0C275-A7D4-82EC-866E-2B5258595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B2D6F-4D49-38CD-15A1-1941EF2FB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8CC21-D74F-43F2-B5B4-47F54C4A7DEE}" type="datetimeFigureOut">
              <a:rPr lang="en-IN" smtClean="0"/>
              <a:t>07-04-2024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8A644-93D5-ABB9-6D56-920A3688A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5D63A-63AA-69CE-0FF4-347695DA7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0617-E672-4280-853D-4E67E1D99E1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010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0404_161740">
            <a:hlinkClick r:id="" action="ppaction://media"/>
            <a:extLst>
              <a:ext uri="{FF2B5EF4-FFF2-40B4-BE49-F238E27FC236}">
                <a16:creationId xmlns:a16="http://schemas.microsoft.com/office/drawing/2014/main" id="{8C5695AA-F521-5E69-A8A9-6D6C320C5288}"/>
              </a:ext>
            </a:extLst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268" t="37778" r="46071" b="32064"/>
          <a:stretch/>
        </p:blipFill>
        <p:spPr>
          <a:xfrm>
            <a:off x="4299857" y="2590800"/>
            <a:ext cx="2275114" cy="206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48867-76CB-DA5A-E769-28E24B9DFCFF}"/>
              </a:ext>
            </a:extLst>
          </p:cNvPr>
          <p:cNvSpPr txBox="1"/>
          <p:nvPr/>
        </p:nvSpPr>
        <p:spPr>
          <a:xfrm>
            <a:off x="1197429" y="413657"/>
            <a:ext cx="9002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Humming-Like Bird Feeding on Leaf-</a:t>
            </a:r>
            <a:r>
              <a:rPr lang="en-US" sz="3300" dirty="0" err="1"/>
              <a:t>Nectarics</a:t>
            </a:r>
            <a:r>
              <a:rPr lang="en-US" sz="3300" dirty="0"/>
              <a:t> &amp; not the </a:t>
            </a:r>
            <a:r>
              <a:rPr lang="en-US" sz="3300" i="1" dirty="0"/>
              <a:t> Passiflora species</a:t>
            </a:r>
            <a:r>
              <a:rPr lang="en-US" sz="3300" dirty="0"/>
              <a:t> Flower</a:t>
            </a:r>
            <a:endParaRPr lang="en-IN" sz="3300" dirty="0"/>
          </a:p>
        </p:txBody>
      </p:sp>
    </p:spTree>
    <p:extLst>
      <p:ext uri="{BB962C8B-B14F-4D97-AF65-F5344CB8AC3E}">
        <p14:creationId xmlns:p14="http://schemas.microsoft.com/office/powerpoint/2010/main" val="16209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1"/>
    </mc:Choice>
    <mc:Fallback xmlns="">
      <p:transition spd="slow" advTm="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B9C8-03A3-2260-C6FF-E539228F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Leaf stalk </a:t>
            </a:r>
            <a:r>
              <a:rPr lang="en-US" dirty="0" err="1"/>
              <a:t>Nectarics</a:t>
            </a:r>
            <a:r>
              <a:rPr lang="en-US" dirty="0"/>
              <a:t> with the Viscous Nectar-Like Secretion</a:t>
            </a:r>
            <a:br>
              <a:rPr lang="en-US" dirty="0"/>
            </a:br>
            <a:endParaRPr lang="en-IN" dirty="0"/>
          </a:p>
        </p:txBody>
      </p:sp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45C26D05-E654-D476-5B62-4E84C6C84D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20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Leaf stalk Nectarics with the Viscous Nectar-Like Secretion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Hrushikesh Gore</dc:creator>
  <cp:lastModifiedBy>Hrushikesh Gore</cp:lastModifiedBy>
  <cp:revision>6</cp:revision>
  <dcterms:created xsi:type="dcterms:W3CDTF">2024-04-04T23:33:39Z</dcterms:created>
  <dcterms:modified xsi:type="dcterms:W3CDTF">2024-04-07T00:54:03Z</dcterms:modified>
</cp:coreProperties>
</file>