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23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6120-1F47-D702-BE84-7A31F0F51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5E03F3-86EE-4C27-73F2-9BBBCF99C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1E2FF-5B4F-E7E1-49B2-F56B1AFE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8ECB-925D-459F-A2C5-91C4405AF2F3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32521-0A88-488C-B6CC-C174AF9B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AD9D7-1ABB-B2CF-5B42-53A808F5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E8-2549-42D0-B316-2E9D622856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464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A5234-71A0-DC0B-5240-76159B017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C649A-7121-E022-2752-5157808E3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0A014-97E5-5F74-5960-4E66A050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8ECB-925D-459F-A2C5-91C4405AF2F3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40917-C9EC-1505-5A01-AAAC6FEB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54746-0D67-12BE-428B-83271C05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E8-2549-42D0-B316-2E9D622856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2651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1D13F-255C-47B1-832D-8ADBE39901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8AA85-B06B-11A9-CC2E-B3B6FA6E2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8A6C4-D847-2D65-01DD-3979042E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8ECB-925D-459F-A2C5-91C4405AF2F3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8DF73-1990-FF1D-AA3A-EB372252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38438-8851-0CAB-A099-4814BFFB1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E8-2549-42D0-B316-2E9D622856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438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86463-DB14-87F2-C911-42D18AED3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12B2E-54EC-82B1-258B-93819F634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282B5-DF51-4C53-45FE-131C78F2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8ECB-925D-459F-A2C5-91C4405AF2F3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48578-5A0D-A581-78E2-57D1705C9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D7CE0-E8A5-EDFC-4F73-90C59E32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E8-2549-42D0-B316-2E9D622856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438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3FC9E-54E5-32B2-FD58-A5F7E0D86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FA23B-8FCE-B21A-EA47-19B81AEAE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23D90-03C5-7FA5-9F43-D2E1CF691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8ECB-925D-459F-A2C5-91C4405AF2F3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C66-DBFF-AB8B-29CF-6F10CB989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A8E6E-5496-C050-B62A-B18EF831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E8-2549-42D0-B316-2E9D622856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2656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8A40B-AE41-A235-8FBE-47F20A40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A9D34-42F0-68D2-6E3A-FEC39AA3C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E4EEA-7D3D-1B41-CE86-B1CA1E94A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21FC3-C62F-14DC-DAD9-935FDEAA2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8ECB-925D-459F-A2C5-91C4405AF2F3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FD90E-0554-E665-102B-E178D406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FBBCE-7BE5-8DF5-0FEB-E9B970F6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E8-2549-42D0-B316-2E9D622856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133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9010B-34F6-9EBB-B4A2-2EF34AF04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3989A-D6AE-4384-8B64-BC45AA41B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03F37-66AB-45E1-A3BF-F1458B35F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F3327-A391-3E16-EF52-8B4EE3394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34DDB-F4E0-219D-EDAD-324645119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47429-FFF4-5453-346C-D4CFA30DE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8ECB-925D-459F-A2C5-91C4405AF2F3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87A17F-8DE2-CFEA-C46F-6735B96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23EDBA-06AC-9237-F158-674E7226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E8-2549-42D0-B316-2E9D622856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631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3E3AF-EA41-612E-A038-94D1CE69A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BC855F-3BA9-2672-A4B3-6D594AFA8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8ECB-925D-459F-A2C5-91C4405AF2F3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A9150-2EC3-CC0B-0C30-9D1B5950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C07E9-1D66-7A52-AD5A-E80B3D36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E8-2549-42D0-B316-2E9D622856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335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070E3D-B3ED-6E25-0AAC-099F5B645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8ECB-925D-459F-A2C5-91C4405AF2F3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48E84-9F20-F0E7-DC76-87B9DEC5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1E38-937E-32CC-3EFE-7E7E10F1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E8-2549-42D0-B316-2E9D622856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514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1674-A968-3B2A-AE51-50574C90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68F1C-0570-14BC-8D31-6E98C4763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7AD75-B54C-CD64-970C-90421D9C4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3CF68-37E7-F031-775A-1CCE5565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8ECB-925D-459F-A2C5-91C4405AF2F3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C517D-4C74-DCB4-2684-378E9D898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EE26E-230B-4ED3-8479-76597553F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E8-2549-42D0-B316-2E9D622856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651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2BD4-6B71-0A3A-D399-8DC7D630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10E04A-402D-82A2-7C77-B9B6CEDE1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EAD38-450D-905C-B14E-F2E47DD6F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7C2A0-115A-3423-2A05-F1D5879CC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8ECB-925D-459F-A2C5-91C4405AF2F3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EDE72-88EB-277A-6BB3-3FB0015E8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ECC62-38DF-31BE-219A-5B6E7A6D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EEE8-2549-42D0-B316-2E9D622856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150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351A89-21BA-BD92-B98C-9ED4AC291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D2E0E-A9AE-0AF3-FCBF-52D6F1A46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0B7C8-92FB-5DD8-A897-81DC147FD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48ECB-925D-459F-A2C5-91C4405AF2F3}" type="datetimeFigureOut">
              <a:rPr lang="en-IN" smtClean="0"/>
              <a:t>12-12-2024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8589E-F32D-8723-1E25-80B5B1286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E5545-55A1-D289-8495-17B8474D8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7EEE8-2549-42D0-B316-2E9D622856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728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3" Type="http://schemas.microsoft.com/office/2007/relationships/media" Target="../media/media2.mp3"/><Relationship Id="rId7" Type="http://schemas.microsoft.com/office/2007/relationships/media" Target="../media/media4.m4a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0BDFD-F358-713C-48B3-ED990ED2C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en-US" dirty="0"/>
              <a:t>Sampoorna </a:t>
            </a:r>
            <a:r>
              <a:rPr lang="en-US" dirty="0" err="1"/>
              <a:t>ShriLalitAgama</a:t>
            </a:r>
            <a:r>
              <a:rPr lang="en-US" dirty="0"/>
              <a:t> Raga’s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1EB953-563B-32D9-15D3-544949D8A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91561"/>
            <a:ext cx="9144000" cy="3866239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err="1"/>
              <a:t>ShriKalaSammohini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Swareshwari</a:t>
            </a:r>
            <a:r>
              <a:rPr lang="en-US" dirty="0"/>
              <a:t> i.e. Sampoorna </a:t>
            </a:r>
            <a:r>
              <a:rPr lang="en-US" dirty="0" err="1"/>
              <a:t>LalitAnandaBhairav</a:t>
            </a:r>
            <a:r>
              <a:rPr lang="en-US" dirty="0"/>
              <a:t> without </a:t>
            </a:r>
            <a:r>
              <a:rPr lang="en-US" dirty="0" err="1"/>
              <a:t>Dhaivat</a:t>
            </a:r>
            <a:endParaRPr lang="en-US" dirty="0"/>
          </a:p>
          <a:p>
            <a:r>
              <a:rPr lang="en-US" dirty="0" err="1"/>
              <a:t>Madhusareshri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SwarSarveshwari</a:t>
            </a:r>
            <a:r>
              <a:rPr lang="en-US" dirty="0"/>
              <a:t> </a:t>
            </a:r>
            <a:endParaRPr lang="en-IN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SwarSarveshwari">
            <a:hlinkClick r:id="" action="ppaction://media"/>
            <a:extLst>
              <a:ext uri="{FF2B5EF4-FFF2-40B4-BE49-F238E27FC236}">
                <a16:creationId xmlns:a16="http://schemas.microsoft.com/office/drawing/2014/main" id="{AAE6DCEB-AA83-79D1-4CDB-3B9C98361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48415" y="4113782"/>
            <a:ext cx="406400" cy="406400"/>
          </a:xfrm>
          <a:prstGeom prst="rect">
            <a:avLst/>
          </a:prstGeom>
        </p:spPr>
      </p:pic>
      <p:pic>
        <p:nvPicPr>
          <p:cNvPr id="6" name="Swareshwari- anndbhrv">
            <a:hlinkClick r:id="" action="ppaction://media"/>
            <a:extLst>
              <a:ext uri="{FF2B5EF4-FFF2-40B4-BE49-F238E27FC236}">
                <a16:creationId xmlns:a16="http://schemas.microsoft.com/office/drawing/2014/main" id="{7D65A60D-5A5D-2E61-47FD-6D6CFBA5F1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5644" y="2819399"/>
            <a:ext cx="406400" cy="406400"/>
          </a:xfrm>
          <a:prstGeom prst="rect">
            <a:avLst/>
          </a:prstGeom>
        </p:spPr>
      </p:pic>
      <p:pic>
        <p:nvPicPr>
          <p:cNvPr id="7" name="MadhuSareShri 1">
            <a:hlinkClick r:id="" action="ppaction://media"/>
            <a:extLst>
              <a:ext uri="{FF2B5EF4-FFF2-40B4-BE49-F238E27FC236}">
                <a16:creationId xmlns:a16="http://schemas.microsoft.com/office/drawing/2014/main" id="{5CC2045B-0E4D-0CAC-2922-44B82C4109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48415" y="3225800"/>
            <a:ext cx="406400" cy="406400"/>
          </a:xfrm>
          <a:prstGeom prst="rect">
            <a:avLst/>
          </a:prstGeom>
        </p:spPr>
      </p:pic>
      <p:pic>
        <p:nvPicPr>
          <p:cNvPr id="9" name="Recording (7)">
            <a:hlinkClick r:id="" action="ppaction://media"/>
            <a:extLst>
              <a:ext uri="{FF2B5EF4-FFF2-40B4-BE49-F238E27FC236}">
                <a16:creationId xmlns:a16="http://schemas.microsoft.com/office/drawing/2014/main" id="{CECB1999-E42E-A15C-31FB-193AE193D3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45215" y="20065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7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3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36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15</Words>
  <Application>Microsoft Office PowerPoint</Application>
  <PresentationFormat>Widescreen</PresentationFormat>
  <Paragraphs>8</Paragraphs>
  <Slides>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Sampoorna ShriLalitAgama Raga’s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Hrushikesh Gore</dc:creator>
  <cp:lastModifiedBy>Hrushikesh Gore</cp:lastModifiedBy>
  <cp:revision>1</cp:revision>
  <dcterms:created xsi:type="dcterms:W3CDTF">2024-12-12T10:47:01Z</dcterms:created>
  <dcterms:modified xsi:type="dcterms:W3CDTF">2024-12-12T11:08:00Z</dcterms:modified>
</cp:coreProperties>
</file>